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7" r:id="rId4"/>
    <p:sldId id="256" r:id="rId5"/>
    <p:sldId id="259" r:id="rId6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hengdao Yang" initials="ZY" lastIdx="1" clrIdx="0"/>
  <p:cmAuthor id="0" name="PPTer_Tang" initials="z" lastIdx="1" clrIdx="0"/>
  <p:cmAuthor id="2" name="test" initials="t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6.xml"/><Relationship Id="rId10" Type="http://schemas.openxmlformats.org/officeDocument/2006/relationships/commentAuthors" Target="commentAuthors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C3692D-AD0B-41D4-8D6D-5B32BCC74C4A}" type="doc">
      <dgm:prSet loTypeId="cycle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08ABA0A3-D69A-42A1-AA2B-956FE2C0C3A9}">
      <dgm:prSet phldrT="[文本]"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产业云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（蓝源云产）</a:t>
          </a:r>
          <a:r>
            <a:rPr sz="900" b="1"/>
            <a:t/>
          </a:r>
          <a:endParaRPr sz="900" b="1"/>
        </a:p>
      </dgm:t>
    </dgm:pt>
    <dgm:pt modelId="{5917D0D7-27B3-4A3E-9115-651A69070E61}" cxnId="{73239815-5F1B-4397-AD0D-31C45FC497FF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C4654551-1C71-482C-855E-53DBD2309C35}" cxnId="{73239815-5F1B-4397-AD0D-31C45FC497FF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F6533AF3-B1D2-475D-B344-240ED8F78C53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科技云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（蓝源云科）</a:t>
          </a:r>
          <a:r>
            <a:rPr sz="900" b="1"/>
            <a:t/>
          </a:r>
          <a:endParaRPr sz="900" b="1"/>
        </a:p>
      </dgm:t>
    </dgm:pt>
    <dgm:pt modelId="{66AC5F8E-58CF-4E2A-9530-48D807217E0D}" cxnId="{D6B6C960-50B4-4235-8903-AF121D413CC2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2D2C25A1-F95A-43D7-8F9E-D01D6A8B986E}" cxnId="{D6B6C960-50B4-4235-8903-AF121D413CC2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21DE6E21-D55C-437F-8CAC-D7DC5DE1E4A5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金融云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（蓝源云金）</a:t>
          </a:r>
          <a:r>
            <a:rPr sz="900" b="1"/>
            <a:t/>
          </a:r>
          <a:endParaRPr sz="900" b="1"/>
        </a:p>
      </dgm:t>
    </dgm:pt>
    <dgm:pt modelId="{24F88E4E-9463-4334-9B92-24B1EEB298BA}" cxnId="{5F9E8024-901E-4F7F-8D3C-56C3713661DF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7B8ABEFD-DFA3-4198-9345-263635BACB9A}" cxnId="{5F9E8024-901E-4F7F-8D3C-56C3713661DF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0A09F347-F96B-42AF-AECB-B2C562DA3919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人才云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（蓝源云才）</a:t>
          </a:r>
          <a:r>
            <a:rPr sz="900" b="1"/>
            <a:t/>
          </a:r>
          <a:endParaRPr sz="900" b="1"/>
        </a:p>
      </dgm:t>
    </dgm:pt>
    <dgm:pt modelId="{C3A7F526-3D5C-4292-9142-CE35200BA891}" cxnId="{3EDB51A3-B320-4F40-9F9B-95E71616B148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0A88AB8F-0462-4029-B8EB-6CC4D14E1541}" cxnId="{3EDB51A3-B320-4F40-9F9B-95E71616B148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5B32AAF3-88A0-4EB5-8B11-706346658871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党建云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（蓝源红网）</a:t>
          </a:r>
          <a:r>
            <a:rPr sz="900" b="1"/>
            <a:t/>
          </a:r>
          <a:endParaRPr sz="900" b="1"/>
        </a:p>
      </dgm:t>
    </dgm:pt>
    <dgm:pt modelId="{60275F26-F8EE-4D39-A3C5-F9EA0E1C413A}" cxnId="{B965726E-F1B2-41F2-8195-3D6F855FCE73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6CDD4B30-30B5-49FE-B844-CB170B77D100}" cxnId="{B965726E-F1B2-41F2-8195-3D6F855FCE73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42BD7C75-63CC-4C54-8EA4-95C73FB08446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园区云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（蓝源云园）</a:t>
          </a:r>
          <a:r>
            <a:rPr sz="900" b="1"/>
            <a:t/>
          </a:r>
          <a:endParaRPr sz="900" b="1"/>
        </a:p>
      </dgm:t>
    </dgm:pt>
    <dgm:pt modelId="{7B6D591E-8DF2-4DCD-998B-5AD61803CE22}" cxnId="{3309D243-6895-4C51-9E56-649D215A77E2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38FAD2B5-F86D-4C10-8B58-A7239A6F2EED}" cxnId="{3309D243-6895-4C51-9E56-649D215A77E2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F08346EB-EC01-47D2-9EB9-51C672870DD4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财税云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（蓝源云财）</a:t>
          </a:r>
          <a:r>
            <a:rPr sz="900" b="1"/>
            <a:t/>
          </a:r>
          <a:endParaRPr sz="900" b="1"/>
        </a:p>
      </dgm:t>
    </dgm:pt>
    <dgm:pt modelId="{A272CF4E-4C7D-4354-9EC9-077483F763C2}" cxnId="{DA370536-75FB-4555-AC22-ECFA91A5F6FB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2B5ECB8F-1394-467B-BF61-FC34446AFF65}" cxnId="{DA370536-75FB-4555-AC22-ECFA91A5F6FB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2B3CD07E-9FE7-47BF-BCBC-8FB16139FAB9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安全云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（蓝源云安）</a:t>
          </a:r>
          <a:r>
            <a:rPr sz="900" b="1"/>
            <a:t/>
          </a:r>
          <a:endParaRPr sz="900" b="1"/>
        </a:p>
      </dgm:t>
    </dgm:pt>
    <dgm:pt modelId="{C6EB7DE8-1BF9-44C1-BFD4-6FBD1BCA159D}" cxnId="{242CF16A-49A6-46E2-838C-15085FE6F319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C98FEDB2-4D83-4196-8295-31A47524FA58}" cxnId="{242CF16A-49A6-46E2-838C-15085FE6F319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5D736770-BC51-4A44-A926-4B490F7B61C0}">
      <dgm:prSet phldr="0" custT="1"/>
      <dgm:spPr/>
      <dgm:t>
        <a:bodyPr vert="horz" wrap="square"/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政企云</a:t>
          </a:r>
          <a:r>
            <a:rPr lang="en-US" altLang="zh-CN" sz="1200" b="1" dirty="0">
              <a:latin typeface="+mn-ea"/>
              <a:ea typeface="+mn-ea"/>
            </a:rPr>
            <a:t/>
          </a:r>
          <a:endParaRPr lang="en-US" altLang="zh-CN" sz="1200" b="1" dirty="0">
            <a:latin typeface="+mn-ea"/>
            <a:ea typeface="+mn-ea"/>
          </a:endParaRPr>
        </a:p>
        <a:p>
          <a:pPr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（蓝源云治）</a:t>
          </a:r>
          <a:r>
            <a:rPr sz="900" b="1"/>
            <a:t/>
          </a:r>
          <a:endParaRPr sz="900" b="1"/>
        </a:p>
      </dgm:t>
    </dgm:pt>
    <dgm:pt modelId="{FAAB2D3A-051C-4B6A-B539-5B723F2B80B2}" cxnId="{B26DE801-10FB-493C-8364-93AECBB279A3}" type="par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DBAA0843-7E7F-46F0-9A3F-0FAC634D21F8}" cxnId="{B26DE801-10FB-493C-8364-93AECBB279A3}" type="sibTrans">
      <dgm:prSet/>
      <dgm:spPr/>
      <dgm:t>
        <a:bodyPr/>
        <a:lstStyle/>
        <a:p>
          <a:endParaRPr lang="zh-CN" altLang="en-US" sz="1200">
            <a:latin typeface="+mn-ea"/>
            <a:ea typeface="+mn-ea"/>
          </a:endParaRPr>
        </a:p>
      </dgm:t>
    </dgm:pt>
    <dgm:pt modelId="{94BEAEDF-EC20-4DE7-8815-85B7668E29B5}" type="pres">
      <dgm:prSet presAssocID="{47C3692D-AD0B-41D4-8D6D-5B32BCC74C4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68FAC99-8E96-47B4-B61E-B1456D64F534}" type="pres">
      <dgm:prSet presAssocID="{08ABA0A3-D69A-42A1-AA2B-956FE2C0C3A9}" presName="node" presStyleLbl="node1" presStyleIdx="0" presStyleCnt="9" custScaleX="14940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1879147-A9D2-4151-BBDD-6E28EF5CF39E}" type="pres">
      <dgm:prSet presAssocID="{08ABA0A3-D69A-42A1-AA2B-956FE2C0C3A9}" presName="spNode" presStyleCnt="0"/>
      <dgm:spPr/>
    </dgm:pt>
    <dgm:pt modelId="{68DED423-3802-4EA7-BD05-86A8EF7EC60C}" type="pres">
      <dgm:prSet presAssocID="{C4654551-1C71-482C-855E-53DBD2309C35}" presName="sibTrans" presStyleLbl="sibTrans1D1" presStyleIdx="0" presStyleCnt="9"/>
      <dgm:spPr/>
      <dgm:t>
        <a:bodyPr/>
        <a:lstStyle/>
        <a:p>
          <a:endParaRPr lang="zh-CN" altLang="en-US"/>
        </a:p>
      </dgm:t>
    </dgm:pt>
    <dgm:pt modelId="{E9EA01BB-CC04-45E8-BB0B-40F2172E44DD}" type="pres">
      <dgm:prSet presAssocID="{F6533AF3-B1D2-475D-B344-240ED8F78C53}" presName="node" presStyleLbl="node1" presStyleIdx="1" presStyleCnt="9" custScaleX="149405" custRadScaleRad="100279" custRadScaleInc="5519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D770B01-2E25-4F5C-A3D6-4D855984ED67}" type="pres">
      <dgm:prSet presAssocID="{F6533AF3-B1D2-475D-B344-240ED8F78C53}" presName="spNode" presStyleCnt="0"/>
      <dgm:spPr/>
    </dgm:pt>
    <dgm:pt modelId="{111584DC-ECF9-4737-BAFC-EB36A629BEDD}" type="pres">
      <dgm:prSet presAssocID="{2D2C25A1-F95A-43D7-8F9E-D01D6A8B986E}" presName="sibTrans" presStyleLbl="sibTrans1D1" presStyleIdx="1" presStyleCnt="9"/>
      <dgm:spPr/>
      <dgm:t>
        <a:bodyPr/>
        <a:lstStyle/>
        <a:p>
          <a:endParaRPr lang="zh-CN" altLang="en-US"/>
        </a:p>
      </dgm:t>
    </dgm:pt>
    <dgm:pt modelId="{54CDF71C-2806-4BD6-AAE2-2F5C5BA7DA0A}" type="pres">
      <dgm:prSet presAssocID="{21DE6E21-D55C-437F-8CAC-D7DC5DE1E4A5}" presName="node" presStyleLbl="node1" presStyleIdx="2" presStyleCnt="9" custScaleX="14940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45FC870-FE9C-4A54-9826-A420AEE25062}" type="pres">
      <dgm:prSet presAssocID="{21DE6E21-D55C-437F-8CAC-D7DC5DE1E4A5}" presName="spNode" presStyleCnt="0"/>
      <dgm:spPr/>
    </dgm:pt>
    <dgm:pt modelId="{73F2CC56-5F35-4BF6-A929-4B7C18CF7680}" type="pres">
      <dgm:prSet presAssocID="{7B8ABEFD-DFA3-4198-9345-263635BACB9A}" presName="sibTrans" presStyleLbl="sibTrans1D1" presStyleIdx="2" presStyleCnt="9"/>
      <dgm:spPr/>
      <dgm:t>
        <a:bodyPr/>
        <a:lstStyle/>
        <a:p>
          <a:endParaRPr lang="zh-CN" altLang="en-US"/>
        </a:p>
      </dgm:t>
    </dgm:pt>
    <dgm:pt modelId="{D38DE846-18B8-4DFD-906F-A41916080D6C}" type="pres">
      <dgm:prSet presAssocID="{0A09F347-F96B-42AF-AECB-B2C562DA3919}" presName="node" presStyleLbl="node1" presStyleIdx="3" presStyleCnt="9" custScaleX="149405" custRadScaleRad="102394" custRadScaleInc="-4896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3D0032C-ED1C-4714-AE9D-3E5404BD2EC3}" type="pres">
      <dgm:prSet presAssocID="{0A09F347-F96B-42AF-AECB-B2C562DA3919}" presName="spNode" presStyleCnt="0"/>
      <dgm:spPr/>
    </dgm:pt>
    <dgm:pt modelId="{38015DF3-2B47-4615-9754-05F8B09462A9}" type="pres">
      <dgm:prSet presAssocID="{0A88AB8F-0462-4029-B8EB-6CC4D14E1541}" presName="sibTrans" presStyleLbl="sibTrans1D1" presStyleIdx="3" presStyleCnt="9"/>
      <dgm:spPr/>
      <dgm:t>
        <a:bodyPr/>
        <a:lstStyle/>
        <a:p>
          <a:endParaRPr lang="zh-CN" altLang="en-US"/>
        </a:p>
      </dgm:t>
    </dgm:pt>
    <dgm:pt modelId="{3B63C073-FCCD-43ED-A4BD-2687E392CDC1}" type="pres">
      <dgm:prSet presAssocID="{5B32AAF3-88A0-4EB5-8B11-706346658871}" presName="node" presStyleLbl="node1" presStyleIdx="4" presStyleCnt="9" custScaleX="149405" custRadScaleRad="101928" custRadScaleInc="-6083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9F93D5A-DF11-4F58-BC67-0ECB23FA3EC8}" type="pres">
      <dgm:prSet presAssocID="{5B32AAF3-88A0-4EB5-8B11-706346658871}" presName="spNode" presStyleCnt="0"/>
      <dgm:spPr/>
    </dgm:pt>
    <dgm:pt modelId="{3B0352D9-C093-41E2-95A2-0F9EF1F10305}" type="pres">
      <dgm:prSet presAssocID="{6CDD4B30-30B5-49FE-B844-CB170B77D100}" presName="sibTrans" presStyleLbl="sibTrans1D1" presStyleIdx="4" presStyleCnt="9"/>
      <dgm:spPr/>
      <dgm:t>
        <a:bodyPr/>
        <a:lstStyle/>
        <a:p>
          <a:endParaRPr lang="zh-CN" altLang="en-US"/>
        </a:p>
      </dgm:t>
    </dgm:pt>
    <dgm:pt modelId="{7DC72E00-B1D2-4633-840A-3EA77EA8851F}" type="pres">
      <dgm:prSet presAssocID="{42BD7C75-63CC-4C54-8EA4-95C73FB08446}" presName="node" presStyleLbl="node1" presStyleIdx="5" presStyleCnt="9" custScaleX="149405" custRadScaleRad="100562" custRadScaleInc="4441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00A9A6B-8B52-439C-81F4-EDF2084DA9AC}" type="pres">
      <dgm:prSet presAssocID="{42BD7C75-63CC-4C54-8EA4-95C73FB08446}" presName="spNode" presStyleCnt="0"/>
      <dgm:spPr/>
    </dgm:pt>
    <dgm:pt modelId="{5F780406-8091-4EEF-91B6-5D596CB9CEC4}" type="pres">
      <dgm:prSet presAssocID="{38FAD2B5-F86D-4C10-8B58-A7239A6F2EED}" presName="sibTrans" presStyleLbl="sibTrans1D1" presStyleIdx="5" presStyleCnt="9"/>
      <dgm:spPr/>
      <dgm:t>
        <a:bodyPr/>
        <a:lstStyle/>
        <a:p>
          <a:endParaRPr lang="zh-CN" altLang="en-US"/>
        </a:p>
      </dgm:t>
    </dgm:pt>
    <dgm:pt modelId="{C9CA3A7E-7345-4E21-834C-28C71CB0E483}" type="pres">
      <dgm:prSet presAssocID="{F08346EB-EC01-47D2-9EB9-51C672870DD4}" presName="node" presStyleLbl="node1" presStyleIdx="6" presStyleCnt="9" custScaleX="149405" custRadScaleRad="101257" custRadScaleInc="5437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1AC006A-9948-498C-88BD-A49FB08D8471}" type="pres">
      <dgm:prSet presAssocID="{F08346EB-EC01-47D2-9EB9-51C672870DD4}" presName="spNode" presStyleCnt="0"/>
      <dgm:spPr/>
    </dgm:pt>
    <dgm:pt modelId="{41289D86-7B0F-4BA5-AE62-3F3205F2C616}" type="pres">
      <dgm:prSet presAssocID="{2B5ECB8F-1394-467B-BF61-FC34446AFF65}" presName="sibTrans" presStyleLbl="sibTrans1D1" presStyleIdx="6" presStyleCnt="9"/>
      <dgm:spPr/>
      <dgm:t>
        <a:bodyPr/>
        <a:lstStyle/>
        <a:p>
          <a:endParaRPr lang="zh-CN" altLang="en-US"/>
        </a:p>
      </dgm:t>
    </dgm:pt>
    <dgm:pt modelId="{AF39D872-BD29-4D31-A03E-7807894988D0}" type="pres">
      <dgm:prSet presAssocID="{2B3CD07E-9FE7-47BF-BCBC-8FB16139FAB9}" presName="node" presStyleLbl="node1" presStyleIdx="7" presStyleCnt="9" custScaleX="14940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6F25142-9A94-4DCC-89C8-5C1F7BA6C7DC}" type="pres">
      <dgm:prSet presAssocID="{2B3CD07E-9FE7-47BF-BCBC-8FB16139FAB9}" presName="spNode" presStyleCnt="0"/>
      <dgm:spPr/>
    </dgm:pt>
    <dgm:pt modelId="{788DD25F-8579-4585-879D-C4D2CC19C716}" type="pres">
      <dgm:prSet presAssocID="{C98FEDB2-4D83-4196-8295-31A47524FA58}" presName="sibTrans" presStyleLbl="sibTrans1D1" presStyleIdx="7" presStyleCnt="9"/>
      <dgm:spPr/>
      <dgm:t>
        <a:bodyPr/>
        <a:lstStyle/>
        <a:p>
          <a:endParaRPr lang="zh-CN" altLang="en-US"/>
        </a:p>
      </dgm:t>
    </dgm:pt>
    <dgm:pt modelId="{55466155-11FB-4B59-8E0C-06A343F7A810}" type="pres">
      <dgm:prSet presAssocID="{5D736770-BC51-4A44-A926-4B490F7B61C0}" presName="node" presStyleLbl="node1" presStyleIdx="8" presStyleCnt="9" custScaleX="149405" custRadScaleRad="102028" custRadScaleInc="-57311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25E54B5-9EB4-439F-A082-89F815D50028}" type="pres">
      <dgm:prSet presAssocID="{5D736770-BC51-4A44-A926-4B490F7B61C0}" presName="spNode" presStyleCnt="0"/>
      <dgm:spPr/>
    </dgm:pt>
    <dgm:pt modelId="{EFAC9B22-29B8-4501-8151-9E9A21C3D28D}" type="pres">
      <dgm:prSet presAssocID="{DBAA0843-7E7F-46F0-9A3F-0FAC634D21F8}" presName="sibTrans" presStyleLbl="sibTrans1D1" presStyleIdx="8" presStyleCnt="9"/>
      <dgm:spPr/>
      <dgm:t>
        <a:bodyPr/>
        <a:lstStyle/>
        <a:p>
          <a:endParaRPr lang="zh-CN" altLang="en-US"/>
        </a:p>
      </dgm:t>
    </dgm:pt>
  </dgm:ptLst>
  <dgm:cxnLst>
    <dgm:cxn modelId="{73239815-5F1B-4397-AD0D-31C45FC497FF}" srcId="{47C3692D-AD0B-41D4-8D6D-5B32BCC74C4A}" destId="{08ABA0A3-D69A-42A1-AA2B-956FE2C0C3A9}" srcOrd="0" destOrd="0" parTransId="{5917D0D7-27B3-4A3E-9115-651A69070E61}" sibTransId="{C4654551-1C71-482C-855E-53DBD2309C35}"/>
    <dgm:cxn modelId="{D6B6C960-50B4-4235-8903-AF121D413CC2}" srcId="{47C3692D-AD0B-41D4-8D6D-5B32BCC74C4A}" destId="{F6533AF3-B1D2-475D-B344-240ED8F78C53}" srcOrd="1" destOrd="0" parTransId="{66AC5F8E-58CF-4E2A-9530-48D807217E0D}" sibTransId="{2D2C25A1-F95A-43D7-8F9E-D01D6A8B986E}"/>
    <dgm:cxn modelId="{5F9E8024-901E-4F7F-8D3C-56C3713661DF}" srcId="{47C3692D-AD0B-41D4-8D6D-5B32BCC74C4A}" destId="{21DE6E21-D55C-437F-8CAC-D7DC5DE1E4A5}" srcOrd="2" destOrd="0" parTransId="{24F88E4E-9463-4334-9B92-24B1EEB298BA}" sibTransId="{7B8ABEFD-DFA3-4198-9345-263635BACB9A}"/>
    <dgm:cxn modelId="{3EDB51A3-B320-4F40-9F9B-95E71616B148}" srcId="{47C3692D-AD0B-41D4-8D6D-5B32BCC74C4A}" destId="{0A09F347-F96B-42AF-AECB-B2C562DA3919}" srcOrd="3" destOrd="0" parTransId="{C3A7F526-3D5C-4292-9142-CE35200BA891}" sibTransId="{0A88AB8F-0462-4029-B8EB-6CC4D14E1541}"/>
    <dgm:cxn modelId="{B965726E-F1B2-41F2-8195-3D6F855FCE73}" srcId="{47C3692D-AD0B-41D4-8D6D-5B32BCC74C4A}" destId="{5B32AAF3-88A0-4EB5-8B11-706346658871}" srcOrd="4" destOrd="0" parTransId="{60275F26-F8EE-4D39-A3C5-F9EA0E1C413A}" sibTransId="{6CDD4B30-30B5-49FE-B844-CB170B77D100}"/>
    <dgm:cxn modelId="{3309D243-6895-4C51-9E56-649D215A77E2}" srcId="{47C3692D-AD0B-41D4-8D6D-5B32BCC74C4A}" destId="{42BD7C75-63CC-4C54-8EA4-95C73FB08446}" srcOrd="5" destOrd="0" parTransId="{7B6D591E-8DF2-4DCD-998B-5AD61803CE22}" sibTransId="{38FAD2B5-F86D-4C10-8B58-A7239A6F2EED}"/>
    <dgm:cxn modelId="{DA370536-75FB-4555-AC22-ECFA91A5F6FB}" srcId="{47C3692D-AD0B-41D4-8D6D-5B32BCC74C4A}" destId="{F08346EB-EC01-47D2-9EB9-51C672870DD4}" srcOrd="6" destOrd="0" parTransId="{A272CF4E-4C7D-4354-9EC9-077483F763C2}" sibTransId="{2B5ECB8F-1394-467B-BF61-FC34446AFF65}"/>
    <dgm:cxn modelId="{242CF16A-49A6-46E2-838C-15085FE6F319}" srcId="{47C3692D-AD0B-41D4-8D6D-5B32BCC74C4A}" destId="{2B3CD07E-9FE7-47BF-BCBC-8FB16139FAB9}" srcOrd="7" destOrd="0" parTransId="{C6EB7DE8-1BF9-44C1-BFD4-6FBD1BCA159D}" sibTransId="{C98FEDB2-4D83-4196-8295-31A47524FA58}"/>
    <dgm:cxn modelId="{B26DE801-10FB-493C-8364-93AECBB279A3}" srcId="{47C3692D-AD0B-41D4-8D6D-5B32BCC74C4A}" destId="{5D736770-BC51-4A44-A926-4B490F7B61C0}" srcOrd="8" destOrd="0" parTransId="{FAAB2D3A-051C-4B6A-B539-5B723F2B80B2}" sibTransId="{DBAA0843-7E7F-46F0-9A3F-0FAC634D21F8}"/>
    <dgm:cxn modelId="{8303FCE6-8427-4144-8EB4-A1AAC86F9B9D}" type="presOf" srcId="{47C3692D-AD0B-41D4-8D6D-5B32BCC74C4A}" destId="{94BEAEDF-EC20-4DE7-8815-85B7668E29B5}" srcOrd="0" destOrd="0" presId="urn:microsoft.com/office/officeart/2005/8/layout/cycle6"/>
    <dgm:cxn modelId="{E61A639F-EB55-49EE-9676-D771DAC9EC8F}" type="presParOf" srcId="{94BEAEDF-EC20-4DE7-8815-85B7668E29B5}" destId="{768FAC99-8E96-47B4-B61E-B1456D64F534}" srcOrd="0" destOrd="0" presId="urn:microsoft.com/office/officeart/2005/8/layout/cycle6"/>
    <dgm:cxn modelId="{077FE148-F5AB-4EB8-AF26-519A9010EAB6}" type="presOf" srcId="{08ABA0A3-D69A-42A1-AA2B-956FE2C0C3A9}" destId="{768FAC99-8E96-47B4-B61E-B1456D64F534}" srcOrd="0" destOrd="0" presId="urn:microsoft.com/office/officeart/2005/8/layout/cycle6"/>
    <dgm:cxn modelId="{98859C15-A40C-4ECF-98A3-B62D1FAB345E}" type="presParOf" srcId="{94BEAEDF-EC20-4DE7-8815-85B7668E29B5}" destId="{61879147-A9D2-4151-BBDD-6E28EF5CF39E}" srcOrd="1" destOrd="0" presId="urn:microsoft.com/office/officeart/2005/8/layout/cycle6"/>
    <dgm:cxn modelId="{F9BF0C1D-B2FA-4F49-940D-5B490C9F6796}" type="presParOf" srcId="{94BEAEDF-EC20-4DE7-8815-85B7668E29B5}" destId="{68DED423-3802-4EA7-BD05-86A8EF7EC60C}" srcOrd="2" destOrd="0" presId="urn:microsoft.com/office/officeart/2005/8/layout/cycle6"/>
    <dgm:cxn modelId="{860269CE-1E05-4AE7-906D-AC818B74E41C}" type="presOf" srcId="{C4654551-1C71-482C-855E-53DBD2309C35}" destId="{68DED423-3802-4EA7-BD05-86A8EF7EC60C}" srcOrd="0" destOrd="0" presId="urn:microsoft.com/office/officeart/2005/8/layout/cycle6"/>
    <dgm:cxn modelId="{0B2151F0-3FEF-451C-8B22-3B16EC7DD2A9}" type="presParOf" srcId="{94BEAEDF-EC20-4DE7-8815-85B7668E29B5}" destId="{E9EA01BB-CC04-45E8-BB0B-40F2172E44DD}" srcOrd="3" destOrd="0" presId="urn:microsoft.com/office/officeart/2005/8/layout/cycle6"/>
    <dgm:cxn modelId="{D4EF6468-FF00-44DD-B73C-54343322DBD7}" type="presOf" srcId="{F6533AF3-B1D2-475D-B344-240ED8F78C53}" destId="{E9EA01BB-CC04-45E8-BB0B-40F2172E44DD}" srcOrd="0" destOrd="0" presId="urn:microsoft.com/office/officeart/2005/8/layout/cycle6"/>
    <dgm:cxn modelId="{F6D9EB96-36C0-49FA-807B-B6AA6F9E6866}" type="presParOf" srcId="{94BEAEDF-EC20-4DE7-8815-85B7668E29B5}" destId="{FD770B01-2E25-4F5C-A3D6-4D855984ED67}" srcOrd="4" destOrd="0" presId="urn:microsoft.com/office/officeart/2005/8/layout/cycle6"/>
    <dgm:cxn modelId="{F7B054E8-ECEE-4006-9091-1AB170D8914C}" type="presParOf" srcId="{94BEAEDF-EC20-4DE7-8815-85B7668E29B5}" destId="{111584DC-ECF9-4737-BAFC-EB36A629BEDD}" srcOrd="5" destOrd="0" presId="urn:microsoft.com/office/officeart/2005/8/layout/cycle6"/>
    <dgm:cxn modelId="{0293CFEF-CE15-423C-8C26-7C5EA28BF25D}" type="presOf" srcId="{2D2C25A1-F95A-43D7-8F9E-D01D6A8B986E}" destId="{111584DC-ECF9-4737-BAFC-EB36A629BEDD}" srcOrd="0" destOrd="0" presId="urn:microsoft.com/office/officeart/2005/8/layout/cycle6"/>
    <dgm:cxn modelId="{7114D622-FFB0-448B-B9E4-74E5E66C64AE}" type="presParOf" srcId="{94BEAEDF-EC20-4DE7-8815-85B7668E29B5}" destId="{54CDF71C-2806-4BD6-AAE2-2F5C5BA7DA0A}" srcOrd="6" destOrd="0" presId="urn:microsoft.com/office/officeart/2005/8/layout/cycle6"/>
    <dgm:cxn modelId="{B7B95624-4CE5-4269-81A6-88170ABBCA54}" type="presOf" srcId="{21DE6E21-D55C-437F-8CAC-D7DC5DE1E4A5}" destId="{54CDF71C-2806-4BD6-AAE2-2F5C5BA7DA0A}" srcOrd="0" destOrd="0" presId="urn:microsoft.com/office/officeart/2005/8/layout/cycle6"/>
    <dgm:cxn modelId="{EB5ADBE8-D7B6-48C4-8D2C-41992948B6E9}" type="presParOf" srcId="{94BEAEDF-EC20-4DE7-8815-85B7668E29B5}" destId="{B45FC870-FE9C-4A54-9826-A420AEE25062}" srcOrd="7" destOrd="0" presId="urn:microsoft.com/office/officeart/2005/8/layout/cycle6"/>
    <dgm:cxn modelId="{DEAB14A1-B50F-43B0-ACA3-FB9AFFFA3735}" type="presParOf" srcId="{94BEAEDF-EC20-4DE7-8815-85B7668E29B5}" destId="{73F2CC56-5F35-4BF6-A929-4B7C18CF7680}" srcOrd="8" destOrd="0" presId="urn:microsoft.com/office/officeart/2005/8/layout/cycle6"/>
    <dgm:cxn modelId="{FA7DBF2D-53BD-484A-953B-27DF320CFE77}" type="presOf" srcId="{7B8ABEFD-DFA3-4198-9345-263635BACB9A}" destId="{73F2CC56-5F35-4BF6-A929-4B7C18CF7680}" srcOrd="0" destOrd="0" presId="urn:microsoft.com/office/officeart/2005/8/layout/cycle6"/>
    <dgm:cxn modelId="{F0F24344-4FBF-4C3D-98A7-CC1B923A61CA}" type="presParOf" srcId="{94BEAEDF-EC20-4DE7-8815-85B7668E29B5}" destId="{D38DE846-18B8-4DFD-906F-A41916080D6C}" srcOrd="9" destOrd="0" presId="urn:microsoft.com/office/officeart/2005/8/layout/cycle6"/>
    <dgm:cxn modelId="{EA9839A4-6A5A-4F0F-BBB1-0E3D26F3DC84}" type="presOf" srcId="{0A09F347-F96B-42AF-AECB-B2C562DA3919}" destId="{D38DE846-18B8-4DFD-906F-A41916080D6C}" srcOrd="0" destOrd="0" presId="urn:microsoft.com/office/officeart/2005/8/layout/cycle6"/>
    <dgm:cxn modelId="{53FBEB5A-17A2-4B16-AB14-F12A86D4EAF3}" type="presParOf" srcId="{94BEAEDF-EC20-4DE7-8815-85B7668E29B5}" destId="{C3D0032C-ED1C-4714-AE9D-3E5404BD2EC3}" srcOrd="10" destOrd="0" presId="urn:microsoft.com/office/officeart/2005/8/layout/cycle6"/>
    <dgm:cxn modelId="{3A5BB15F-1ED5-48F1-AB91-BB8A5AECC3A6}" type="presParOf" srcId="{94BEAEDF-EC20-4DE7-8815-85B7668E29B5}" destId="{38015DF3-2B47-4615-9754-05F8B09462A9}" srcOrd="11" destOrd="0" presId="urn:microsoft.com/office/officeart/2005/8/layout/cycle6"/>
    <dgm:cxn modelId="{3B1D3EFC-F661-4C93-9B7A-0B1F70641AD5}" type="presOf" srcId="{0A88AB8F-0462-4029-B8EB-6CC4D14E1541}" destId="{38015DF3-2B47-4615-9754-05F8B09462A9}" srcOrd="0" destOrd="0" presId="urn:microsoft.com/office/officeart/2005/8/layout/cycle6"/>
    <dgm:cxn modelId="{98E73A43-FB22-4505-9834-2E1EBEF9DD10}" type="presParOf" srcId="{94BEAEDF-EC20-4DE7-8815-85B7668E29B5}" destId="{3B63C073-FCCD-43ED-A4BD-2687E392CDC1}" srcOrd="12" destOrd="0" presId="urn:microsoft.com/office/officeart/2005/8/layout/cycle6"/>
    <dgm:cxn modelId="{CAAAC2F1-EA81-453F-9912-F180489E911F}" type="presOf" srcId="{5B32AAF3-88A0-4EB5-8B11-706346658871}" destId="{3B63C073-FCCD-43ED-A4BD-2687E392CDC1}" srcOrd="0" destOrd="0" presId="urn:microsoft.com/office/officeart/2005/8/layout/cycle6"/>
    <dgm:cxn modelId="{5F8B8F7E-6A5F-4A8A-9904-CA92FF85BBE5}" type="presParOf" srcId="{94BEAEDF-EC20-4DE7-8815-85B7668E29B5}" destId="{29F93D5A-DF11-4F58-BC67-0ECB23FA3EC8}" srcOrd="13" destOrd="0" presId="urn:microsoft.com/office/officeart/2005/8/layout/cycle6"/>
    <dgm:cxn modelId="{A0918CD5-8AD8-4B16-B8B6-932066C23952}" type="presParOf" srcId="{94BEAEDF-EC20-4DE7-8815-85B7668E29B5}" destId="{3B0352D9-C093-41E2-95A2-0F9EF1F10305}" srcOrd="14" destOrd="0" presId="urn:microsoft.com/office/officeart/2005/8/layout/cycle6"/>
    <dgm:cxn modelId="{21C66785-8AF5-4E6F-AAB6-95FCC01E8416}" type="presOf" srcId="{6CDD4B30-30B5-49FE-B844-CB170B77D100}" destId="{3B0352D9-C093-41E2-95A2-0F9EF1F10305}" srcOrd="0" destOrd="0" presId="urn:microsoft.com/office/officeart/2005/8/layout/cycle6"/>
    <dgm:cxn modelId="{10920AF1-49F0-49FD-AB62-1B20A1C036C1}" type="presParOf" srcId="{94BEAEDF-EC20-4DE7-8815-85B7668E29B5}" destId="{7DC72E00-B1D2-4633-840A-3EA77EA8851F}" srcOrd="15" destOrd="0" presId="urn:microsoft.com/office/officeart/2005/8/layout/cycle6"/>
    <dgm:cxn modelId="{45E1F1C3-853D-4E8C-8367-37F9E31F22E7}" type="presOf" srcId="{42BD7C75-63CC-4C54-8EA4-95C73FB08446}" destId="{7DC72E00-B1D2-4633-840A-3EA77EA8851F}" srcOrd="0" destOrd="0" presId="urn:microsoft.com/office/officeart/2005/8/layout/cycle6"/>
    <dgm:cxn modelId="{5CC203B1-35DC-4C30-954F-C7D058C26BDD}" type="presParOf" srcId="{94BEAEDF-EC20-4DE7-8815-85B7668E29B5}" destId="{800A9A6B-8B52-439C-81F4-EDF2084DA9AC}" srcOrd="16" destOrd="0" presId="urn:microsoft.com/office/officeart/2005/8/layout/cycle6"/>
    <dgm:cxn modelId="{D3BCF8C0-AFFE-43CD-BEB7-7C29FEC544E4}" type="presParOf" srcId="{94BEAEDF-EC20-4DE7-8815-85B7668E29B5}" destId="{5F780406-8091-4EEF-91B6-5D596CB9CEC4}" srcOrd="17" destOrd="0" presId="urn:microsoft.com/office/officeart/2005/8/layout/cycle6"/>
    <dgm:cxn modelId="{568E59D9-2525-497C-B245-DB28E72B15FA}" type="presOf" srcId="{38FAD2B5-F86D-4C10-8B58-A7239A6F2EED}" destId="{5F780406-8091-4EEF-91B6-5D596CB9CEC4}" srcOrd="0" destOrd="0" presId="urn:microsoft.com/office/officeart/2005/8/layout/cycle6"/>
    <dgm:cxn modelId="{CED24410-B85E-480C-AABA-9B0EBFED09F0}" type="presParOf" srcId="{94BEAEDF-EC20-4DE7-8815-85B7668E29B5}" destId="{C9CA3A7E-7345-4E21-834C-28C71CB0E483}" srcOrd="18" destOrd="0" presId="urn:microsoft.com/office/officeart/2005/8/layout/cycle6"/>
    <dgm:cxn modelId="{4949F911-B3AA-410C-A0D5-6E8F0AF5DFD5}" type="presOf" srcId="{F08346EB-EC01-47D2-9EB9-51C672870DD4}" destId="{C9CA3A7E-7345-4E21-834C-28C71CB0E483}" srcOrd="0" destOrd="0" presId="urn:microsoft.com/office/officeart/2005/8/layout/cycle6"/>
    <dgm:cxn modelId="{1CE0234B-012D-4722-834B-040B21F89A14}" type="presParOf" srcId="{94BEAEDF-EC20-4DE7-8815-85B7668E29B5}" destId="{61AC006A-9948-498C-88BD-A49FB08D8471}" srcOrd="19" destOrd="0" presId="urn:microsoft.com/office/officeart/2005/8/layout/cycle6"/>
    <dgm:cxn modelId="{3C890E77-CBDB-45DC-999D-CE9A13BEB41D}" type="presParOf" srcId="{94BEAEDF-EC20-4DE7-8815-85B7668E29B5}" destId="{41289D86-7B0F-4BA5-AE62-3F3205F2C616}" srcOrd="20" destOrd="0" presId="urn:microsoft.com/office/officeart/2005/8/layout/cycle6"/>
    <dgm:cxn modelId="{42CFD7C6-765B-4A23-BC42-A2B474FB990D}" type="presOf" srcId="{2B5ECB8F-1394-467B-BF61-FC34446AFF65}" destId="{41289D86-7B0F-4BA5-AE62-3F3205F2C616}" srcOrd="0" destOrd="0" presId="urn:microsoft.com/office/officeart/2005/8/layout/cycle6"/>
    <dgm:cxn modelId="{314EB9E8-2631-4511-A8BB-E18D6F24313A}" type="presParOf" srcId="{94BEAEDF-EC20-4DE7-8815-85B7668E29B5}" destId="{AF39D872-BD29-4D31-A03E-7807894988D0}" srcOrd="21" destOrd="0" presId="urn:microsoft.com/office/officeart/2005/8/layout/cycle6"/>
    <dgm:cxn modelId="{D7285420-B6F7-490D-9444-1BABD7218996}" type="presOf" srcId="{2B3CD07E-9FE7-47BF-BCBC-8FB16139FAB9}" destId="{AF39D872-BD29-4D31-A03E-7807894988D0}" srcOrd="0" destOrd="0" presId="urn:microsoft.com/office/officeart/2005/8/layout/cycle6"/>
    <dgm:cxn modelId="{4311B229-6D81-46D1-8827-B382B95F7893}" type="presParOf" srcId="{94BEAEDF-EC20-4DE7-8815-85B7668E29B5}" destId="{A6F25142-9A94-4DCC-89C8-5C1F7BA6C7DC}" srcOrd="22" destOrd="0" presId="urn:microsoft.com/office/officeart/2005/8/layout/cycle6"/>
    <dgm:cxn modelId="{8693FCD3-EF64-41EF-8CD6-09272258DA75}" type="presParOf" srcId="{94BEAEDF-EC20-4DE7-8815-85B7668E29B5}" destId="{788DD25F-8579-4585-879D-C4D2CC19C716}" srcOrd="23" destOrd="0" presId="urn:microsoft.com/office/officeart/2005/8/layout/cycle6"/>
    <dgm:cxn modelId="{0AD336D0-0288-4FB3-AE8A-F426B22A05E0}" type="presOf" srcId="{C98FEDB2-4D83-4196-8295-31A47524FA58}" destId="{788DD25F-8579-4585-879D-C4D2CC19C716}" srcOrd="0" destOrd="0" presId="urn:microsoft.com/office/officeart/2005/8/layout/cycle6"/>
    <dgm:cxn modelId="{C1873AD7-CFB7-4367-8822-9B98CF13C2AD}" type="presParOf" srcId="{94BEAEDF-EC20-4DE7-8815-85B7668E29B5}" destId="{55466155-11FB-4B59-8E0C-06A343F7A810}" srcOrd="24" destOrd="0" presId="urn:microsoft.com/office/officeart/2005/8/layout/cycle6"/>
    <dgm:cxn modelId="{D8D29988-990F-416B-A284-0204A38A5A11}" type="presOf" srcId="{5D736770-BC51-4A44-A926-4B490F7B61C0}" destId="{55466155-11FB-4B59-8E0C-06A343F7A810}" srcOrd="0" destOrd="0" presId="urn:microsoft.com/office/officeart/2005/8/layout/cycle6"/>
    <dgm:cxn modelId="{CBD9DCC7-A3DE-460A-BDB6-25A5A566BA69}" type="presParOf" srcId="{94BEAEDF-EC20-4DE7-8815-85B7668E29B5}" destId="{F25E54B5-9EB4-439F-A082-89F815D50028}" srcOrd="25" destOrd="0" presId="urn:microsoft.com/office/officeart/2005/8/layout/cycle6"/>
    <dgm:cxn modelId="{551E8B69-831C-4A51-8742-80D1CFDA926D}" type="presParOf" srcId="{94BEAEDF-EC20-4DE7-8815-85B7668E29B5}" destId="{EFAC9B22-29B8-4501-8151-9E9A21C3D28D}" srcOrd="26" destOrd="0" presId="urn:microsoft.com/office/officeart/2005/8/layout/cycle6"/>
    <dgm:cxn modelId="{D6215275-F563-4A2E-B9F3-DB09646C689F}" type="presOf" srcId="{DBAA0843-7E7F-46F0-9A3F-0FAC634D21F8}" destId="{EFAC9B22-29B8-4501-8151-9E9A21C3D28D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4358640" cy="4058920"/>
        <a:chOff x="0" y="0"/>
        <a:chExt cx="4358640" cy="4058920"/>
      </a:xfrm>
    </dsp:grpSpPr>
    <dsp:sp modelId="{768FAC99-8E96-47B4-B61E-B1456D64F534}">
      <dsp:nvSpPr>
        <dsp:cNvPr id="3" name="圆角矩形 2"/>
        <dsp:cNvSpPr/>
      </dsp:nvSpPr>
      <dsp:spPr bwMode="white">
        <a:xfrm>
          <a:off x="1810621" y="6692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产业云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（蓝源云产）</a:t>
          </a:r>
          <a:endParaRPr sz="900" b="1"/>
        </a:p>
      </dsp:txBody>
      <dsp:txXfrm>
        <a:off x="1810621" y="6692"/>
        <a:ext cx="737397" cy="479308"/>
      </dsp:txXfrm>
    </dsp:sp>
    <dsp:sp modelId="{68DED423-3802-4EA7-BD05-86A8EF7EC60C}">
      <dsp:nvSpPr>
        <dsp:cNvPr id="4" name="弧形 3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16908725"/>
            <a:gd name="adj2" fmla="val 18341695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E9EA01BB-CC04-45E8-BB0B-40F2172E44DD}">
      <dsp:nvSpPr>
        <dsp:cNvPr id="5" name="圆角矩形 4"/>
        <dsp:cNvSpPr/>
      </dsp:nvSpPr>
      <dsp:spPr bwMode="white">
        <a:xfrm>
          <a:off x="3166850" y="596322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科技云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（蓝源云科）</a:t>
          </a:r>
          <a:endParaRPr sz="900" b="1"/>
        </a:p>
      </dsp:txBody>
      <dsp:txXfrm>
        <a:off x="3166850" y="596322"/>
        <a:ext cx="737397" cy="479308"/>
      </dsp:txXfrm>
    </dsp:sp>
    <dsp:sp modelId="{111584DC-ECF9-4737-BAFC-EB36A629BEDD}">
      <dsp:nvSpPr>
        <dsp:cNvPr id="6" name="弧形 5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19611667"/>
            <a:gd name="adj2" fmla="val 20528770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54CDF71C-2806-4BD6-AAE2-2F5C5BA7DA0A}">
      <dsp:nvSpPr>
        <dsp:cNvPr id="7" name="圆角矩形 6"/>
        <dsp:cNvSpPr/>
      </dsp:nvSpPr>
      <dsp:spPr bwMode="white">
        <a:xfrm>
          <a:off x="3621243" y="1525984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金融云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（蓝源云金）</a:t>
          </a:r>
          <a:endParaRPr sz="900" b="1"/>
        </a:p>
      </dsp:txBody>
      <dsp:txXfrm>
        <a:off x="3621243" y="1525984"/>
        <a:ext cx="737397" cy="479308"/>
      </dsp:txXfrm>
    </dsp:sp>
    <dsp:sp modelId="{73F2CC56-5F35-4BF6-A929-4B7C18CF7680}">
      <dsp:nvSpPr>
        <dsp:cNvPr id="8" name="弧形 7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21462257"/>
            <a:gd name="adj2" fmla="val 955445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D38DE846-18B8-4DFD-906F-A41916080D6C}">
      <dsp:nvSpPr>
        <dsp:cNvPr id="9" name="圆角矩形 8"/>
        <dsp:cNvSpPr/>
      </dsp:nvSpPr>
      <dsp:spPr bwMode="white">
        <a:xfrm>
          <a:off x="3537420" y="2595066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人才云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（蓝源云才）</a:t>
          </a:r>
          <a:endParaRPr sz="900" b="1"/>
        </a:p>
      </dsp:txBody>
      <dsp:txXfrm>
        <a:off x="3537420" y="2595066"/>
        <a:ext cx="737397" cy="479308"/>
      </dsp:txXfrm>
    </dsp:sp>
    <dsp:sp modelId="{38015DF3-2B47-4615-9754-05F8B09462A9}">
      <dsp:nvSpPr>
        <dsp:cNvPr id="10" name="弧形 9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1964200"/>
            <a:gd name="adj2" fmla="val 3003566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3B63C073-FCCD-43ED-A4BD-2687E392CDC1}">
      <dsp:nvSpPr>
        <dsp:cNvPr id="11" name="圆角矩形 10"/>
        <dsp:cNvSpPr/>
      </dsp:nvSpPr>
      <dsp:spPr bwMode="white">
        <a:xfrm>
          <a:off x="2693633" y="3498172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党建云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（蓝源红网）</a:t>
          </a:r>
          <a:endParaRPr sz="900" b="1"/>
        </a:p>
      </dsp:txBody>
      <dsp:txXfrm>
        <a:off x="2693633" y="3498172"/>
        <a:ext cx="737397" cy="479308"/>
      </dsp:txXfrm>
    </dsp:sp>
    <dsp:sp modelId="{3B0352D9-C093-41E2-95A2-0F9EF1F10305}">
      <dsp:nvSpPr>
        <dsp:cNvPr id="12" name="弧形 11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4443372"/>
            <a:gd name="adj2" fmla="val 6211841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7DC72E00-B1D2-4633-840A-3EA77EA8851F}">
      <dsp:nvSpPr>
        <dsp:cNvPr id="13" name="圆角矩形 12"/>
        <dsp:cNvSpPr/>
      </dsp:nvSpPr>
      <dsp:spPr bwMode="white">
        <a:xfrm>
          <a:off x="1002386" y="3508114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园区云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（蓝源云园）</a:t>
          </a:r>
          <a:endParaRPr sz="900" b="1"/>
        </a:p>
      </dsp:txBody>
      <dsp:txXfrm>
        <a:off x="1002386" y="3508114"/>
        <a:ext cx="737397" cy="479308"/>
      </dsp:txXfrm>
    </dsp:sp>
    <dsp:sp modelId="{5F780406-8091-4EEF-91B6-5D596CB9CEC4}">
      <dsp:nvSpPr>
        <dsp:cNvPr id="14" name="弧形 13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7768172"/>
            <a:gd name="adj2" fmla="val 8900778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C9CA3A7E-7345-4E21-834C-28C71CB0E483}">
      <dsp:nvSpPr>
        <dsp:cNvPr id="15" name="圆角矩形 14"/>
        <dsp:cNvSpPr/>
      </dsp:nvSpPr>
      <dsp:spPr bwMode="white">
        <a:xfrm>
          <a:off x="93792" y="2565167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财税云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（蓝源云财）</a:t>
          </a:r>
          <a:endParaRPr sz="900" b="1"/>
        </a:p>
      </dsp:txBody>
      <dsp:txXfrm>
        <a:off x="93792" y="2565167"/>
        <a:ext cx="737397" cy="479308"/>
      </dsp:txXfrm>
    </dsp:sp>
    <dsp:sp modelId="{41289D86-7B0F-4BA5-AE62-3F3205F2C616}">
      <dsp:nvSpPr>
        <dsp:cNvPr id="16" name="弧形 15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9902024"/>
            <a:gd name="adj2" fmla="val 10938322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AF39D872-BD29-4D31-A03E-7807894988D0}">
      <dsp:nvSpPr>
        <dsp:cNvPr id="17" name="圆角矩形 16"/>
        <dsp:cNvSpPr/>
      </dsp:nvSpPr>
      <dsp:spPr bwMode="white">
        <a:xfrm>
          <a:off x="0" y="1525984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安全云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（蓝源云安）</a:t>
          </a:r>
          <a:endParaRPr sz="900" b="1"/>
        </a:p>
      </dsp:txBody>
      <dsp:txXfrm>
        <a:off x="0" y="1525984"/>
        <a:ext cx="737397" cy="479308"/>
      </dsp:txXfrm>
    </dsp:sp>
    <dsp:sp modelId="{788DD25F-8579-4585-879D-C4D2CC19C716}">
      <dsp:nvSpPr>
        <dsp:cNvPr id="18" name="弧形 17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11871565"/>
            <a:gd name="adj2" fmla="val 12821562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  <dsp:sp modelId="{55466155-11FB-4B59-8E0C-06A343F7A810}">
      <dsp:nvSpPr>
        <dsp:cNvPr id="19" name="圆角矩形 18"/>
        <dsp:cNvSpPr/>
      </dsp:nvSpPr>
      <dsp:spPr bwMode="white">
        <a:xfrm>
          <a:off x="424483" y="581365"/>
          <a:ext cx="737397" cy="479308"/>
        </a:xfrm>
        <a:prstGeom prst="roundRect">
          <a:avLst/>
        </a:prstGeom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  <dsp:txBody>
        <a:bodyPr vert="horz" wrap="square" lIns="45719" tIns="45719" rIns="45719" bIns="45719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1200" b="1" dirty="0">
              <a:latin typeface="+mn-ea"/>
              <a:ea typeface="+mn-ea"/>
            </a:rPr>
            <a:t>政企云</a:t>
          </a:r>
          <a:endParaRPr lang="en-US" altLang="zh-CN" sz="1200" b="1" dirty="0">
            <a:latin typeface="+mn-ea"/>
            <a:ea typeface="+mn-ea"/>
          </a:endParaRPr>
        </a:p>
        <a:p>
          <a:pPr lvl="0">
            <a:lnSpc>
              <a:spcPts val="1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900" b="1" dirty="0">
              <a:latin typeface="+mn-ea"/>
              <a:ea typeface="+mn-ea"/>
            </a:rPr>
            <a:t>（蓝源云治）</a:t>
          </a:r>
          <a:endParaRPr sz="900" b="1"/>
        </a:p>
      </dsp:txBody>
      <dsp:txXfrm>
        <a:off x="424483" y="581365"/>
        <a:ext cx="737397" cy="479308"/>
      </dsp:txXfrm>
    </dsp:sp>
    <dsp:sp modelId="{EFAC9B22-29B8-4501-8151-9E9A21C3D28D}">
      <dsp:nvSpPr>
        <dsp:cNvPr id="20" name="弧形 19"/>
        <dsp:cNvSpPr/>
      </dsp:nvSpPr>
      <dsp:spPr bwMode="white">
        <a:xfrm>
          <a:off x="340767" y="246346"/>
          <a:ext cx="3677106" cy="3677106"/>
        </a:xfrm>
        <a:prstGeom prst="arc">
          <a:avLst>
            <a:gd name="adj1" fmla="val 14105937"/>
            <a:gd name="adj2" fmla="val 15491755"/>
          </a:avLst>
        </a:prstGeom>
      </dsp:spPr>
      <dsp:style>
        <a:lnRef idx="1">
          <a:schemeClr val="accent1"/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40767" y="246346"/>
        <a:ext cx="3677106" cy="36771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>
          <dgm:prSet csTypeId="urn:microsoft.com/office/officeart/2005/8/colors/accent6_5"/>
        </dgm:pt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endSty" val="noArr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1" Type="http://schemas.openxmlformats.org/officeDocument/2006/relationships/slideLayout" Target="../slideLayouts/slideLayout6.xml"/><Relationship Id="rId20" Type="http://schemas.openxmlformats.org/officeDocument/2006/relationships/tags" Target="../tags/tag20.xml"/><Relationship Id="rId2" Type="http://schemas.openxmlformats.org/officeDocument/2006/relationships/tags" Target="../tags/tag2.xml"/><Relationship Id="rId19" Type="http://schemas.openxmlformats.org/officeDocument/2006/relationships/tags" Target="../tags/tag19.xml"/><Relationship Id="rId18" Type="http://schemas.openxmlformats.org/officeDocument/2006/relationships/tags" Target="../tags/tag18.xml"/><Relationship Id="rId17" Type="http://schemas.openxmlformats.org/officeDocument/2006/relationships/tags" Target="../tags/tag17.xml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microsoft.com/office/2007/relationships/diagramDrawing" Target="../diagrams/drawing1.xml"/><Relationship Id="rId7" Type="http://schemas.openxmlformats.org/officeDocument/2006/relationships/diagramColors" Target="../diagrams/colors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1" Type="http://schemas.openxmlformats.org/officeDocument/2006/relationships/slideLayout" Target="../slideLayouts/slideLayout1.xml"/><Relationship Id="rId10" Type="http://schemas.openxmlformats.org/officeDocument/2006/relationships/tags" Target="../tags/tag24.xml"/><Relationship Id="rId1" Type="http://schemas.openxmlformats.org/officeDocument/2006/relationships/tags" Target="../tags/tag2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5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b66e-5ebac1bc1677a13395ecd459e6e7581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5660" y="791210"/>
            <a:ext cx="10399395" cy="43713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3" name="ïSḻîḑè"/>
          <p:cNvSpPr/>
          <p:nvPr>
            <p:custDataLst>
              <p:tags r:id="rId1"/>
            </p:custDataLst>
          </p:nvPr>
        </p:nvSpPr>
        <p:spPr bwMode="auto">
          <a:xfrm>
            <a:off x="670560" y="1075535"/>
            <a:ext cx="5286886" cy="618802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 anchor="ctr"/>
          <a:lstStyle/>
          <a:p>
            <a:pPr algn="ctr"/>
            <a:endParaRPr lang="zh-CN" altLang="en-US" b="1" dirty="0">
              <a:solidFill>
                <a:schemeClr val="dk1"/>
              </a:solidFill>
              <a:sym typeface="+mn-ea"/>
            </a:endParaRPr>
          </a:p>
        </p:txBody>
      </p:sp>
      <p:sp>
        <p:nvSpPr>
          <p:cNvPr id="1048904" name="ïşḷïḑê"/>
          <p:cNvSpPr/>
          <p:nvPr>
            <p:custDataLst>
              <p:tags r:id="rId2"/>
            </p:custDataLst>
          </p:nvPr>
        </p:nvSpPr>
        <p:spPr bwMode="auto">
          <a:xfrm>
            <a:off x="670560" y="1803880"/>
            <a:ext cx="5233035" cy="3683635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dk1"/>
              </a:solidFill>
            </a:endParaRPr>
          </a:p>
        </p:txBody>
      </p:sp>
      <p:sp>
        <p:nvSpPr>
          <p:cNvPr id="1048905" name="îśļîdè"/>
          <p:cNvSpPr/>
          <p:nvPr>
            <p:custDataLst>
              <p:tags r:id="rId3"/>
            </p:custDataLst>
          </p:nvPr>
        </p:nvSpPr>
        <p:spPr bwMode="auto">
          <a:xfrm>
            <a:off x="6543040" y="1803880"/>
            <a:ext cx="4977765" cy="3683635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indent="0" algn="l" fontAlgn="auto">
              <a:lnSpc>
                <a:spcPct val="150000"/>
              </a:lnSpc>
              <a:spcAft>
                <a:spcPts val="0"/>
              </a:spcAft>
              <a:buFont typeface="+mj-lt"/>
              <a:buNone/>
            </a:pPr>
            <a:endParaRPr lang="en-US" altLang="zh-CN" sz="1400" dirty="0">
              <a:solidFill>
                <a:schemeClr val="dk1"/>
              </a:solidFill>
              <a:latin typeface="+mj-ea"/>
              <a:ea typeface="+mj-ea"/>
              <a:cs typeface="微软雅黑" panose="020B0503020204020204" pitchFamily="34" charset="-122"/>
            </a:endParaRPr>
          </a:p>
          <a:p>
            <a:pPr indent="0" algn="l" fontAlgn="auto">
              <a:lnSpc>
                <a:spcPct val="150000"/>
              </a:lnSpc>
              <a:spcAft>
                <a:spcPts val="0"/>
              </a:spcAft>
              <a:buFont typeface="+mj-lt"/>
              <a:buNone/>
            </a:pPr>
            <a:endParaRPr lang="en-US" altLang="zh-CN" sz="1400" dirty="0">
              <a:solidFill>
                <a:schemeClr val="dk1"/>
              </a:solidFill>
              <a:latin typeface="+mj-ea"/>
              <a:ea typeface="+mj-ea"/>
              <a:cs typeface="微软雅黑" panose="020B0503020204020204" pitchFamily="34" charset="-122"/>
            </a:endParaRPr>
          </a:p>
          <a:p>
            <a:pPr indent="0" algn="l" fontAlgn="auto">
              <a:lnSpc>
                <a:spcPct val="150000"/>
              </a:lnSpc>
              <a:spcAft>
                <a:spcPts val="0"/>
              </a:spcAft>
              <a:buFont typeface="+mj-lt"/>
              <a:buNone/>
            </a:pPr>
            <a:endParaRPr lang="en-US" altLang="zh-CN" sz="1400" dirty="0">
              <a:solidFill>
                <a:schemeClr val="dk1"/>
              </a:solidFill>
              <a:latin typeface="+mj-ea"/>
              <a:ea typeface="+mj-ea"/>
              <a:cs typeface="微软雅黑" panose="020B0503020204020204" pitchFamily="34" charset="-122"/>
            </a:endParaRPr>
          </a:p>
        </p:txBody>
      </p:sp>
      <p:cxnSp>
        <p:nvCxnSpPr>
          <p:cNvPr id="3145754" name="直接连接符 10"/>
          <p:cNvCxnSpPr/>
          <p:nvPr>
            <p:custDataLst>
              <p:tags r:id="rId4"/>
            </p:custDataLst>
          </p:nvPr>
        </p:nvCxnSpPr>
        <p:spPr>
          <a:xfrm>
            <a:off x="670560" y="1075535"/>
            <a:ext cx="10850563" cy="0"/>
          </a:xfrm>
          <a:prstGeom prst="line">
            <a:avLst/>
          </a:prstGeom>
          <a:ln w="3175" cap="rnd">
            <a:solidFill>
              <a:schemeClr val="lt1">
                <a:lumMod val="75000"/>
              </a:schemeClr>
            </a:solidFill>
            <a:round/>
            <a:headEnd type="none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1ebe7c27-0165-4b38-989f-7d9e1e3d3eac"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/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720121" y="1481452"/>
            <a:ext cx="10751439" cy="4244829"/>
            <a:chOff x="769049" y="1907458"/>
            <a:chExt cx="10751439" cy="4244829"/>
          </a:xfrm>
        </p:grpSpPr>
        <p:cxnSp>
          <p:nvCxnSpPr>
            <p:cNvPr id="3145755" name="直接连接符 5"/>
            <p:cNvCxnSpPr/>
            <p:nvPr>
              <p:custDataLst>
                <p:tags r:id="rId6"/>
              </p:custDataLst>
            </p:nvPr>
          </p:nvCxnSpPr>
          <p:spPr>
            <a:xfrm flipH="1">
              <a:off x="7644384" y="3858768"/>
              <a:ext cx="327272" cy="941832"/>
            </a:xfrm>
            <a:prstGeom prst="line">
              <a:avLst/>
            </a:prstGeom>
            <a:ln w="152400" cap="rnd">
              <a:solidFill>
                <a:schemeClr val="lt2">
                  <a:lumMod val="9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6" name="直接连接符 6"/>
            <p:cNvCxnSpPr/>
            <p:nvPr>
              <p:custDataLst>
                <p:tags r:id="rId7"/>
              </p:custDataLst>
            </p:nvPr>
          </p:nvCxnSpPr>
          <p:spPr>
            <a:xfrm flipH="1">
              <a:off x="4104540" y="4843751"/>
              <a:ext cx="291038" cy="876257"/>
            </a:xfrm>
            <a:prstGeom prst="line">
              <a:avLst/>
            </a:prstGeom>
            <a:ln w="152400" cap="rnd">
              <a:solidFill>
                <a:schemeClr val="lt2">
                  <a:lumMod val="95000"/>
                </a:schemeClr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7" name="直接连接符 7"/>
            <p:cNvCxnSpPr/>
            <p:nvPr>
              <p:custDataLst>
                <p:tags r:id="rId8"/>
              </p:custDataLst>
            </p:nvPr>
          </p:nvCxnSpPr>
          <p:spPr>
            <a:xfrm>
              <a:off x="769049" y="5807156"/>
              <a:ext cx="3357522" cy="0"/>
            </a:xfrm>
            <a:prstGeom prst="line">
              <a:avLst/>
            </a:prstGeom>
            <a:ln w="152400" cap="rnd">
              <a:solidFill>
                <a:schemeClr val="lt2">
                  <a:lumMod val="95000"/>
                </a:schemeClr>
              </a:solidFill>
              <a:round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8" name="直接连接符 8"/>
            <p:cNvCxnSpPr/>
            <p:nvPr>
              <p:custDataLst>
                <p:tags r:id="rId9"/>
              </p:custDataLst>
            </p:nvPr>
          </p:nvCxnSpPr>
          <p:spPr>
            <a:xfrm>
              <a:off x="4395578" y="4841774"/>
              <a:ext cx="3320422" cy="0"/>
            </a:xfrm>
            <a:prstGeom prst="line">
              <a:avLst/>
            </a:prstGeom>
            <a:ln w="152400" cap="rnd">
              <a:solidFill>
                <a:schemeClr val="lt2">
                  <a:lumMod val="95000"/>
                </a:schemeClr>
              </a:solidFill>
              <a:round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59" name="直接连接符 9"/>
            <p:cNvCxnSpPr/>
            <p:nvPr>
              <p:custDataLst>
                <p:tags r:id="rId10"/>
              </p:custDataLst>
            </p:nvPr>
          </p:nvCxnSpPr>
          <p:spPr>
            <a:xfrm>
              <a:off x="7981039" y="3858768"/>
              <a:ext cx="3539449" cy="0"/>
            </a:xfrm>
            <a:prstGeom prst="line">
              <a:avLst/>
            </a:prstGeom>
            <a:ln w="152400" cap="rnd">
              <a:solidFill>
                <a:schemeClr val="lt2">
                  <a:lumMod val="95000"/>
                </a:schemeClr>
              </a:solidFill>
              <a:round/>
              <a:tailEnd type="arrow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8906" name="îşlîďê"/>
            <p:cNvSpPr/>
            <p:nvPr>
              <p:custDataLst>
                <p:tags r:id="rId11"/>
              </p:custDataLst>
            </p:nvPr>
          </p:nvSpPr>
          <p:spPr>
            <a:xfrm>
              <a:off x="1792250" y="5428393"/>
              <a:ext cx="723900" cy="723894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lt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 fontScale="96250"/>
            </a:bodyPr>
            <a:lstStyle/>
            <a:p>
              <a:pPr algn="ctr"/>
              <a:r>
                <a:rPr lang="zh-CN" altLang="en-US" sz="1600" b="1" dirty="0">
                  <a:solidFill>
                    <a:schemeClr val="lt1"/>
                  </a:solidFill>
                </a:rPr>
                <a:t>创新</a:t>
              </a:r>
              <a:endParaRPr lang="zh-CN" altLang="en-US" sz="1600" b="1" dirty="0">
                <a:solidFill>
                  <a:schemeClr val="lt1"/>
                </a:solidFill>
              </a:endParaRPr>
            </a:p>
          </p:txBody>
        </p:sp>
        <p:sp>
          <p:nvSpPr>
            <p:cNvPr id="1048907" name="îṧḻïḍé"/>
            <p:cNvSpPr/>
            <p:nvPr>
              <p:custDataLst>
                <p:tags r:id="rId12"/>
              </p:custDataLst>
            </p:nvPr>
          </p:nvSpPr>
          <p:spPr>
            <a:xfrm>
              <a:off x="5449183" y="4487063"/>
              <a:ext cx="723900" cy="723894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lt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 fontScale="96250"/>
            </a:bodyPr>
            <a:lstStyle/>
            <a:p>
              <a:pPr algn="ctr"/>
              <a:r>
                <a:rPr lang="zh-CN" altLang="en-US" sz="1600" b="1" dirty="0">
                  <a:solidFill>
                    <a:schemeClr val="lt1"/>
                  </a:solidFill>
                </a:rPr>
                <a:t>运营</a:t>
              </a:r>
              <a:endParaRPr lang="zh-CN" altLang="en-US" sz="1600" b="1" dirty="0">
                <a:solidFill>
                  <a:schemeClr val="lt1"/>
                </a:solidFill>
              </a:endParaRPr>
            </a:p>
          </p:txBody>
        </p:sp>
        <p:sp>
          <p:nvSpPr>
            <p:cNvPr id="1048908" name="iṡlïḓé"/>
            <p:cNvSpPr/>
            <p:nvPr>
              <p:custDataLst>
                <p:tags r:id="rId13"/>
              </p:custDataLst>
            </p:nvPr>
          </p:nvSpPr>
          <p:spPr>
            <a:xfrm>
              <a:off x="9269471" y="3481223"/>
              <a:ext cx="723900" cy="723894"/>
            </a:xfrm>
            <a:prstGeom prst="ellipse">
              <a:avLst/>
            </a:prstGeom>
            <a:solidFill>
              <a:schemeClr val="accent3"/>
            </a:solidFill>
            <a:ln w="38100">
              <a:solidFill>
                <a:schemeClr val="lt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 fontScale="96250"/>
            </a:bodyPr>
            <a:lstStyle/>
            <a:p>
              <a:pPr algn="ctr"/>
              <a:r>
                <a:rPr lang="zh-CN" altLang="en-US" sz="1600" b="1" dirty="0">
                  <a:solidFill>
                    <a:schemeClr val="lt1"/>
                  </a:solidFill>
                </a:rPr>
                <a:t>实施</a:t>
              </a:r>
              <a:endParaRPr lang="zh-CN" altLang="en-US" sz="1600" b="1" dirty="0">
                <a:solidFill>
                  <a:schemeClr val="lt1"/>
                </a:solidFill>
              </a:endParaRPr>
            </a:p>
          </p:txBody>
        </p:sp>
        <p:sp>
          <p:nvSpPr>
            <p:cNvPr id="1048909" name="i$ľïḋè"/>
            <p:cNvSpPr txBox="1"/>
            <p:nvPr>
              <p:custDataLst>
                <p:tags r:id="rId14"/>
              </p:custDataLst>
            </p:nvPr>
          </p:nvSpPr>
          <p:spPr>
            <a:xfrm>
              <a:off x="769049" y="2946654"/>
              <a:ext cx="2948940" cy="1383030"/>
            </a:xfrm>
            <a:prstGeom prst="rect">
              <a:avLst/>
            </a:prstGeom>
            <a:noFill/>
          </p:spPr>
          <p:txBody>
            <a:bodyPr wrap="square" lIns="90000" tIns="46800" rIns="90000" bIns="46800" rtlCol="0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供应链整合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技术链整合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金融链整合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人才链整合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服务链整合</a:t>
              </a:r>
              <a:endPara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sp>
          <p:nvSpPr>
            <p:cNvPr id="1048910" name="ïṩḻiḍé"/>
            <p:cNvSpPr txBox="1"/>
            <p:nvPr>
              <p:custDataLst>
                <p:tags r:id="rId15"/>
              </p:custDataLst>
            </p:nvPr>
          </p:nvSpPr>
          <p:spPr>
            <a:xfrm>
              <a:off x="769049" y="2197643"/>
              <a:ext cx="2949156" cy="454199"/>
            </a:xfrm>
            <a:prstGeom prst="rect">
              <a:avLst/>
            </a:prstGeom>
            <a:noFill/>
          </p:spPr>
          <p:txBody>
            <a:bodyPr wrap="none" rtlCol="0" anchor="b">
              <a:normAutofit/>
            </a:bodyPr>
            <a:lstStyle/>
            <a:p>
              <a:pPr lvl="0" algn="ctr" defTabSz="914400">
                <a:spcBef>
                  <a:spcPct val="0"/>
                </a:spcBef>
              </a:pPr>
              <a:r>
                <a:rPr lang="zh-CN" altLang="en-US" b="1" dirty="0">
                  <a:solidFill>
                    <a:schemeClr val="accent3"/>
                  </a:solidFill>
                </a:rPr>
                <a:t>产业链创新</a:t>
              </a:r>
              <a:endParaRPr lang="zh-CN" altLang="en-US" b="1" dirty="0">
                <a:solidFill>
                  <a:schemeClr val="accent3"/>
                </a:solidFill>
              </a:endParaRPr>
            </a:p>
          </p:txBody>
        </p:sp>
        <p:sp>
          <p:nvSpPr>
            <p:cNvPr id="1048911" name="ïṡļiḍé"/>
            <p:cNvSpPr txBox="1"/>
            <p:nvPr>
              <p:custDataLst>
                <p:tags r:id="rId16"/>
              </p:custDataLst>
            </p:nvPr>
          </p:nvSpPr>
          <p:spPr>
            <a:xfrm>
              <a:off x="4336415" y="2651842"/>
              <a:ext cx="2948940" cy="1278255"/>
            </a:xfrm>
            <a:prstGeom prst="rect">
              <a:avLst/>
            </a:prstGeom>
            <a:noFill/>
          </p:spPr>
          <p:txBody>
            <a:bodyPr wrap="square" lIns="90000" tIns="46800" rIns="90000" bIns="46800" rtlCol="0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链长：创新性政策支持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链主：负责牵头、市场机制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sz="1600" dirty="0">
                  <a:solidFill>
                    <a:schemeClr val="dk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链员：抱团发展、参与</a:t>
              </a: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endParaRPr lang="en-US" altLang="zh-CN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912" name="íšḻïďê"/>
            <p:cNvSpPr txBox="1"/>
            <p:nvPr>
              <p:custDataLst>
                <p:tags r:id="rId17"/>
              </p:custDataLst>
            </p:nvPr>
          </p:nvSpPr>
          <p:spPr>
            <a:xfrm>
              <a:off x="4391917" y="1993385"/>
              <a:ext cx="2949156" cy="454199"/>
            </a:xfrm>
            <a:prstGeom prst="rect">
              <a:avLst/>
            </a:prstGeom>
            <a:noFill/>
          </p:spPr>
          <p:txBody>
            <a:bodyPr wrap="none" rtlCol="0" anchor="b">
              <a:normAutofit/>
            </a:bodyPr>
            <a:lstStyle/>
            <a:p>
              <a:pPr algn="ctr">
                <a:spcBef>
                  <a:spcPct val="0"/>
                </a:spcBef>
              </a:pPr>
              <a:r>
                <a:rPr lang="zh-CN" altLang="en-US" b="1" dirty="0">
                  <a:solidFill>
                    <a:schemeClr val="accent3"/>
                  </a:solidFill>
                </a:rPr>
                <a:t>产业链运营</a:t>
              </a:r>
              <a:endParaRPr lang="zh-CN" altLang="en-US" b="1" dirty="0">
                <a:solidFill>
                  <a:schemeClr val="accent3"/>
                </a:solidFill>
              </a:endParaRPr>
            </a:p>
          </p:txBody>
        </p:sp>
        <p:sp>
          <p:nvSpPr>
            <p:cNvPr id="1048913" name="îšḷîḓé"/>
            <p:cNvSpPr txBox="1"/>
            <p:nvPr/>
          </p:nvSpPr>
          <p:spPr>
            <a:xfrm>
              <a:off x="8275804" y="2542212"/>
              <a:ext cx="2948940" cy="744537"/>
            </a:xfrm>
            <a:prstGeom prst="rect">
              <a:avLst/>
            </a:prstGeom>
            <a:noFill/>
          </p:spPr>
          <p:txBody>
            <a:bodyPr wrap="square" lIns="90000" tIns="46800" rIns="90000" bIns="46800" rtlCol="0"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zh-CN" altLang="en-US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产业链组织者</a:t>
              </a:r>
              <a:endParaRPr lang="en-US" altLang="zh-CN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</a:pPr>
              <a:r>
                <a:rPr lang="zh-CN" altLang="en-US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打造产业链整合服务平台</a:t>
              </a:r>
              <a:endParaRPr lang="zh-CN" altLang="en-US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48914" name="ïsļïḑé"/>
            <p:cNvSpPr txBox="1"/>
            <p:nvPr>
              <p:custDataLst>
                <p:tags r:id="rId18"/>
              </p:custDataLst>
            </p:nvPr>
          </p:nvSpPr>
          <p:spPr>
            <a:xfrm>
              <a:off x="8157478" y="1970543"/>
              <a:ext cx="2949156" cy="454199"/>
            </a:xfrm>
            <a:prstGeom prst="rect">
              <a:avLst/>
            </a:prstGeom>
            <a:noFill/>
          </p:spPr>
          <p:txBody>
            <a:bodyPr wrap="none" rtlCol="0" anchor="b">
              <a:normAutofit/>
            </a:bodyPr>
            <a:lstStyle/>
            <a:p>
              <a:pPr lvl="0" algn="ctr" defTabSz="914400">
                <a:spcBef>
                  <a:spcPct val="0"/>
                </a:spcBef>
              </a:pPr>
              <a:r>
                <a:rPr lang="zh-CN" altLang="en-US" b="1" dirty="0">
                  <a:solidFill>
                    <a:schemeClr val="accent3"/>
                  </a:solidFill>
                </a:rPr>
                <a:t>蓝源数科</a:t>
              </a:r>
              <a:endParaRPr lang="zh-CN" altLang="en-US" b="1" dirty="0">
                <a:solidFill>
                  <a:schemeClr val="accent3"/>
                </a:solidFill>
              </a:endParaRPr>
            </a:p>
          </p:txBody>
        </p:sp>
        <p:cxnSp>
          <p:nvCxnSpPr>
            <p:cNvPr id="3145760" name="直接连接符 19"/>
            <p:cNvCxnSpPr/>
            <p:nvPr>
              <p:custDataLst>
                <p:tags r:id="rId19"/>
              </p:custDataLst>
            </p:nvPr>
          </p:nvCxnSpPr>
          <p:spPr>
            <a:xfrm>
              <a:off x="3846000" y="2124000"/>
              <a:ext cx="0" cy="2610000"/>
            </a:xfrm>
            <a:prstGeom prst="line">
              <a:avLst/>
            </a:prstGeom>
            <a:ln w="3175" cap="rnd">
              <a:solidFill>
                <a:schemeClr val="lt1">
                  <a:lumMod val="85000"/>
                </a:schemeClr>
              </a:solidFill>
              <a:round/>
              <a:headEnd type="none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5761" name="直接连接符 20"/>
            <p:cNvCxnSpPr/>
            <p:nvPr>
              <p:custDataLst>
                <p:tags r:id="rId20"/>
              </p:custDataLst>
            </p:nvPr>
          </p:nvCxnSpPr>
          <p:spPr>
            <a:xfrm>
              <a:off x="7735665" y="1907458"/>
              <a:ext cx="0" cy="1759974"/>
            </a:xfrm>
            <a:prstGeom prst="line">
              <a:avLst/>
            </a:prstGeom>
            <a:ln w="3175" cap="rnd">
              <a:solidFill>
                <a:schemeClr val="lt1">
                  <a:lumMod val="85000"/>
                </a:schemeClr>
              </a:solidFill>
              <a:round/>
              <a:headEnd type="none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本框 1"/>
          <p:cNvSpPr txBox="1"/>
          <p:nvPr/>
        </p:nvSpPr>
        <p:spPr>
          <a:xfrm>
            <a:off x="5236845" y="5266055"/>
            <a:ext cx="5669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 dirty="0">
                <a:solidFill>
                  <a:schemeClr val="accent1"/>
                </a:solidFill>
                <a:sym typeface="+mn-ea"/>
              </a:rPr>
              <a:t>围绕产业链、部署创新链、构造新价值链</a:t>
            </a:r>
            <a:endParaRPr lang="zh-CN" altLang="en-US" sz="2400" b="1" dirty="0">
              <a:solidFill>
                <a:schemeClr val="accent1"/>
              </a:solidFill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58460" y="308610"/>
            <a:ext cx="109728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400" b="1" dirty="0">
                <a:solidFill>
                  <a:schemeClr val="accent1"/>
                </a:solidFill>
                <a:sym typeface="+mn-ea"/>
              </a:rPr>
              <a:t>链长制</a:t>
            </a:r>
            <a:endParaRPr lang="zh-CN" altLang="en-US" sz="2400" b="1" dirty="0">
              <a:solidFill>
                <a:schemeClr val="accent1"/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243840" y="1125220"/>
            <a:ext cx="3481070" cy="3295015"/>
            <a:chOff x="1034022" y="1321856"/>
            <a:chExt cx="4134511" cy="3991111"/>
          </a:xfrm>
        </p:grpSpPr>
        <p:sp>
          <p:nvSpPr>
            <p:cNvPr id="5" name="任意多边形: 形状 2"/>
            <p:cNvSpPr/>
            <p:nvPr>
              <p:custDataLst>
                <p:tags r:id="rId1"/>
              </p:custDataLst>
            </p:nvPr>
          </p:nvSpPr>
          <p:spPr>
            <a:xfrm>
              <a:off x="2498985" y="1321856"/>
              <a:ext cx="1204586" cy="1204586"/>
            </a:xfrm>
            <a:custGeom>
              <a:avLst/>
              <a:gdLst>
                <a:gd name="connsiteX0" fmla="*/ 0 w 1204586"/>
                <a:gd name="connsiteY0" fmla="*/ 602293 h 1204586"/>
                <a:gd name="connsiteX1" fmla="*/ 602293 w 1204586"/>
                <a:gd name="connsiteY1" fmla="*/ 0 h 1204586"/>
                <a:gd name="connsiteX2" fmla="*/ 1204586 w 1204586"/>
                <a:gd name="connsiteY2" fmla="*/ 602293 h 1204586"/>
                <a:gd name="connsiteX3" fmla="*/ 602293 w 1204586"/>
                <a:gd name="connsiteY3" fmla="*/ 1204586 h 1204586"/>
                <a:gd name="connsiteX4" fmla="*/ 0 w 1204586"/>
                <a:gd name="connsiteY4" fmla="*/ 602293 h 1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6" h="1204586">
                  <a:moveTo>
                    <a:pt x="0" y="602293"/>
                  </a:moveTo>
                  <a:cubicBezTo>
                    <a:pt x="0" y="269656"/>
                    <a:pt x="269656" y="0"/>
                    <a:pt x="602293" y="0"/>
                  </a:cubicBezTo>
                  <a:cubicBezTo>
                    <a:pt x="934930" y="0"/>
                    <a:pt x="1204586" y="269656"/>
                    <a:pt x="1204586" y="602293"/>
                  </a:cubicBezTo>
                  <a:cubicBezTo>
                    <a:pt x="1204586" y="934930"/>
                    <a:pt x="934930" y="1204586"/>
                    <a:pt x="602293" y="1204586"/>
                  </a:cubicBezTo>
                  <a:cubicBezTo>
                    <a:pt x="269656" y="1204586"/>
                    <a:pt x="0" y="934930"/>
                    <a:pt x="0" y="602293"/>
                  </a:cubicBezTo>
                  <a:close/>
                </a:path>
              </a:pathLst>
            </a:custGeom>
            <a:solidFill>
              <a:srgbClr val="0070C0"/>
            </a:solidFill>
            <a:ln w="127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1808" tIns="201808" rIns="201808" bIns="201808" numCol="1" spcCol="1270" anchor="ctr" anchorCtr="0">
              <a:noAutofit/>
            </a:bodyPr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b="1" kern="1200" dirty="0">
                  <a:solidFill>
                    <a:srgbClr val="FFFFFF"/>
                  </a:solidFill>
                  <a:latin typeface="Arial" panose="020B0604020202020204"/>
                  <a:ea typeface="微软雅黑" panose="020B0503020204020204" pitchFamily="34" charset="-122"/>
                  <a:cs typeface="+mn-cs"/>
                </a:rPr>
                <a:t>供应链</a:t>
              </a:r>
              <a:endParaRPr lang="zh-CN" altLang="en-US" sz="2000" b="1" kern="1200" dirty="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6" name="任意多边形: 形状 3"/>
            <p:cNvSpPr/>
            <p:nvPr/>
          </p:nvSpPr>
          <p:spPr>
            <a:xfrm rot="2160000">
              <a:off x="3665758" y="2247710"/>
              <a:ext cx="321289" cy="406548"/>
            </a:xfrm>
            <a:custGeom>
              <a:avLst/>
              <a:gdLst>
                <a:gd name="connsiteX0" fmla="*/ 0 w 321289"/>
                <a:gd name="connsiteY0" fmla="*/ 81310 h 406548"/>
                <a:gd name="connsiteX1" fmla="*/ 160645 w 321289"/>
                <a:gd name="connsiteY1" fmla="*/ 81310 h 406548"/>
                <a:gd name="connsiteX2" fmla="*/ 160645 w 321289"/>
                <a:gd name="connsiteY2" fmla="*/ 0 h 406548"/>
                <a:gd name="connsiteX3" fmla="*/ 321289 w 321289"/>
                <a:gd name="connsiteY3" fmla="*/ 203274 h 406548"/>
                <a:gd name="connsiteX4" fmla="*/ 160645 w 321289"/>
                <a:gd name="connsiteY4" fmla="*/ 406548 h 406548"/>
                <a:gd name="connsiteX5" fmla="*/ 160645 w 321289"/>
                <a:gd name="connsiteY5" fmla="*/ 325238 h 406548"/>
                <a:gd name="connsiteX6" fmla="*/ 0 w 321289"/>
                <a:gd name="connsiteY6" fmla="*/ 325238 h 406548"/>
                <a:gd name="connsiteX7" fmla="*/ 0 w 321289"/>
                <a:gd name="connsiteY7" fmla="*/ 81310 h 40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289" h="406548">
                  <a:moveTo>
                    <a:pt x="0" y="81310"/>
                  </a:moveTo>
                  <a:lnTo>
                    <a:pt x="160645" y="81310"/>
                  </a:lnTo>
                  <a:lnTo>
                    <a:pt x="160645" y="0"/>
                  </a:lnTo>
                  <a:lnTo>
                    <a:pt x="321289" y="203274"/>
                  </a:lnTo>
                  <a:lnTo>
                    <a:pt x="160645" y="406548"/>
                  </a:lnTo>
                  <a:lnTo>
                    <a:pt x="160645" y="325238"/>
                  </a:lnTo>
                  <a:lnTo>
                    <a:pt x="0" y="325238"/>
                  </a:lnTo>
                  <a:lnTo>
                    <a:pt x="0" y="81310"/>
                  </a:lnTo>
                  <a:close/>
                </a:path>
              </a:pathLst>
            </a:custGeom>
            <a:solidFill>
              <a:srgbClr val="354B5E">
                <a:tint val="60000"/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81310" rIns="96386" bIns="81309" numCol="1" spcCol="1270" anchor="ctr" anchorCtr="0">
              <a:noAutofit/>
            </a:bodyPr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1600" kern="120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7" name="任意多边形: 形状 4"/>
            <p:cNvSpPr/>
            <p:nvPr>
              <p:custDataLst>
                <p:tags r:id="rId2"/>
              </p:custDataLst>
            </p:nvPr>
          </p:nvSpPr>
          <p:spPr>
            <a:xfrm>
              <a:off x="3963947" y="2386214"/>
              <a:ext cx="1204586" cy="1204586"/>
            </a:xfrm>
            <a:custGeom>
              <a:avLst/>
              <a:gdLst>
                <a:gd name="connsiteX0" fmla="*/ 0 w 1204586"/>
                <a:gd name="connsiteY0" fmla="*/ 602293 h 1204586"/>
                <a:gd name="connsiteX1" fmla="*/ 602293 w 1204586"/>
                <a:gd name="connsiteY1" fmla="*/ 0 h 1204586"/>
                <a:gd name="connsiteX2" fmla="*/ 1204586 w 1204586"/>
                <a:gd name="connsiteY2" fmla="*/ 602293 h 1204586"/>
                <a:gd name="connsiteX3" fmla="*/ 602293 w 1204586"/>
                <a:gd name="connsiteY3" fmla="*/ 1204586 h 1204586"/>
                <a:gd name="connsiteX4" fmla="*/ 0 w 1204586"/>
                <a:gd name="connsiteY4" fmla="*/ 602293 h 1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6" h="1204586">
                  <a:moveTo>
                    <a:pt x="0" y="602293"/>
                  </a:moveTo>
                  <a:cubicBezTo>
                    <a:pt x="0" y="269656"/>
                    <a:pt x="269656" y="0"/>
                    <a:pt x="602293" y="0"/>
                  </a:cubicBezTo>
                  <a:cubicBezTo>
                    <a:pt x="934930" y="0"/>
                    <a:pt x="1204586" y="269656"/>
                    <a:pt x="1204586" y="602293"/>
                  </a:cubicBezTo>
                  <a:cubicBezTo>
                    <a:pt x="1204586" y="934930"/>
                    <a:pt x="934930" y="1204586"/>
                    <a:pt x="602293" y="1204586"/>
                  </a:cubicBezTo>
                  <a:cubicBezTo>
                    <a:pt x="269656" y="1204586"/>
                    <a:pt x="0" y="934930"/>
                    <a:pt x="0" y="602293"/>
                  </a:cubicBezTo>
                  <a:close/>
                </a:path>
              </a:pathLst>
            </a:custGeom>
            <a:solidFill>
              <a:srgbClr val="0070C0"/>
            </a:solidFill>
            <a:ln w="127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1808" tIns="201808" rIns="201808" bIns="201808" numCol="1" spcCol="1270" anchor="ctr" anchorCtr="0">
              <a:noAutofit/>
            </a:bodyPr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b="1" kern="1200" dirty="0">
                  <a:solidFill>
                    <a:srgbClr val="FFFFFF"/>
                  </a:solidFill>
                  <a:latin typeface="Arial" panose="020B0604020202020204"/>
                  <a:ea typeface="微软雅黑" panose="020B0503020204020204" pitchFamily="34" charset="-122"/>
                  <a:cs typeface="+mn-cs"/>
                </a:rPr>
                <a:t>金融链</a:t>
              </a:r>
              <a:endParaRPr lang="zh-CN" altLang="en-US" sz="2000" b="1" kern="1200" dirty="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8" name="任意多边形: 形状 5"/>
            <p:cNvSpPr/>
            <p:nvPr/>
          </p:nvSpPr>
          <p:spPr>
            <a:xfrm rot="17280000">
              <a:off x="4128623" y="3637668"/>
              <a:ext cx="321289" cy="406549"/>
            </a:xfrm>
            <a:custGeom>
              <a:avLst/>
              <a:gdLst>
                <a:gd name="connsiteX0" fmla="*/ 0 w 321289"/>
                <a:gd name="connsiteY0" fmla="*/ 81310 h 406548"/>
                <a:gd name="connsiteX1" fmla="*/ 160645 w 321289"/>
                <a:gd name="connsiteY1" fmla="*/ 81310 h 406548"/>
                <a:gd name="connsiteX2" fmla="*/ 160645 w 321289"/>
                <a:gd name="connsiteY2" fmla="*/ 0 h 406548"/>
                <a:gd name="connsiteX3" fmla="*/ 321289 w 321289"/>
                <a:gd name="connsiteY3" fmla="*/ 203274 h 406548"/>
                <a:gd name="connsiteX4" fmla="*/ 160645 w 321289"/>
                <a:gd name="connsiteY4" fmla="*/ 406548 h 406548"/>
                <a:gd name="connsiteX5" fmla="*/ 160645 w 321289"/>
                <a:gd name="connsiteY5" fmla="*/ 325238 h 406548"/>
                <a:gd name="connsiteX6" fmla="*/ 0 w 321289"/>
                <a:gd name="connsiteY6" fmla="*/ 325238 h 406548"/>
                <a:gd name="connsiteX7" fmla="*/ 0 w 321289"/>
                <a:gd name="connsiteY7" fmla="*/ 81310 h 40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289" h="406548">
                  <a:moveTo>
                    <a:pt x="321289" y="325238"/>
                  </a:moveTo>
                  <a:lnTo>
                    <a:pt x="160644" y="325238"/>
                  </a:lnTo>
                  <a:lnTo>
                    <a:pt x="160644" y="406548"/>
                  </a:lnTo>
                  <a:lnTo>
                    <a:pt x="0" y="203274"/>
                  </a:lnTo>
                  <a:lnTo>
                    <a:pt x="160644" y="0"/>
                  </a:lnTo>
                  <a:lnTo>
                    <a:pt x="160644" y="81310"/>
                  </a:lnTo>
                  <a:lnTo>
                    <a:pt x="321289" y="81310"/>
                  </a:lnTo>
                  <a:lnTo>
                    <a:pt x="321289" y="325238"/>
                  </a:lnTo>
                  <a:close/>
                </a:path>
              </a:pathLst>
            </a:custGeom>
            <a:solidFill>
              <a:srgbClr val="354B5E">
                <a:tint val="60000"/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385" tIns="81310" rIns="1" bIns="81310" numCol="1" spcCol="1270" anchor="ctr" anchorCtr="0">
              <a:noAutofit/>
            </a:bodyPr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1600" kern="120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9" name="任意多边形: 形状 6"/>
            <p:cNvSpPr/>
            <p:nvPr/>
          </p:nvSpPr>
          <p:spPr>
            <a:xfrm>
              <a:off x="3404381" y="4108381"/>
              <a:ext cx="1204586" cy="1204586"/>
            </a:xfrm>
            <a:custGeom>
              <a:avLst/>
              <a:gdLst>
                <a:gd name="connsiteX0" fmla="*/ 0 w 1204586"/>
                <a:gd name="connsiteY0" fmla="*/ 602293 h 1204586"/>
                <a:gd name="connsiteX1" fmla="*/ 602293 w 1204586"/>
                <a:gd name="connsiteY1" fmla="*/ 0 h 1204586"/>
                <a:gd name="connsiteX2" fmla="*/ 1204586 w 1204586"/>
                <a:gd name="connsiteY2" fmla="*/ 602293 h 1204586"/>
                <a:gd name="connsiteX3" fmla="*/ 602293 w 1204586"/>
                <a:gd name="connsiteY3" fmla="*/ 1204586 h 1204586"/>
                <a:gd name="connsiteX4" fmla="*/ 0 w 1204586"/>
                <a:gd name="connsiteY4" fmla="*/ 602293 h 1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6" h="1204586">
                  <a:moveTo>
                    <a:pt x="0" y="602293"/>
                  </a:moveTo>
                  <a:cubicBezTo>
                    <a:pt x="0" y="269656"/>
                    <a:pt x="269656" y="0"/>
                    <a:pt x="602293" y="0"/>
                  </a:cubicBezTo>
                  <a:cubicBezTo>
                    <a:pt x="934930" y="0"/>
                    <a:pt x="1204586" y="269656"/>
                    <a:pt x="1204586" y="602293"/>
                  </a:cubicBezTo>
                  <a:cubicBezTo>
                    <a:pt x="1204586" y="934930"/>
                    <a:pt x="934930" y="1204586"/>
                    <a:pt x="602293" y="1204586"/>
                  </a:cubicBezTo>
                  <a:cubicBezTo>
                    <a:pt x="269656" y="1204586"/>
                    <a:pt x="0" y="934930"/>
                    <a:pt x="0" y="602293"/>
                  </a:cubicBezTo>
                  <a:close/>
                </a:path>
              </a:pathLst>
            </a:custGeom>
            <a:solidFill>
              <a:srgbClr val="0070C0"/>
            </a:solidFill>
            <a:ln w="127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1808" tIns="201808" rIns="201808" bIns="201808" numCol="1" spcCol="1270" anchor="ctr" anchorCtr="0">
              <a:noAutofit/>
            </a:bodyPr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b="1" kern="1200" dirty="0">
                  <a:solidFill>
                    <a:srgbClr val="FFFFFF"/>
                  </a:solidFill>
                  <a:latin typeface="Arial" panose="020B0604020202020204"/>
                  <a:ea typeface="微软雅黑" panose="020B0503020204020204" pitchFamily="34" charset="-122"/>
                  <a:cs typeface="+mn-cs"/>
                </a:rPr>
                <a:t>技术链</a:t>
              </a:r>
              <a:endParaRPr lang="zh-CN" altLang="en-US" sz="2000" b="1" kern="1200" dirty="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2949726" y="4507399"/>
              <a:ext cx="321290" cy="406549"/>
            </a:xfrm>
            <a:custGeom>
              <a:avLst/>
              <a:gdLst>
                <a:gd name="connsiteX0" fmla="*/ 0 w 321289"/>
                <a:gd name="connsiteY0" fmla="*/ 81310 h 406548"/>
                <a:gd name="connsiteX1" fmla="*/ 160645 w 321289"/>
                <a:gd name="connsiteY1" fmla="*/ 81310 h 406548"/>
                <a:gd name="connsiteX2" fmla="*/ 160645 w 321289"/>
                <a:gd name="connsiteY2" fmla="*/ 0 h 406548"/>
                <a:gd name="connsiteX3" fmla="*/ 321289 w 321289"/>
                <a:gd name="connsiteY3" fmla="*/ 203274 h 406548"/>
                <a:gd name="connsiteX4" fmla="*/ 160645 w 321289"/>
                <a:gd name="connsiteY4" fmla="*/ 406548 h 406548"/>
                <a:gd name="connsiteX5" fmla="*/ 160645 w 321289"/>
                <a:gd name="connsiteY5" fmla="*/ 325238 h 406548"/>
                <a:gd name="connsiteX6" fmla="*/ 0 w 321289"/>
                <a:gd name="connsiteY6" fmla="*/ 325238 h 406548"/>
                <a:gd name="connsiteX7" fmla="*/ 0 w 321289"/>
                <a:gd name="connsiteY7" fmla="*/ 81310 h 40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289" h="406548">
                  <a:moveTo>
                    <a:pt x="321289" y="325238"/>
                  </a:moveTo>
                  <a:lnTo>
                    <a:pt x="160644" y="325238"/>
                  </a:lnTo>
                  <a:lnTo>
                    <a:pt x="160644" y="406548"/>
                  </a:lnTo>
                  <a:lnTo>
                    <a:pt x="0" y="203274"/>
                  </a:lnTo>
                  <a:lnTo>
                    <a:pt x="160644" y="0"/>
                  </a:lnTo>
                  <a:lnTo>
                    <a:pt x="160644" y="81310"/>
                  </a:lnTo>
                  <a:lnTo>
                    <a:pt x="321289" y="81310"/>
                  </a:lnTo>
                  <a:lnTo>
                    <a:pt x="321289" y="325238"/>
                  </a:lnTo>
                  <a:close/>
                </a:path>
              </a:pathLst>
            </a:custGeom>
            <a:solidFill>
              <a:srgbClr val="354B5E">
                <a:tint val="60000"/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387" tIns="81311" rIns="1" bIns="81310" numCol="1" spcCol="1270" anchor="ctr" anchorCtr="0">
              <a:noAutofit/>
            </a:bodyPr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1600" kern="120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1593588" y="4108381"/>
              <a:ext cx="1204586" cy="1204586"/>
            </a:xfrm>
            <a:custGeom>
              <a:avLst/>
              <a:gdLst>
                <a:gd name="connsiteX0" fmla="*/ 0 w 1204586"/>
                <a:gd name="connsiteY0" fmla="*/ 602293 h 1204586"/>
                <a:gd name="connsiteX1" fmla="*/ 602293 w 1204586"/>
                <a:gd name="connsiteY1" fmla="*/ 0 h 1204586"/>
                <a:gd name="connsiteX2" fmla="*/ 1204586 w 1204586"/>
                <a:gd name="connsiteY2" fmla="*/ 602293 h 1204586"/>
                <a:gd name="connsiteX3" fmla="*/ 602293 w 1204586"/>
                <a:gd name="connsiteY3" fmla="*/ 1204586 h 1204586"/>
                <a:gd name="connsiteX4" fmla="*/ 0 w 1204586"/>
                <a:gd name="connsiteY4" fmla="*/ 602293 h 1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6" h="1204586">
                  <a:moveTo>
                    <a:pt x="0" y="602293"/>
                  </a:moveTo>
                  <a:cubicBezTo>
                    <a:pt x="0" y="269656"/>
                    <a:pt x="269656" y="0"/>
                    <a:pt x="602293" y="0"/>
                  </a:cubicBezTo>
                  <a:cubicBezTo>
                    <a:pt x="934930" y="0"/>
                    <a:pt x="1204586" y="269656"/>
                    <a:pt x="1204586" y="602293"/>
                  </a:cubicBezTo>
                  <a:cubicBezTo>
                    <a:pt x="1204586" y="934930"/>
                    <a:pt x="934930" y="1204586"/>
                    <a:pt x="602293" y="1204586"/>
                  </a:cubicBezTo>
                  <a:cubicBezTo>
                    <a:pt x="269656" y="1204586"/>
                    <a:pt x="0" y="934930"/>
                    <a:pt x="0" y="602293"/>
                  </a:cubicBezTo>
                  <a:close/>
                </a:path>
              </a:pathLst>
            </a:custGeom>
            <a:solidFill>
              <a:srgbClr val="0070C0"/>
            </a:solidFill>
            <a:ln w="127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1808" tIns="201808" rIns="201808" bIns="201808" numCol="1" spcCol="1270" anchor="ctr" anchorCtr="0">
              <a:noAutofit/>
            </a:bodyPr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b="1" kern="1200" dirty="0">
                  <a:solidFill>
                    <a:srgbClr val="FFFFFF"/>
                  </a:solidFill>
                  <a:latin typeface="Arial" panose="020B0604020202020204"/>
                  <a:ea typeface="微软雅黑" panose="020B0503020204020204" pitchFamily="34" charset="-122"/>
                  <a:cs typeface="+mn-cs"/>
                </a:rPr>
                <a:t>人才链</a:t>
              </a:r>
              <a:endParaRPr lang="zh-CN" altLang="en-US" sz="2000" b="1" kern="1200" dirty="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5" name="任意多边形: 形状 14"/>
            <p:cNvSpPr/>
            <p:nvPr/>
          </p:nvSpPr>
          <p:spPr>
            <a:xfrm rot="4320000">
              <a:off x="1758264" y="3654964"/>
              <a:ext cx="321290" cy="406549"/>
            </a:xfrm>
            <a:custGeom>
              <a:avLst/>
              <a:gdLst>
                <a:gd name="connsiteX0" fmla="*/ 0 w 321289"/>
                <a:gd name="connsiteY0" fmla="*/ 81310 h 406548"/>
                <a:gd name="connsiteX1" fmla="*/ 160645 w 321289"/>
                <a:gd name="connsiteY1" fmla="*/ 81310 h 406548"/>
                <a:gd name="connsiteX2" fmla="*/ 160645 w 321289"/>
                <a:gd name="connsiteY2" fmla="*/ 0 h 406548"/>
                <a:gd name="connsiteX3" fmla="*/ 321289 w 321289"/>
                <a:gd name="connsiteY3" fmla="*/ 203274 h 406548"/>
                <a:gd name="connsiteX4" fmla="*/ 160645 w 321289"/>
                <a:gd name="connsiteY4" fmla="*/ 406548 h 406548"/>
                <a:gd name="connsiteX5" fmla="*/ 160645 w 321289"/>
                <a:gd name="connsiteY5" fmla="*/ 325238 h 406548"/>
                <a:gd name="connsiteX6" fmla="*/ 0 w 321289"/>
                <a:gd name="connsiteY6" fmla="*/ 325238 h 406548"/>
                <a:gd name="connsiteX7" fmla="*/ 0 w 321289"/>
                <a:gd name="connsiteY7" fmla="*/ 81310 h 40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289" h="406548">
                  <a:moveTo>
                    <a:pt x="321289" y="325238"/>
                  </a:moveTo>
                  <a:lnTo>
                    <a:pt x="160644" y="325238"/>
                  </a:lnTo>
                  <a:lnTo>
                    <a:pt x="160644" y="406548"/>
                  </a:lnTo>
                  <a:lnTo>
                    <a:pt x="0" y="203274"/>
                  </a:lnTo>
                  <a:lnTo>
                    <a:pt x="160644" y="0"/>
                  </a:lnTo>
                  <a:lnTo>
                    <a:pt x="160644" y="81310"/>
                  </a:lnTo>
                  <a:lnTo>
                    <a:pt x="321289" y="81310"/>
                  </a:lnTo>
                  <a:lnTo>
                    <a:pt x="321289" y="325238"/>
                  </a:lnTo>
                  <a:close/>
                </a:path>
              </a:pathLst>
            </a:custGeom>
            <a:solidFill>
              <a:srgbClr val="354B5E">
                <a:tint val="60000"/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388" tIns="81310" rIns="-1" bIns="81310" numCol="1" spcCol="1270" anchor="ctr" anchorCtr="0">
              <a:noAutofit/>
            </a:bodyPr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1600" kern="120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6" name="任意多边形: 形状 15"/>
            <p:cNvSpPr/>
            <p:nvPr/>
          </p:nvSpPr>
          <p:spPr>
            <a:xfrm>
              <a:off x="1034022" y="2386214"/>
              <a:ext cx="1204586" cy="1204586"/>
            </a:xfrm>
            <a:custGeom>
              <a:avLst/>
              <a:gdLst>
                <a:gd name="connsiteX0" fmla="*/ 0 w 1204586"/>
                <a:gd name="connsiteY0" fmla="*/ 602293 h 1204586"/>
                <a:gd name="connsiteX1" fmla="*/ 602293 w 1204586"/>
                <a:gd name="connsiteY1" fmla="*/ 0 h 1204586"/>
                <a:gd name="connsiteX2" fmla="*/ 1204586 w 1204586"/>
                <a:gd name="connsiteY2" fmla="*/ 602293 h 1204586"/>
                <a:gd name="connsiteX3" fmla="*/ 602293 w 1204586"/>
                <a:gd name="connsiteY3" fmla="*/ 1204586 h 1204586"/>
                <a:gd name="connsiteX4" fmla="*/ 0 w 1204586"/>
                <a:gd name="connsiteY4" fmla="*/ 602293 h 1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4586" h="1204586">
                  <a:moveTo>
                    <a:pt x="0" y="602293"/>
                  </a:moveTo>
                  <a:cubicBezTo>
                    <a:pt x="0" y="269656"/>
                    <a:pt x="269656" y="0"/>
                    <a:pt x="602293" y="0"/>
                  </a:cubicBezTo>
                  <a:cubicBezTo>
                    <a:pt x="934930" y="0"/>
                    <a:pt x="1204586" y="269656"/>
                    <a:pt x="1204586" y="602293"/>
                  </a:cubicBezTo>
                  <a:cubicBezTo>
                    <a:pt x="1204586" y="934930"/>
                    <a:pt x="934930" y="1204586"/>
                    <a:pt x="602293" y="1204586"/>
                  </a:cubicBezTo>
                  <a:cubicBezTo>
                    <a:pt x="269656" y="1204586"/>
                    <a:pt x="0" y="934930"/>
                    <a:pt x="0" y="602293"/>
                  </a:cubicBezTo>
                  <a:close/>
                </a:path>
              </a:pathLst>
            </a:custGeom>
            <a:solidFill>
              <a:srgbClr val="0070C0"/>
            </a:solidFill>
            <a:ln w="12700" cap="flat" cmpd="sng" algn="ctr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1808" tIns="201808" rIns="201808" bIns="201808" numCol="1" spcCol="1270" anchor="ctr" anchorCtr="0">
              <a:noAutofit/>
            </a:bodyPr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CN" altLang="en-US" sz="2000" b="1" kern="1200" dirty="0">
                  <a:solidFill>
                    <a:srgbClr val="FFFFFF"/>
                  </a:solidFill>
                  <a:latin typeface="Arial" panose="020B0604020202020204"/>
                  <a:ea typeface="微软雅黑" panose="020B0503020204020204" pitchFamily="34" charset="-122"/>
                  <a:cs typeface="+mn-cs"/>
                </a:rPr>
                <a:t>服务链</a:t>
              </a:r>
              <a:endParaRPr lang="zh-CN" altLang="en-US" sz="2000" b="1" kern="1200" dirty="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  <p:sp>
          <p:nvSpPr>
            <p:cNvPr id="17" name="任意多边形: 形状 16"/>
            <p:cNvSpPr/>
            <p:nvPr/>
          </p:nvSpPr>
          <p:spPr>
            <a:xfrm rot="19440000">
              <a:off x="2200795" y="2258399"/>
              <a:ext cx="321289" cy="406548"/>
            </a:xfrm>
            <a:custGeom>
              <a:avLst/>
              <a:gdLst>
                <a:gd name="connsiteX0" fmla="*/ 0 w 321289"/>
                <a:gd name="connsiteY0" fmla="*/ 81310 h 406548"/>
                <a:gd name="connsiteX1" fmla="*/ 160645 w 321289"/>
                <a:gd name="connsiteY1" fmla="*/ 81310 h 406548"/>
                <a:gd name="connsiteX2" fmla="*/ 160645 w 321289"/>
                <a:gd name="connsiteY2" fmla="*/ 0 h 406548"/>
                <a:gd name="connsiteX3" fmla="*/ 321289 w 321289"/>
                <a:gd name="connsiteY3" fmla="*/ 203274 h 406548"/>
                <a:gd name="connsiteX4" fmla="*/ 160645 w 321289"/>
                <a:gd name="connsiteY4" fmla="*/ 406548 h 406548"/>
                <a:gd name="connsiteX5" fmla="*/ 160645 w 321289"/>
                <a:gd name="connsiteY5" fmla="*/ 325238 h 406548"/>
                <a:gd name="connsiteX6" fmla="*/ 0 w 321289"/>
                <a:gd name="connsiteY6" fmla="*/ 325238 h 406548"/>
                <a:gd name="connsiteX7" fmla="*/ 0 w 321289"/>
                <a:gd name="connsiteY7" fmla="*/ 81310 h 406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21289" h="406548">
                  <a:moveTo>
                    <a:pt x="0" y="81310"/>
                  </a:moveTo>
                  <a:lnTo>
                    <a:pt x="160645" y="81310"/>
                  </a:lnTo>
                  <a:lnTo>
                    <a:pt x="160645" y="0"/>
                  </a:lnTo>
                  <a:lnTo>
                    <a:pt x="321289" y="203274"/>
                  </a:lnTo>
                  <a:lnTo>
                    <a:pt x="160645" y="406548"/>
                  </a:lnTo>
                  <a:lnTo>
                    <a:pt x="160645" y="325238"/>
                  </a:lnTo>
                  <a:lnTo>
                    <a:pt x="0" y="325238"/>
                  </a:lnTo>
                  <a:lnTo>
                    <a:pt x="0" y="81310"/>
                  </a:lnTo>
                  <a:close/>
                </a:path>
              </a:pathLst>
            </a:custGeom>
            <a:solidFill>
              <a:srgbClr val="354B5E">
                <a:tint val="60000"/>
                <a:hueOff val="0"/>
                <a:satOff val="0"/>
                <a:lumOff val="0"/>
                <a:alphaOff val="0"/>
              </a:srgbClr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81309" rIns="96386" bIns="81310" numCol="1" spcCol="1270" anchor="ctr" anchorCtr="0">
              <a:noAutofit/>
            </a:bodyPr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1600" kern="1200">
                <a:solidFill>
                  <a:srgbClr val="FFFFFF"/>
                </a:solidFill>
                <a:latin typeface="Arial" panose="020B0604020202020204"/>
                <a:ea typeface="微软雅黑" panose="020B0503020204020204" pitchFamily="34" charset="-122"/>
                <a:cs typeface="+mn-cs"/>
              </a:endParaRPr>
            </a:p>
          </p:txBody>
        </p:sp>
      </p:grpSp>
      <p:graphicFrame>
        <p:nvGraphicFramePr>
          <p:cNvPr id="10" name="图示 10"/>
          <p:cNvGraphicFramePr/>
          <p:nvPr/>
        </p:nvGraphicFramePr>
        <p:xfrm>
          <a:off x="3828415" y="994410"/>
          <a:ext cx="4358640" cy="4058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715010" y="5909310"/>
            <a:ext cx="735457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zh-CN" altLang="en-US" sz="1400"/>
              <a:t>通过五链九云数字科技，解决产业链共性痛点，打造产业命运共同体，推动产业链共同富裕</a:t>
            </a:r>
            <a:endParaRPr lang="zh-CN" altLang="en-US" sz="14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2945765" y="0"/>
            <a:ext cx="2713990" cy="203454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8950325" y="5892165"/>
            <a:ext cx="27882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根据每个产业链平台发展情况，分阶段、分步骤实施十个一工程</a:t>
            </a:r>
            <a:endParaRPr lang="zh-CN" altLang="en-US" sz="1400"/>
          </a:p>
        </p:txBody>
      </p:sp>
      <p:sp>
        <p:nvSpPr>
          <p:cNvPr id="100" name="文本框 99"/>
          <p:cNvSpPr txBox="1"/>
          <p:nvPr/>
        </p:nvSpPr>
        <p:spPr>
          <a:xfrm>
            <a:off x="8290560" y="814387"/>
            <a:ext cx="5080000" cy="27070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/>
            <a:r>
              <a:rPr lang="zh-CN" sz="1600" b="1">
                <a:solidFill>
                  <a:srgbClr val="000000"/>
                </a:solidFill>
                <a:latin typeface="+mj-ea"/>
                <a:ea typeface="+mj-ea"/>
              </a:rPr>
              <a:t>第一阶段：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完成一套特色产业链规划咨询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发起一个产业互联网整合服务共享平台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打造一个产业链金融平台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发起一个特色产业链基金</a:t>
            </a:r>
            <a:endParaRPr lang="zh-CN" altLang="en-US" sz="1600">
              <a:latin typeface="仿宋" panose="02010609060101010101" charset="-122"/>
              <a:ea typeface="仿宋" panose="02010609060101010101" charset="-122"/>
            </a:endParaRPr>
          </a:p>
          <a:p>
            <a:pPr indent="355600" algn="l">
              <a:buClrTx/>
              <a:buSzTx/>
              <a:buFontTx/>
            </a:pP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/>
            <a:endParaRPr lang="zh-CN" altLang="en-US"/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290560" y="2761297"/>
            <a:ext cx="5080000" cy="2091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 algn="l">
              <a:buClrTx/>
              <a:buSzTx/>
              <a:buFontTx/>
            </a:pPr>
            <a:r>
              <a:rPr lang="zh-CN" sz="1600" b="1">
                <a:solidFill>
                  <a:srgbClr val="000000"/>
                </a:solidFill>
                <a:latin typeface="+mj-ea"/>
                <a:ea typeface="+mj-ea"/>
                <a:sym typeface="+mn-ea"/>
              </a:rPr>
              <a:t>第二阶</a:t>
            </a:r>
            <a:r>
              <a:rPr lang="zh-CN" sz="1600" b="1">
                <a:solidFill>
                  <a:srgbClr val="000000"/>
                </a:solidFill>
                <a:latin typeface="+mj-ea"/>
                <a:ea typeface="+mj-ea"/>
              </a:rPr>
              <a:t>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打造一个产业技术开发平台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打造一个数字化营销新零售平台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打造一个产业区块链平台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打造一个产业服务链、孵化器或加速器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0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8321040" y="4578032"/>
            <a:ext cx="5080000" cy="1630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 algn="l">
              <a:buClrTx/>
              <a:buSzTx/>
              <a:buFontTx/>
            </a:pPr>
            <a:r>
              <a:rPr lang="zh-CN" sz="1600" b="1">
                <a:solidFill>
                  <a:srgbClr val="000000"/>
                </a:solidFill>
                <a:latin typeface="+mj-ea"/>
                <a:ea typeface="+mj-ea"/>
                <a:sym typeface="+mn-ea"/>
              </a:rPr>
              <a:t>第三阶段：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打造一个产教融合平台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建立产业创新综合体或总部经济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0"/>
            <a:endParaRPr lang="zh-CN" altLang="en-US"/>
          </a:p>
          <a:p>
            <a:pPr indent="0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9605010" y="252730"/>
            <a:ext cx="1873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0070C0"/>
                </a:solidFill>
              </a:rPr>
              <a:t>蓝源十个一工程</a:t>
            </a:r>
            <a:endParaRPr lang="zh-CN" altLang="en-US" b="1">
              <a:solidFill>
                <a:srgbClr val="0070C0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2239645" y="252730"/>
            <a:ext cx="44881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0070C0"/>
                </a:solidFill>
              </a:rPr>
              <a:t>蓝源五链九云助推产业数字化转型</a:t>
            </a:r>
            <a:endParaRPr lang="zh-CN" altLang="en-US" b="1">
              <a:solidFill>
                <a:srgbClr val="0070C0"/>
              </a:solidFill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" name="文本框 10"/>
          <p:cNvSpPr txBox="1"/>
          <p:nvPr/>
        </p:nvSpPr>
        <p:spPr>
          <a:xfrm>
            <a:off x="3361055" y="5988050"/>
            <a:ext cx="702183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/>
              <a:t>根据每个产业链平台发展情况，分阶段、分步骤实施十个一工程</a:t>
            </a:r>
            <a:endParaRPr lang="zh-CN" altLang="en-US" sz="1400"/>
          </a:p>
        </p:txBody>
      </p:sp>
      <p:sp>
        <p:nvSpPr>
          <p:cNvPr id="100" name="文本框 99"/>
          <p:cNvSpPr txBox="1"/>
          <p:nvPr/>
        </p:nvSpPr>
        <p:spPr>
          <a:xfrm>
            <a:off x="7389495" y="840422"/>
            <a:ext cx="5080000" cy="27070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/>
            <a:r>
              <a:rPr lang="zh-CN" sz="1600" b="1">
                <a:solidFill>
                  <a:srgbClr val="000000"/>
                </a:solidFill>
                <a:latin typeface="+mj-ea"/>
                <a:ea typeface="+mj-ea"/>
              </a:rPr>
              <a:t>第一阶段：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完成一套特色产业链规划咨询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发起一个产业互联网整合服务共享平台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打造一个产业链金融平台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fontAlgn="auto">
              <a:lnSpc>
                <a:spcPct val="150000"/>
              </a:lnSpc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发起一个特色产业链基金</a:t>
            </a:r>
            <a:endParaRPr lang="zh-CN" altLang="en-US" sz="1600">
              <a:latin typeface="仿宋" panose="02010609060101010101" charset="-122"/>
              <a:ea typeface="仿宋" panose="02010609060101010101" charset="-122"/>
            </a:endParaRPr>
          </a:p>
          <a:p>
            <a:pPr indent="355600" algn="l">
              <a:buClrTx/>
              <a:buSzTx/>
              <a:buFontTx/>
            </a:pP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/>
            <a:endParaRPr lang="zh-CN" altLang="en-US"/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389495" y="2787332"/>
            <a:ext cx="5080000" cy="2091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 algn="l">
              <a:buClrTx/>
              <a:buSzTx/>
              <a:buFontTx/>
            </a:pPr>
            <a:r>
              <a:rPr lang="zh-CN" sz="1600" b="1">
                <a:solidFill>
                  <a:srgbClr val="000000"/>
                </a:solidFill>
                <a:latin typeface="+mj-ea"/>
                <a:ea typeface="+mj-ea"/>
                <a:sym typeface="+mn-ea"/>
              </a:rPr>
              <a:t>第二阶</a:t>
            </a:r>
            <a:r>
              <a:rPr lang="zh-CN" sz="1600" b="1">
                <a:solidFill>
                  <a:srgbClr val="000000"/>
                </a:solidFill>
                <a:latin typeface="+mj-ea"/>
                <a:ea typeface="+mj-ea"/>
              </a:rPr>
              <a:t>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打造一个产业技术开发平台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打造一个数字化营销新零售平台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打造一个产业区块链平台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打造一个产业服务链、孵化器或加速器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0"/>
            <a:endParaRPr lang="zh-CN" altLang="en-US"/>
          </a:p>
        </p:txBody>
      </p:sp>
      <p:sp>
        <p:nvSpPr>
          <p:cNvPr id="26" name="文本框 25"/>
          <p:cNvSpPr txBox="1"/>
          <p:nvPr/>
        </p:nvSpPr>
        <p:spPr>
          <a:xfrm>
            <a:off x="7419975" y="4604067"/>
            <a:ext cx="5080000" cy="1630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355600" algn="l">
              <a:buClrTx/>
              <a:buSzTx/>
              <a:buFontTx/>
            </a:pPr>
            <a:r>
              <a:rPr lang="zh-CN" sz="1600" b="1">
                <a:solidFill>
                  <a:srgbClr val="000000"/>
                </a:solidFill>
                <a:latin typeface="+mj-ea"/>
                <a:ea typeface="+mj-ea"/>
                <a:sym typeface="+mn-ea"/>
              </a:rPr>
              <a:t>第三阶段：</a:t>
            </a:r>
            <a:endParaRPr lang="zh-CN" sz="1600" b="1">
              <a:solidFill>
                <a:srgbClr val="000000"/>
              </a:solidFill>
              <a:latin typeface="+mj-ea"/>
              <a:ea typeface="+mj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打造一个产教融合平台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  <a:sym typeface="+mn-ea"/>
            </a:endParaRPr>
          </a:p>
          <a:p>
            <a:pPr indent="355600" algn="l">
              <a:lnSpc>
                <a:spcPct val="150000"/>
              </a:lnSpc>
              <a:buClrTx/>
              <a:buSzTx/>
              <a:buNone/>
            </a:pPr>
            <a:r>
              <a:rPr lang="zh-CN" sz="16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  <a:sym typeface="+mn-ea"/>
              </a:rPr>
              <a:t>建立产业创新综合体或总部经济</a:t>
            </a:r>
            <a:endParaRPr lang="zh-CN" sz="16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indent="0"/>
            <a:endParaRPr lang="zh-CN" altLang="en-US"/>
          </a:p>
          <a:p>
            <a:pPr indent="0"/>
            <a:endParaRPr lang="zh-CN" altLang="en-US"/>
          </a:p>
        </p:txBody>
      </p:sp>
      <p:sp>
        <p:nvSpPr>
          <p:cNvPr id="29" name="文本框 28"/>
          <p:cNvSpPr txBox="1"/>
          <p:nvPr/>
        </p:nvSpPr>
        <p:spPr>
          <a:xfrm>
            <a:off x="4776470" y="322580"/>
            <a:ext cx="1873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0070C0"/>
                </a:solidFill>
              </a:rPr>
              <a:t>蓝源十个一工程</a:t>
            </a:r>
            <a:endParaRPr lang="zh-CN" altLang="en-US" b="1">
              <a:solidFill>
                <a:srgbClr val="0070C0"/>
              </a:solidFill>
            </a:endParaRPr>
          </a:p>
        </p:txBody>
      </p:sp>
      <p:pic>
        <p:nvPicPr>
          <p:cNvPr id="4" name="图片 3" descr="1621-cd10e1b462d2f999b1286e32231d82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3585" y="1354455"/>
            <a:ext cx="6645910" cy="3749675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0.xml><?xml version="1.0" encoding="utf-8"?>
<p:tagLst xmlns:p="http://schemas.openxmlformats.org/presentationml/2006/main">
  <p:tag name="KSO_WM_UNIT_LINE_FORE_SCHEMECOLOR_INDEX_BRIGHTNESS" val="0"/>
  <p:tag name="KSO_WM_UNIT_LINE_FORE_SCHEMECOLOR_INDEX" val="16"/>
  <p:tag name="KSO_WM_UNIT_LINE_FILL_TYPE" val="2"/>
</p:tagLst>
</file>

<file path=ppt/tags/tag11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LINE_FORE_SCHEMECOLOR_INDEX_BRIGHTNESS" val="0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2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LINE_FORE_SCHEMECOLOR_INDEX_BRIGHTNESS" val="0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3.xml><?xml version="1.0" encoding="utf-8"?>
<p:tagLst xmlns:p="http://schemas.openxmlformats.org/presentationml/2006/main">
  <p:tag name="KSO_WM_UNIT_FILL_FORE_SCHEMECOLOR_INDEX_BRIGHTNESS" val="0"/>
  <p:tag name="KSO_WM_UNIT_FILL_FORE_SCHEMECOLOR_INDEX" val="7"/>
  <p:tag name="KSO_WM_UNIT_FILL_TYPE" val="1"/>
  <p:tag name="KSO_WM_UNIT_LINE_FORE_SCHEMECOLOR_INDEX_BRIGHTNESS" val="0"/>
  <p:tag name="KSO_WM_UNIT_LINE_FORE_SCHEMECOLOR_INDEX" val="14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"/>
  <p:tag name="KSO_WM_UNIT_TEXT_FILL_TYPE" val="1"/>
</p:tagLst>
</file>

<file path=ppt/tags/tag15.xml><?xml version="1.0" encoding="utf-8"?>
<p:tagLst xmlns:p="http://schemas.openxmlformats.org/presentationml/2006/main">
  <p:tag name="KSO_WM_UNIT_TEXT_FILL_FORE_SCHEMECOLOR_INDEX_BRIGHTNESS" val="0"/>
  <p:tag name="KSO_WM_UNIT_TEXT_FILL_FORE_SCHEMECOLOR_INDEX" val="7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"/>
  <p:tag name="KSO_WM_UNIT_TEXT_FILL_TYPE" val="1"/>
</p:tagLst>
</file>

<file path=ppt/tags/tag17.xml><?xml version="1.0" encoding="utf-8"?>
<p:tagLst xmlns:p="http://schemas.openxmlformats.org/presentationml/2006/main">
  <p:tag name="KSO_WM_UNIT_TEXT_FILL_FORE_SCHEMECOLOR_INDEX_BRIGHTNESS" val="0"/>
  <p:tag name="KSO_WM_UNIT_TEXT_FILL_FORE_SCHEMECOLOR_INDEX" val="7"/>
  <p:tag name="KSO_WM_UNIT_TEXT_FILL_TYPE" val="1"/>
</p:tagLst>
</file>

<file path=ppt/tags/tag18.xml><?xml version="1.0" encoding="utf-8"?>
<p:tagLst xmlns:p="http://schemas.openxmlformats.org/presentationml/2006/main">
  <p:tag name="KSO_WM_UNIT_TEXT_FILL_FORE_SCHEMECOLOR_INDEX_BRIGHTNESS" val="0"/>
  <p:tag name="KSO_WM_UNIT_TEXT_FILL_FORE_SCHEMECOLOR_INDEX" val="7"/>
  <p:tag name="KSO_WM_UNIT_TEXT_FILL_TYPE" val="1"/>
</p:tagLst>
</file>

<file path=ppt/tags/tag19.xml><?xml version="1.0" encoding="utf-8"?>
<p:tagLst xmlns:p="http://schemas.openxmlformats.org/presentationml/2006/main">
  <p:tag name="KSO_WM_UNIT_LINE_FORE_SCHEMECOLOR_INDEX_BRIGHTNESS" val="-0.15"/>
  <p:tag name="KSO_WM_UNIT_LINE_FORE_SCHEMECOLOR_INDEX" val="14"/>
  <p:tag name="KSO_WM_UNIT_LINE_FILL_TYPE" val="2"/>
</p:tagLst>
</file>

<file path=ppt/tags/tag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0.xml><?xml version="1.0" encoding="utf-8"?>
<p:tagLst xmlns:p="http://schemas.openxmlformats.org/presentationml/2006/main">
  <p:tag name="KSO_WM_UNIT_LINE_FORE_SCHEMECOLOR_INDEX_BRIGHTNESS" val="-0.15"/>
  <p:tag name="KSO_WM_UNIT_LINE_FORE_SCHEMECOLOR_INDEX" val="14"/>
  <p:tag name="KSO_WM_UNIT_LINE_FILL_TYPE" val="2"/>
</p:tagLst>
</file>

<file path=ppt/tags/tag21.xml><?xml version="1.0" encoding="utf-8"?>
<p:tagLst xmlns:p="http://schemas.openxmlformats.org/presentationml/2006/main">
  <p:tag name="KSO_WM_UNIT_FILL_FORE_SCHEMECOLOR_INDEX_BRIGHTNESS" val="-0.9"/>
  <p:tag name="KSO_WM_UNIT_FILL_FORE_SCHEMECOLOR_INDEX" val="16"/>
  <p:tag name="KSO_WM_UNIT_FILL_TYPE" val="1"/>
</p:tagLst>
</file>

<file path=ppt/tags/tag22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</p:tagLst>
</file>

<file path=ppt/tags/tag23.xml><?xml version="1.0" encoding="utf-8"?>
<p:tagLst xmlns:p="http://schemas.openxmlformats.org/presentationml/2006/main">
  <p:tag name="KSO_WM_UNIT_FILL_FORE_SCHEMECOLOR_INDEX_BRIGHTNESS" val="-0.5"/>
  <p:tag name="KSO_WM_UNIT_FILL_FORE_SCHEMECOLOR_INDEX" val="6"/>
  <p:tag name="KSO_WM_UNIT_FILL_TYPE" val="1"/>
</p:tagLst>
</file>

<file path=ppt/tags/tag2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6.xml><?xml version="1.0" encoding="utf-8"?>
<p:tagLst xmlns:p="http://schemas.openxmlformats.org/presentationml/2006/main">
  <p:tag name="COMMONDATA" val="eyJoZGlkIjoiYTgzODJiZjg0ODEyNzcwMTI0OTM4ZTYwZDIwMzcxM2QifQ=="/>
</p:tagLst>
</file>

<file path=ppt/tags/tag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4.xml><?xml version="1.0" encoding="utf-8"?>
<p:tagLst xmlns:p="http://schemas.openxmlformats.org/presentationml/2006/main">
  <p:tag name="KSO_WM_UNIT_LINE_FORE_SCHEMECOLOR_INDEX_BRIGHTNESS" val="-0.25"/>
  <p:tag name="KSO_WM_UNIT_LINE_FORE_SCHEMECOLOR_INDEX" val="14"/>
  <p:tag name="KSO_WM_UNIT_LINE_FILL_TYPE" val="2"/>
</p:tagLst>
</file>

<file path=ppt/tags/tag5.xml><?xml version="1.0" encoding="utf-8"?>
<p:tagLst xmlns:p="http://schemas.openxmlformats.org/presentationml/2006/main">
  <p:tag name="ISLIDE.DIAGRAM" val="1ebe7c27-0165-4b38-989f-7d9e1e3d3eac"/>
</p:tagLst>
</file>

<file path=ppt/tags/tag6.xml><?xml version="1.0" encoding="utf-8"?>
<p:tagLst xmlns:p="http://schemas.openxmlformats.org/presentationml/2006/main">
  <p:tag name="KSO_WM_UNIT_LINE_FORE_SCHEMECOLOR_INDEX_BRIGHTNESS" val="0"/>
  <p:tag name="KSO_WM_UNIT_LINE_FORE_SCHEMECOLOR_INDEX" val="16"/>
  <p:tag name="KSO_WM_UNIT_LINE_FILL_TYPE" val="2"/>
</p:tagLst>
</file>

<file path=ppt/tags/tag7.xml><?xml version="1.0" encoding="utf-8"?>
<p:tagLst xmlns:p="http://schemas.openxmlformats.org/presentationml/2006/main">
  <p:tag name="KSO_WM_UNIT_LINE_FORE_SCHEMECOLOR_INDEX_BRIGHTNESS" val="0"/>
  <p:tag name="KSO_WM_UNIT_LINE_FORE_SCHEMECOLOR_INDEX" val="16"/>
  <p:tag name="KSO_WM_UNIT_LINE_FILL_TYPE" val="2"/>
</p:tagLst>
</file>

<file path=ppt/tags/tag8.xml><?xml version="1.0" encoding="utf-8"?>
<p:tagLst xmlns:p="http://schemas.openxmlformats.org/presentationml/2006/main">
  <p:tag name="KSO_WM_UNIT_LINE_FORE_SCHEMECOLOR_INDEX_BRIGHTNESS" val="0"/>
  <p:tag name="KSO_WM_UNIT_LINE_FORE_SCHEMECOLOR_INDEX" val="16"/>
  <p:tag name="KSO_WM_UNIT_LINE_FILL_TYPE" val="2"/>
</p:tagLst>
</file>

<file path=ppt/tags/tag9.xml><?xml version="1.0" encoding="utf-8"?>
<p:tagLst xmlns:p="http://schemas.openxmlformats.org/presentationml/2006/main">
  <p:tag name="KSO_WM_UNIT_LINE_FORE_SCHEMECOLOR_INDEX_BRIGHTNESS" val="0"/>
  <p:tag name="KSO_WM_UNIT_LINE_FORE_SCHEMECOLOR_INDEX" val="16"/>
  <p:tag name="KSO_WM_UNIT_LINE_FILL_TYPE" val="2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546</Words>
  <Application>WPS 演示</Application>
  <PresentationFormat>宽屏</PresentationFormat>
  <Paragraphs>99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</vt:lpstr>
      <vt:lpstr>微软雅黑</vt:lpstr>
      <vt:lpstr>仿宋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为中华之崛起而学习</cp:lastModifiedBy>
  <cp:revision>6</cp:revision>
  <dcterms:created xsi:type="dcterms:W3CDTF">2022-07-13T06:03:00Z</dcterms:created>
  <dcterms:modified xsi:type="dcterms:W3CDTF">2022-07-13T06:46:54Z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E113E39A5ED7464196186CC86070232B</vt:lpwstr>
  </property>
  <property fmtid="{D5CDD505-2E9C-101B-9397-08002B2CF9AE}" pid="3" name="KSOProductBuildVer">
    <vt:lpwstr>2052-11.1.0.11830</vt:lpwstr>
  </property>
</Properties>
</file>