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0" r:id="rId3"/>
    <p:sldMasterId id="2147483655" r:id="rId4"/>
    <p:sldMasterId id="2147483660" r:id="rId5"/>
  </p:sldMasterIdLst>
  <p:notesMasterIdLst>
    <p:notesMasterId r:id="rId8"/>
  </p:notesMasterIdLst>
  <p:handoutMasterIdLst>
    <p:handoutMasterId r:id="rId21"/>
  </p:handoutMasterIdLst>
  <p:sldIdLst>
    <p:sldId id="654" r:id="rId6"/>
    <p:sldId id="661" r:id="rId7"/>
    <p:sldId id="659" r:id="rId9"/>
    <p:sldId id="658" r:id="rId10"/>
    <p:sldId id="728" r:id="rId11"/>
    <p:sldId id="729" r:id="rId12"/>
    <p:sldId id="730" r:id="rId13"/>
    <p:sldId id="731" r:id="rId14"/>
    <p:sldId id="732" r:id="rId15"/>
    <p:sldId id="737" r:id="rId16"/>
    <p:sldId id="739" r:id="rId17"/>
    <p:sldId id="782" r:id="rId18"/>
    <p:sldId id="674" r:id="rId19"/>
    <p:sldId id="714" r:id="rId20"/>
  </p:sldIdLst>
  <p:sldSz cx="12190095"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dao Yang" initials="ZY" lastIdx="1" clrIdx="0"/>
  <p:cmAuthor id="0" name="PPTer_Tang" initials="z"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0C0"/>
    <a:srgbClr val="1A86CA"/>
    <a:srgbClr val="1883B7"/>
    <a:srgbClr val="3AB663"/>
    <a:srgbClr val="B81C22"/>
    <a:srgbClr val="498BBC"/>
    <a:srgbClr val="478BB6"/>
    <a:srgbClr val="347193"/>
    <a:srgbClr val="4E8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86388" autoAdjust="0"/>
  </p:normalViewPr>
  <p:slideViewPr>
    <p:cSldViewPr>
      <p:cViewPr varScale="1">
        <p:scale>
          <a:sx n="57" d="100"/>
          <a:sy n="57" d="100"/>
        </p:scale>
        <p:origin x="-456" y="-72"/>
      </p:cViewPr>
      <p:guideLst>
        <p:guide orient="horz" pos="4094"/>
        <p:guide pos="462"/>
        <p:guide pos="3911"/>
        <p:guide pos="7203"/>
      </p:guideLst>
    </p:cSldViewPr>
  </p:slideViewPr>
  <p:outlineViewPr>
    <p:cViewPr>
      <p:scale>
        <a:sx n="33" d="100"/>
        <a:sy n="33" d="100"/>
      </p:scale>
      <p:origin x="0" y="-282"/>
    </p:cViewPr>
  </p:outlineViewPr>
  <p:notesTextViewPr>
    <p:cViewPr>
      <p:scale>
        <a:sx n="100" d="100"/>
        <a:sy n="100" d="100"/>
      </p:scale>
      <p:origin x="0" y="0"/>
    </p:cViewPr>
  </p:notesTextViewPr>
  <p:sorterViewPr>
    <p:cViewPr>
      <p:scale>
        <a:sx n="50" d="100"/>
        <a:sy n="50" d="100"/>
      </p:scale>
      <p:origin x="0" y="-24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25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7B456C1-D7C9-4429-8512-3152FEF84F42}"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070D24DC-D706-44D6-B30E-3238DB5499FD}">
      <dgm:prSet phldrT="[文本]" custT="1"/>
      <dgm:spPr>
        <a:xfrm>
          <a:off x="1112871" y="334459"/>
          <a:ext cx="2058214" cy="205821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zh-CN" altLang="en-US" sz="1800" dirty="0">
              <a:solidFill>
                <a:sysClr val="window" lastClr="FFFFFF"/>
              </a:solidFill>
              <a:latin typeface="+mn-lt"/>
              <a:ea typeface="Microsoft YaHei UI" panose="020B0503020204020204" pitchFamily="34" charset="-122"/>
              <a:cs typeface="+mn-cs"/>
            </a:rPr>
            <a:t>国家税务总局授权的全国税控设备服务商</a:t>
          </a:r>
          <a:endParaRPr lang="en-US" altLang="zh-CN" sz="1800" dirty="0">
            <a:solidFill>
              <a:sysClr val="window" lastClr="FFFFFF"/>
            </a:solidFill>
            <a:latin typeface="+mn-lt"/>
            <a:ea typeface="Microsoft YaHei UI" panose="020B0503020204020204" pitchFamily="34" charset="-122"/>
            <a:cs typeface="+mn-cs"/>
          </a:endParaRPr>
        </a:p>
      </dgm:t>
    </dgm:pt>
    <dgm:pt modelId="{9C7A39E0-88B2-4DD8-8795-7D21EFFE5BF6}" cxnId="{F7462EF8-114A-4303-A176-2FA5FC30D052}" type="parTrans">
      <dgm:prSet/>
      <dgm:spPr/>
      <dgm:t>
        <a:bodyPr/>
        <a:lstStyle/>
        <a:p>
          <a:endParaRPr lang="en-US" sz="1400"/>
        </a:p>
      </dgm:t>
    </dgm:pt>
    <dgm:pt modelId="{428970FF-0EFF-4DF9-A927-E6FD8191D2E5}" cxnId="{F7462EF8-114A-4303-A176-2FA5FC30D052}" type="sibTrans">
      <dgm:prSet/>
      <dgm:spPr/>
      <dgm:t>
        <a:bodyPr/>
        <a:lstStyle/>
        <a:p>
          <a:endParaRPr lang="en-US" sz="1400"/>
        </a:p>
      </dgm:t>
    </dgm:pt>
    <dgm:pt modelId="{DFCA8D07-06BC-4E5A-896B-DF4C40BC5A06}">
      <dgm:prSet phldrT="[文本]" custT="1"/>
      <dgm:spPr>
        <a:xfrm>
          <a:off x="3531273" y="334459"/>
          <a:ext cx="2058214" cy="2058214"/>
        </a:xfrm>
        <a:prstGeom prst="roundRect">
          <a:avLst/>
        </a:prstGeom>
        <a:solidFill>
          <a:srgbClr val="FFC000">
            <a:hueOff val="3266964"/>
            <a:satOff val="-13584"/>
            <a:lumOff val="3203"/>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1022350">
            <a:lnSpc>
              <a:spcPct val="90000"/>
            </a:lnSpc>
            <a:spcBef>
              <a:spcPct val="0"/>
            </a:spcBef>
            <a:spcAft>
              <a:spcPct val="35000"/>
            </a:spcAft>
            <a:buNone/>
          </a:pPr>
          <a:r>
            <a:rPr lang="zh-CN" altLang="en-US" sz="2000" kern="1200" dirty="0">
              <a:solidFill>
                <a:sysClr val="window" lastClr="FFFFFF"/>
              </a:solidFill>
              <a:latin typeface="+mn-lt"/>
              <a:ea typeface="Microsoft YaHei UI" panose="020B0503020204020204" pitchFamily="34" charset="-122"/>
              <a:cs typeface="+mn-cs"/>
            </a:rPr>
            <a:t>税局授权委托代征代开资质</a:t>
          </a:r>
          <a:endParaRPr lang="en-US" altLang="zh-CN" sz="2000" kern="1200" dirty="0">
            <a:solidFill>
              <a:sysClr val="window" lastClr="FFFFFF"/>
            </a:solidFill>
            <a:latin typeface="+mn-lt"/>
            <a:ea typeface="Microsoft YaHei UI" panose="020B0503020204020204" pitchFamily="34" charset="-122"/>
            <a:cs typeface="+mn-cs"/>
          </a:endParaRPr>
        </a:p>
      </dgm:t>
    </dgm:pt>
    <dgm:pt modelId="{BC903054-A502-40E4-819D-319A4D5B4395}" cxnId="{DBE93B67-6B15-4A32-8E4C-721DF905CC5F}" type="parTrans">
      <dgm:prSet/>
      <dgm:spPr/>
      <dgm:t>
        <a:bodyPr/>
        <a:lstStyle/>
        <a:p>
          <a:endParaRPr lang="en-US" sz="1400"/>
        </a:p>
      </dgm:t>
    </dgm:pt>
    <dgm:pt modelId="{2173DE4F-E810-483A-9E13-E713B503EA10}" cxnId="{DBE93B67-6B15-4A32-8E4C-721DF905CC5F}" type="sibTrans">
      <dgm:prSet/>
      <dgm:spPr/>
      <dgm:t>
        <a:bodyPr/>
        <a:lstStyle/>
        <a:p>
          <a:endParaRPr lang="en-US" sz="1400"/>
        </a:p>
      </dgm:t>
    </dgm:pt>
    <dgm:pt modelId="{928F6C21-28B7-4C4F-BC94-EA99C34A7ECC}">
      <dgm:prSet phldrT="[文本]" custT="1"/>
      <dgm:spPr>
        <a:xfrm>
          <a:off x="1112871" y="2752861"/>
          <a:ext cx="2058214" cy="2058214"/>
        </a:xfrm>
        <a:prstGeom prst="roundRect">
          <a:avLst/>
        </a:prstGeom>
        <a:solidFill>
          <a:srgbClr val="FFC000">
            <a:hueOff val="6533927"/>
            <a:satOff val="-27177"/>
            <a:lumOff val="6405"/>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1022350">
            <a:lnSpc>
              <a:spcPct val="90000"/>
            </a:lnSpc>
            <a:spcBef>
              <a:spcPct val="0"/>
            </a:spcBef>
            <a:spcAft>
              <a:spcPct val="35000"/>
            </a:spcAft>
            <a:buNone/>
          </a:pPr>
          <a:r>
            <a:rPr lang="zh-CN" altLang="en-US" sz="1800" kern="1200" dirty="0">
              <a:solidFill>
                <a:sysClr val="window" lastClr="FFFFFF"/>
              </a:solidFill>
              <a:latin typeface="+mn-lt"/>
              <a:ea typeface="Microsoft YaHei UI" panose="020B0503020204020204" pitchFamily="34" charset="-122"/>
              <a:cs typeface="+mn-cs"/>
            </a:rPr>
            <a:t>国家税务总局金税三期数据系统和应用系统开发运营服务商</a:t>
          </a:r>
          <a:endParaRPr lang="en-US" altLang="zh-CN" sz="1800" kern="1200" dirty="0">
            <a:solidFill>
              <a:sysClr val="window" lastClr="FFFFFF"/>
            </a:solidFill>
            <a:latin typeface="+mn-lt"/>
            <a:ea typeface="Microsoft YaHei UI" panose="020B0503020204020204" pitchFamily="34" charset="-122"/>
            <a:cs typeface="+mn-cs"/>
          </a:endParaRPr>
        </a:p>
      </dgm:t>
    </dgm:pt>
    <dgm:pt modelId="{B66B995A-2B4F-4E14-8957-E87EFD43281D}" cxnId="{33912D0A-4C69-4F88-A678-C3C74AE8A391}" type="parTrans">
      <dgm:prSet/>
      <dgm:spPr/>
      <dgm:t>
        <a:bodyPr/>
        <a:lstStyle/>
        <a:p>
          <a:endParaRPr lang="en-US" sz="1400"/>
        </a:p>
      </dgm:t>
    </dgm:pt>
    <dgm:pt modelId="{B7EC2652-BA5F-4E15-828B-D1D853F0D738}" cxnId="{33912D0A-4C69-4F88-A678-C3C74AE8A391}" type="sibTrans">
      <dgm:prSet/>
      <dgm:spPr/>
      <dgm:t>
        <a:bodyPr/>
        <a:lstStyle/>
        <a:p>
          <a:endParaRPr lang="en-US" sz="1400"/>
        </a:p>
      </dgm:t>
    </dgm:pt>
    <dgm:pt modelId="{5494AF7A-F3F1-4D98-A583-44678FB915E3}">
      <dgm:prSet phldrT="[文本]" custT="1"/>
      <dgm:spPr>
        <a:xfrm>
          <a:off x="3531273" y="2752861"/>
          <a:ext cx="2058214" cy="2058214"/>
        </a:xfrm>
        <a:prstGeom prst="roundRect">
          <a:avLst/>
        </a:prstGeom>
        <a:solidFill>
          <a:srgbClr val="FFC000">
            <a:hueOff val="9800891"/>
            <a:satOff val="-40769"/>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1022350">
            <a:lnSpc>
              <a:spcPct val="90000"/>
            </a:lnSpc>
            <a:spcBef>
              <a:spcPct val="0"/>
            </a:spcBef>
            <a:spcAft>
              <a:spcPct val="35000"/>
            </a:spcAft>
            <a:buNone/>
          </a:pPr>
          <a:r>
            <a:rPr lang="zh-CN" altLang="en-US" sz="1800" kern="1200" dirty="0">
              <a:solidFill>
                <a:sysClr val="window" lastClr="FFFFFF"/>
              </a:solidFill>
              <a:latin typeface="+mn-lt"/>
              <a:ea typeface="Microsoft YaHei UI" panose="020B0503020204020204" pitchFamily="34" charset="-122"/>
              <a:cs typeface="+mn-cs"/>
            </a:rPr>
            <a:t>金税四期及电子税务局中标商</a:t>
          </a:r>
          <a:endParaRPr lang="en-US" altLang="zh-CN" sz="1800" kern="1200" dirty="0">
            <a:solidFill>
              <a:sysClr val="window" lastClr="FFFFFF"/>
            </a:solidFill>
            <a:latin typeface="+mn-lt"/>
            <a:ea typeface="Microsoft YaHei UI" panose="020B0503020204020204" pitchFamily="34" charset="-122"/>
            <a:cs typeface="+mn-cs"/>
          </a:endParaRPr>
        </a:p>
      </dgm:t>
    </dgm:pt>
    <dgm:pt modelId="{9ECD4BE1-D868-40FB-BCBF-8429AFAFAF26}" cxnId="{6A2CE88F-7B78-4FF0-A7E6-61389F398D3C}" type="parTrans">
      <dgm:prSet/>
      <dgm:spPr/>
      <dgm:t>
        <a:bodyPr/>
        <a:lstStyle/>
        <a:p>
          <a:endParaRPr lang="en-US" sz="1400"/>
        </a:p>
      </dgm:t>
    </dgm:pt>
    <dgm:pt modelId="{087E1264-86AB-49D0-A59D-505A437CFDCE}" cxnId="{6A2CE88F-7B78-4FF0-A7E6-61389F398D3C}" type="sibTrans">
      <dgm:prSet/>
      <dgm:spPr/>
      <dgm:t>
        <a:bodyPr/>
        <a:lstStyle/>
        <a:p>
          <a:endParaRPr lang="en-US" sz="1400"/>
        </a:p>
      </dgm:t>
    </dgm:pt>
    <dgm:pt modelId="{97FFB5F7-3101-4472-8B8C-C45E588E6A73}" type="pres">
      <dgm:prSet presAssocID="{57B456C1-D7C9-4429-8512-3152FEF84F42}" presName="matrix" presStyleCnt="0">
        <dgm:presLayoutVars>
          <dgm:chMax val="1"/>
          <dgm:dir/>
          <dgm:resizeHandles val="exact"/>
        </dgm:presLayoutVars>
      </dgm:prSet>
      <dgm:spPr/>
      <dgm:t>
        <a:bodyPr/>
        <a:lstStyle/>
        <a:p>
          <a:endParaRPr lang="zh-CN" altLang="en-US"/>
        </a:p>
      </dgm:t>
    </dgm:pt>
    <dgm:pt modelId="{6EAF8089-5A72-42FB-BDDA-82217E9BFDD8}" type="pres">
      <dgm:prSet presAssocID="{57B456C1-D7C9-4429-8512-3152FEF84F42}" presName="axisShape" presStyleLbl="bgShp" presStyleIdx="0" presStyleCnt="1"/>
      <dgm:spPr>
        <a:xfrm>
          <a:off x="778411" y="0"/>
          <a:ext cx="5145536" cy="5145536"/>
        </a:xfrm>
        <a:prstGeom prst="quadArrow">
          <a:avLst>
            <a:gd name="adj1" fmla="val 2000"/>
            <a:gd name="adj2" fmla="val 4000"/>
            <a:gd name="adj3" fmla="val 5000"/>
          </a:avLst>
        </a:prstGeom>
        <a:solidFill>
          <a:srgbClr val="FFC000">
            <a:tint val="40000"/>
            <a:hueOff val="0"/>
            <a:satOff val="0"/>
            <a:lumOff val="0"/>
            <a:alphaOff val="0"/>
          </a:srgbClr>
        </a:solidFill>
        <a:ln>
          <a:noFill/>
        </a:ln>
        <a:effectLst/>
      </dgm:spPr>
      <dgm:t>
        <a:bodyPr/>
        <a:lstStyle/>
        <a:p>
          <a:endParaRPr lang="zh-CN" altLang="en-US"/>
        </a:p>
      </dgm:t>
    </dgm:pt>
    <dgm:pt modelId="{E2747FDD-9F1F-4E5D-BA94-122C6183EE54}" type="pres">
      <dgm:prSet presAssocID="{57B456C1-D7C9-4429-8512-3152FEF84F42}" presName="rect1" presStyleLbl="node1" presStyleIdx="0" presStyleCnt="4">
        <dgm:presLayoutVars>
          <dgm:chMax val="0"/>
          <dgm:chPref val="0"/>
          <dgm:bulletEnabled val="1"/>
        </dgm:presLayoutVars>
      </dgm:prSet>
      <dgm:spPr/>
      <dgm:t>
        <a:bodyPr/>
        <a:lstStyle/>
        <a:p>
          <a:endParaRPr lang="zh-CN" altLang="en-US"/>
        </a:p>
      </dgm:t>
    </dgm:pt>
    <dgm:pt modelId="{C801D9E6-13FD-4B6D-8FDE-C0C48F485627}" type="pres">
      <dgm:prSet presAssocID="{57B456C1-D7C9-4429-8512-3152FEF84F42}" presName="rect2" presStyleLbl="node1" presStyleIdx="1" presStyleCnt="4">
        <dgm:presLayoutVars>
          <dgm:chMax val="0"/>
          <dgm:chPref val="0"/>
          <dgm:bulletEnabled val="1"/>
        </dgm:presLayoutVars>
      </dgm:prSet>
      <dgm:spPr/>
      <dgm:t>
        <a:bodyPr/>
        <a:lstStyle/>
        <a:p>
          <a:endParaRPr lang="zh-CN" altLang="en-US"/>
        </a:p>
      </dgm:t>
    </dgm:pt>
    <dgm:pt modelId="{ABE07A6D-068B-4A73-BC0B-A5022D6C74DE}" type="pres">
      <dgm:prSet presAssocID="{57B456C1-D7C9-4429-8512-3152FEF84F42}" presName="rect3" presStyleLbl="node1" presStyleIdx="2" presStyleCnt="4">
        <dgm:presLayoutVars>
          <dgm:chMax val="0"/>
          <dgm:chPref val="0"/>
          <dgm:bulletEnabled val="1"/>
        </dgm:presLayoutVars>
      </dgm:prSet>
      <dgm:spPr/>
      <dgm:t>
        <a:bodyPr/>
        <a:lstStyle/>
        <a:p>
          <a:endParaRPr lang="zh-CN" altLang="en-US"/>
        </a:p>
      </dgm:t>
    </dgm:pt>
    <dgm:pt modelId="{064B6E44-4D3A-40E3-94C0-CB88E52BF1F7}" type="pres">
      <dgm:prSet presAssocID="{57B456C1-D7C9-4429-8512-3152FEF84F42}" presName="rect4" presStyleLbl="node1" presStyleIdx="3" presStyleCnt="4">
        <dgm:presLayoutVars>
          <dgm:chMax val="0"/>
          <dgm:chPref val="0"/>
          <dgm:bulletEnabled val="1"/>
        </dgm:presLayoutVars>
      </dgm:prSet>
      <dgm:spPr/>
      <dgm:t>
        <a:bodyPr/>
        <a:lstStyle/>
        <a:p>
          <a:endParaRPr lang="zh-CN" altLang="en-US"/>
        </a:p>
      </dgm:t>
    </dgm:pt>
  </dgm:ptLst>
  <dgm:cxnLst>
    <dgm:cxn modelId="{51044772-F261-4770-9455-ADF0638767E6}" type="presOf" srcId="{928F6C21-28B7-4C4F-BC94-EA99C34A7ECC}" destId="{ABE07A6D-068B-4A73-BC0B-A5022D6C74DE}" srcOrd="0" destOrd="0" presId="urn:microsoft.com/office/officeart/2005/8/layout/matrix2"/>
    <dgm:cxn modelId="{FC42CAB9-DC56-4358-AEC2-7A7D682F6A97}" type="presOf" srcId="{5494AF7A-F3F1-4D98-A583-44678FB915E3}" destId="{064B6E44-4D3A-40E3-94C0-CB88E52BF1F7}" srcOrd="0" destOrd="0" presId="urn:microsoft.com/office/officeart/2005/8/layout/matrix2"/>
    <dgm:cxn modelId="{DBE93B67-6B15-4A32-8E4C-721DF905CC5F}" srcId="{57B456C1-D7C9-4429-8512-3152FEF84F42}" destId="{DFCA8D07-06BC-4E5A-896B-DF4C40BC5A06}" srcOrd="1" destOrd="0" parTransId="{BC903054-A502-40E4-819D-319A4D5B4395}" sibTransId="{2173DE4F-E810-483A-9E13-E713B503EA10}"/>
    <dgm:cxn modelId="{F7462EF8-114A-4303-A176-2FA5FC30D052}" srcId="{57B456C1-D7C9-4429-8512-3152FEF84F42}" destId="{070D24DC-D706-44D6-B30E-3238DB5499FD}" srcOrd="0" destOrd="0" parTransId="{9C7A39E0-88B2-4DD8-8795-7D21EFFE5BF6}" sibTransId="{428970FF-0EFF-4DF9-A927-E6FD8191D2E5}"/>
    <dgm:cxn modelId="{E41351FB-8834-400E-8387-FC8F94A72603}" type="presOf" srcId="{070D24DC-D706-44D6-B30E-3238DB5499FD}" destId="{E2747FDD-9F1F-4E5D-BA94-122C6183EE54}" srcOrd="0" destOrd="0" presId="urn:microsoft.com/office/officeart/2005/8/layout/matrix2"/>
    <dgm:cxn modelId="{4AE36C0D-9860-4DBF-BE35-EB082A56DC14}" type="presOf" srcId="{57B456C1-D7C9-4429-8512-3152FEF84F42}" destId="{97FFB5F7-3101-4472-8B8C-C45E588E6A73}" srcOrd="0" destOrd="0" presId="urn:microsoft.com/office/officeart/2005/8/layout/matrix2"/>
    <dgm:cxn modelId="{33912D0A-4C69-4F88-A678-C3C74AE8A391}" srcId="{57B456C1-D7C9-4429-8512-3152FEF84F42}" destId="{928F6C21-28B7-4C4F-BC94-EA99C34A7ECC}" srcOrd="2" destOrd="0" parTransId="{B66B995A-2B4F-4E14-8957-E87EFD43281D}" sibTransId="{B7EC2652-BA5F-4E15-828B-D1D853F0D738}"/>
    <dgm:cxn modelId="{4C97318B-17F1-406F-9260-ECF4F3803060}" type="presOf" srcId="{DFCA8D07-06BC-4E5A-896B-DF4C40BC5A06}" destId="{C801D9E6-13FD-4B6D-8FDE-C0C48F485627}" srcOrd="0" destOrd="0" presId="urn:microsoft.com/office/officeart/2005/8/layout/matrix2"/>
    <dgm:cxn modelId="{6A2CE88F-7B78-4FF0-A7E6-61389F398D3C}" srcId="{57B456C1-D7C9-4429-8512-3152FEF84F42}" destId="{5494AF7A-F3F1-4D98-A583-44678FB915E3}" srcOrd="3" destOrd="0" parTransId="{9ECD4BE1-D868-40FB-BCBF-8429AFAFAF26}" sibTransId="{087E1264-86AB-49D0-A59D-505A437CFDCE}"/>
    <dgm:cxn modelId="{F27EA080-CE7F-4374-B5FC-DE6D1145A1F0}" type="presParOf" srcId="{97FFB5F7-3101-4472-8B8C-C45E588E6A73}" destId="{6EAF8089-5A72-42FB-BDDA-82217E9BFDD8}" srcOrd="0" destOrd="0" presId="urn:microsoft.com/office/officeart/2005/8/layout/matrix2"/>
    <dgm:cxn modelId="{561E2192-BC64-4898-8271-13260EDCD04E}" type="presParOf" srcId="{97FFB5F7-3101-4472-8B8C-C45E588E6A73}" destId="{E2747FDD-9F1F-4E5D-BA94-122C6183EE54}" srcOrd="1" destOrd="0" presId="urn:microsoft.com/office/officeart/2005/8/layout/matrix2"/>
    <dgm:cxn modelId="{E1D9F1F8-A266-47F8-AF9C-2D0F59F42012}" type="presParOf" srcId="{97FFB5F7-3101-4472-8B8C-C45E588E6A73}" destId="{C801D9E6-13FD-4B6D-8FDE-C0C48F485627}" srcOrd="2" destOrd="0" presId="urn:microsoft.com/office/officeart/2005/8/layout/matrix2"/>
    <dgm:cxn modelId="{78DD5D8F-E252-4380-A7A9-2274AB87FE5D}" type="presParOf" srcId="{97FFB5F7-3101-4472-8B8C-C45E588E6A73}" destId="{ABE07A6D-068B-4A73-BC0B-A5022D6C74DE}" srcOrd="3" destOrd="0" presId="urn:microsoft.com/office/officeart/2005/8/layout/matrix2"/>
    <dgm:cxn modelId="{D5DDCD44-7CC7-457F-A19C-FF2059BE53CD}" type="presParOf" srcId="{97FFB5F7-3101-4472-8B8C-C45E588E6A73}" destId="{064B6E44-4D3A-40E3-94C0-CB88E52BF1F7}"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45536" cy="5145536"/>
        <a:chOff x="0" y="0"/>
        <a:chExt cx="5145536" cy="5145536"/>
      </a:xfrm>
    </dsp:grpSpPr>
    <dsp:sp modelId="{6EAF8089-5A72-42FB-BDDA-82217E9BFDD8}">
      <dsp:nvSpPr>
        <dsp:cNvPr id="3" name="十字箭头 2"/>
        <dsp:cNvSpPr/>
      </dsp:nvSpPr>
      <dsp:spPr bwMode="white">
        <a:xfrm>
          <a:off x="778411" y="0"/>
          <a:ext cx="5145536" cy="5145536"/>
        </a:xfrm>
        <a:prstGeom prst="quadArrow">
          <a:avLst>
            <a:gd name="adj1" fmla="val 2000"/>
            <a:gd name="adj2" fmla="val 4000"/>
            <a:gd name="adj3" fmla="val 5000"/>
          </a:avLst>
        </a:prstGeom>
        <a:solidFill>
          <a:srgbClr val="FFC000">
            <a:tint val="40000"/>
            <a:hueOff val="0"/>
            <a:satOff val="0"/>
            <a:lumOff val="0"/>
            <a:alphaOff val="0"/>
          </a:srgbClr>
        </a:solidFill>
        <a:ln>
          <a:noFill/>
        </a:ln>
        <a:effectLst/>
      </dsp:spPr>
      <dsp:style>
        <a:lnRef idx="0">
          <a:schemeClr val="dk1"/>
        </a:lnRef>
        <a:fillRef idx="1">
          <a:schemeClr val="accent4">
            <a:tint val="40000"/>
          </a:schemeClr>
        </a:fillRef>
        <a:effectRef idx="0">
          <a:scrgbClr r="0" g="0" b="0"/>
        </a:effectRef>
        <a:fontRef idx="minor"/>
      </dsp:style>
      <dsp:txXfrm>
        <a:off x="778411" y="0"/>
        <a:ext cx="5145536" cy="5145536"/>
      </dsp:txXfrm>
    </dsp:sp>
    <dsp:sp modelId="{E2747FDD-9F1F-4E5D-BA94-122C6183EE54}">
      <dsp:nvSpPr>
        <dsp:cNvPr id="4" name="圆角矩形 3"/>
        <dsp:cNvSpPr/>
      </dsp:nvSpPr>
      <dsp:spPr bwMode="white">
        <a:xfrm>
          <a:off x="1112871" y="334460"/>
          <a:ext cx="2058214" cy="205821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ysClr val="window" lastClr="FFFFFF"/>
              </a:solidFill>
              <a:latin typeface="+mn-lt"/>
              <a:ea typeface="Microsoft YaHei UI" panose="020B0503020204020204" pitchFamily="34" charset="-122"/>
              <a:cs typeface="+mn-cs"/>
            </a:rPr>
            <a:t>国家税务总局授权的全国税控设备服务商</a:t>
          </a:r>
          <a:endParaRPr lang="en-US" altLang="zh-CN" sz="1800" dirty="0">
            <a:solidFill>
              <a:sysClr val="window" lastClr="FFFFFF"/>
            </a:solidFill>
            <a:latin typeface="+mn-lt"/>
            <a:ea typeface="Microsoft YaHei UI" panose="020B0503020204020204" pitchFamily="34" charset="-122"/>
            <a:cs typeface="+mn-cs"/>
          </a:endParaRPr>
        </a:p>
      </dsp:txBody>
      <dsp:txXfrm>
        <a:off x="1112871" y="334460"/>
        <a:ext cx="2058214" cy="2058214"/>
      </dsp:txXfrm>
    </dsp:sp>
    <dsp:sp modelId="{C801D9E6-13FD-4B6D-8FDE-C0C48F485627}">
      <dsp:nvSpPr>
        <dsp:cNvPr id="5" name="圆角矩形 4"/>
        <dsp:cNvSpPr/>
      </dsp:nvSpPr>
      <dsp:spPr bwMode="white">
        <a:xfrm>
          <a:off x="3531273" y="334460"/>
          <a:ext cx="2058214" cy="2058214"/>
        </a:xfrm>
        <a:prstGeom prst="roundRect">
          <a:avLst/>
        </a:prstGeom>
        <a:solidFill>
          <a:srgbClr val="FFC000">
            <a:hueOff val="3266964"/>
            <a:satOff val="-13584"/>
            <a:lumOff val="3203"/>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4">
            <a:hueOff val="-480000"/>
            <a:satOff val="29020"/>
            <a:lumOff val="549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022350">
            <a:lnSpc>
              <a:spcPct val="90000"/>
            </a:lnSpc>
            <a:spcBef>
              <a:spcPct val="0"/>
            </a:spcBef>
            <a:spcAft>
              <a:spcPct val="35000"/>
            </a:spcAft>
            <a:buNone/>
          </a:pPr>
          <a:r>
            <a:rPr lang="zh-CN" altLang="en-US" sz="2000" kern="1200" dirty="0">
              <a:solidFill>
                <a:sysClr val="window" lastClr="FFFFFF"/>
              </a:solidFill>
              <a:latin typeface="+mn-lt"/>
              <a:ea typeface="Microsoft YaHei UI" panose="020B0503020204020204" pitchFamily="34" charset="-122"/>
              <a:cs typeface="+mn-cs"/>
            </a:rPr>
            <a:t>税局授权委托代征代开资质</a:t>
          </a:r>
          <a:endParaRPr lang="en-US" altLang="zh-CN" sz="2000" kern="1200" dirty="0">
            <a:solidFill>
              <a:sysClr val="window" lastClr="FFFFFF"/>
            </a:solidFill>
            <a:latin typeface="+mn-lt"/>
            <a:ea typeface="Microsoft YaHei UI" panose="020B0503020204020204" pitchFamily="34" charset="-122"/>
            <a:cs typeface="+mn-cs"/>
          </a:endParaRPr>
        </a:p>
      </dsp:txBody>
      <dsp:txXfrm>
        <a:off x="3531273" y="334460"/>
        <a:ext cx="2058214" cy="2058214"/>
      </dsp:txXfrm>
    </dsp:sp>
    <dsp:sp modelId="{ABE07A6D-068B-4A73-BC0B-A5022D6C74DE}">
      <dsp:nvSpPr>
        <dsp:cNvPr id="6" name="圆角矩形 5"/>
        <dsp:cNvSpPr/>
      </dsp:nvSpPr>
      <dsp:spPr bwMode="white">
        <a:xfrm>
          <a:off x="1112871" y="2752862"/>
          <a:ext cx="2058214" cy="2058214"/>
        </a:xfrm>
        <a:prstGeom prst="roundRect">
          <a:avLst/>
        </a:prstGeom>
        <a:solidFill>
          <a:srgbClr val="FFC000">
            <a:hueOff val="6533927"/>
            <a:satOff val="-27177"/>
            <a:lumOff val="6405"/>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4">
            <a:hueOff val="-960000"/>
            <a:satOff val="58039"/>
            <a:lumOff val="10980"/>
            <a:alpha val="100000"/>
          </a:schemeClr>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022350">
            <a:lnSpc>
              <a:spcPct val="90000"/>
            </a:lnSpc>
            <a:spcBef>
              <a:spcPct val="0"/>
            </a:spcBef>
            <a:spcAft>
              <a:spcPct val="35000"/>
            </a:spcAft>
            <a:buNone/>
          </a:pPr>
          <a:r>
            <a:rPr lang="zh-CN" altLang="en-US" sz="1800" kern="1200" dirty="0">
              <a:solidFill>
                <a:sysClr val="window" lastClr="FFFFFF"/>
              </a:solidFill>
              <a:latin typeface="+mn-lt"/>
              <a:ea typeface="Microsoft YaHei UI" panose="020B0503020204020204" pitchFamily="34" charset="-122"/>
              <a:cs typeface="+mn-cs"/>
            </a:rPr>
            <a:t>国家税务总局金税三期数据系统和应用系统开发运营服务商</a:t>
          </a:r>
          <a:endParaRPr lang="en-US" altLang="zh-CN" sz="1800" kern="1200" dirty="0">
            <a:solidFill>
              <a:sysClr val="window" lastClr="FFFFFF"/>
            </a:solidFill>
            <a:latin typeface="+mn-lt"/>
            <a:ea typeface="Microsoft YaHei UI" panose="020B0503020204020204" pitchFamily="34" charset="-122"/>
            <a:cs typeface="+mn-cs"/>
          </a:endParaRPr>
        </a:p>
      </dsp:txBody>
      <dsp:txXfrm>
        <a:off x="1112871" y="2752862"/>
        <a:ext cx="2058214" cy="2058214"/>
      </dsp:txXfrm>
    </dsp:sp>
    <dsp:sp modelId="{064B6E44-4D3A-40E3-94C0-CB88E52BF1F7}">
      <dsp:nvSpPr>
        <dsp:cNvPr id="7" name="圆角矩形 6"/>
        <dsp:cNvSpPr/>
      </dsp:nvSpPr>
      <dsp:spPr bwMode="white">
        <a:xfrm>
          <a:off x="3531273" y="2752862"/>
          <a:ext cx="2058214" cy="2058214"/>
        </a:xfrm>
        <a:prstGeom prst="roundRect">
          <a:avLst/>
        </a:prstGeom>
        <a:solidFill>
          <a:srgbClr val="FFC000">
            <a:hueOff val="9800891"/>
            <a:satOff val="-40769"/>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4">
            <a:hueOff val="-1440000"/>
            <a:satOff val="87059"/>
            <a:lumOff val="16471"/>
            <a:alpha val="100000"/>
          </a:schemeClr>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022350">
            <a:lnSpc>
              <a:spcPct val="90000"/>
            </a:lnSpc>
            <a:spcBef>
              <a:spcPct val="0"/>
            </a:spcBef>
            <a:spcAft>
              <a:spcPct val="35000"/>
            </a:spcAft>
            <a:buNone/>
          </a:pPr>
          <a:r>
            <a:rPr lang="zh-CN" altLang="en-US" sz="1800" kern="1200" dirty="0">
              <a:solidFill>
                <a:sysClr val="window" lastClr="FFFFFF"/>
              </a:solidFill>
              <a:latin typeface="+mn-lt"/>
              <a:ea typeface="Microsoft YaHei UI" panose="020B0503020204020204" pitchFamily="34" charset="-122"/>
              <a:cs typeface="+mn-cs"/>
            </a:rPr>
            <a:t>金税四期及电子税务局中标商</a:t>
          </a:r>
          <a:endParaRPr lang="en-US" altLang="zh-CN" sz="1800" kern="1200" dirty="0">
            <a:solidFill>
              <a:sysClr val="window" lastClr="FFFFFF"/>
            </a:solidFill>
            <a:latin typeface="+mn-lt"/>
            <a:ea typeface="Microsoft YaHei UI" panose="020B0503020204020204" pitchFamily="34" charset="-122"/>
            <a:cs typeface="+mn-cs"/>
          </a:endParaRPr>
        </a:p>
      </dsp:txBody>
      <dsp:txXfrm>
        <a:off x="3531273" y="2752862"/>
        <a:ext cx="2058214" cy="205821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E4E3D5F0-3CBE-446F-91A3-916D4FA387C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3BD54EA-BEF7-4ED1-B5C2-9BE06F490BF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D54EA-BEF7-4ED1-B5C2-9BE06F490BFD}"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486" y="1031257"/>
            <a:ext cx="991144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6" name="圆角矩形 5"/>
          <p:cNvSpPr/>
          <p:nvPr userDrawn="1"/>
        </p:nvSpPr>
        <p:spPr>
          <a:xfrm>
            <a:off x="5899289" y="6451897"/>
            <a:ext cx="391838"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a:xfrm>
            <a:off x="705728" y="405663"/>
            <a:ext cx="1429038"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1" y="0"/>
            <a:ext cx="5807175" cy="6858000"/>
          </a:xfrm>
          <a:prstGeom prst="rect">
            <a:avLst/>
          </a:prstGeom>
        </p:spPr>
      </p:pic>
      <p:sp>
        <p:nvSpPr>
          <p:cNvPr id="7" name="矩形 2"/>
          <p:cNvSpPr/>
          <p:nvPr userDrawn="1"/>
        </p:nvSpPr>
        <p:spPr>
          <a:xfrm>
            <a:off x="2494806" y="-12934"/>
            <a:ext cx="9752222" cy="6894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1821819 w 2736219"/>
              <a:gd name="connsiteY0-2" fmla="*/ 0 h 5172293"/>
              <a:gd name="connsiteX1-3" fmla="*/ 2736219 w 2736219"/>
              <a:gd name="connsiteY1-4" fmla="*/ 0 h 5172293"/>
              <a:gd name="connsiteX2-5" fmla="*/ 2736219 w 2736219"/>
              <a:gd name="connsiteY2-6" fmla="*/ 914400 h 5172293"/>
              <a:gd name="connsiteX3-7" fmla="*/ 0 w 2736219"/>
              <a:gd name="connsiteY3-8" fmla="*/ 5172293 h 5172293"/>
              <a:gd name="connsiteX4-9" fmla="*/ 1821819 w 2736219"/>
              <a:gd name="connsiteY4-10" fmla="*/ 0 h 5172293"/>
              <a:gd name="connsiteX0-11" fmla="*/ 1821819 w 7273318"/>
              <a:gd name="connsiteY0-12" fmla="*/ 0 h 5172293"/>
              <a:gd name="connsiteX1-13" fmla="*/ 2736219 w 7273318"/>
              <a:gd name="connsiteY1-14" fmla="*/ 0 h 5172293"/>
              <a:gd name="connsiteX2-15" fmla="*/ 7273318 w 7273318"/>
              <a:gd name="connsiteY2-16" fmla="*/ 5151353 h 5172293"/>
              <a:gd name="connsiteX3-17" fmla="*/ 0 w 7273318"/>
              <a:gd name="connsiteY3-18" fmla="*/ 5172293 h 5172293"/>
              <a:gd name="connsiteX4-19" fmla="*/ 1821819 w 7273318"/>
              <a:gd name="connsiteY4-20" fmla="*/ 0 h 5172293"/>
              <a:gd name="connsiteX0-21" fmla="*/ 1821819 w 7273318"/>
              <a:gd name="connsiteY0-22" fmla="*/ 0 h 5172293"/>
              <a:gd name="connsiteX1-23" fmla="*/ 7266338 w 7273318"/>
              <a:gd name="connsiteY1-24" fmla="*/ 0 h 5172293"/>
              <a:gd name="connsiteX2-25" fmla="*/ 7273318 w 7273318"/>
              <a:gd name="connsiteY2-26" fmla="*/ 5151353 h 5172293"/>
              <a:gd name="connsiteX3-27" fmla="*/ 0 w 7273318"/>
              <a:gd name="connsiteY3-28" fmla="*/ 5172293 h 5172293"/>
              <a:gd name="connsiteX4-29" fmla="*/ 1821819 w 7273318"/>
              <a:gd name="connsiteY4-30" fmla="*/ 0 h 5172293"/>
              <a:gd name="connsiteX0-31" fmla="*/ 2606758 w 7273318"/>
              <a:gd name="connsiteY0-32" fmla="*/ 7640 h 5172293"/>
              <a:gd name="connsiteX1-33" fmla="*/ 7266338 w 7273318"/>
              <a:gd name="connsiteY1-34" fmla="*/ 0 h 5172293"/>
              <a:gd name="connsiteX2-35" fmla="*/ 7273318 w 7273318"/>
              <a:gd name="connsiteY2-36" fmla="*/ 5151353 h 5172293"/>
              <a:gd name="connsiteX3-37" fmla="*/ 0 w 7273318"/>
              <a:gd name="connsiteY3-38" fmla="*/ 5172293 h 5172293"/>
              <a:gd name="connsiteX4-39" fmla="*/ 2606758 w 7273318"/>
              <a:gd name="connsiteY4-40" fmla="*/ 7640 h 5172293"/>
              <a:gd name="connsiteX0-41" fmla="*/ 2355273 w 7021833"/>
              <a:gd name="connsiteY0-42" fmla="*/ 7640 h 5172293"/>
              <a:gd name="connsiteX1-43" fmla="*/ 7014853 w 7021833"/>
              <a:gd name="connsiteY1-44" fmla="*/ 0 h 5172293"/>
              <a:gd name="connsiteX2-45" fmla="*/ 7021833 w 7021833"/>
              <a:gd name="connsiteY2-46" fmla="*/ 5151353 h 5172293"/>
              <a:gd name="connsiteX3-47" fmla="*/ 0 w 7021833"/>
              <a:gd name="connsiteY3-48" fmla="*/ 5172293 h 5172293"/>
              <a:gd name="connsiteX4-49" fmla="*/ 2355273 w 7021833"/>
              <a:gd name="connsiteY4-50" fmla="*/ 7640 h 5172293"/>
              <a:gd name="connsiteX0-51" fmla="*/ 2370514 w 7021833"/>
              <a:gd name="connsiteY0-52" fmla="*/ 7640 h 5172293"/>
              <a:gd name="connsiteX1-53" fmla="*/ 7014853 w 7021833"/>
              <a:gd name="connsiteY1-54" fmla="*/ 0 h 5172293"/>
              <a:gd name="connsiteX2-55" fmla="*/ 7021833 w 7021833"/>
              <a:gd name="connsiteY2-56" fmla="*/ 5151353 h 5172293"/>
              <a:gd name="connsiteX3-57" fmla="*/ 0 w 7021833"/>
              <a:gd name="connsiteY3-58" fmla="*/ 5172293 h 5172293"/>
              <a:gd name="connsiteX4-59" fmla="*/ 2370514 w 7021833"/>
              <a:gd name="connsiteY4-60" fmla="*/ 7640 h 51722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1833" h="5172293">
                <a:moveTo>
                  <a:pt x="2370514" y="7640"/>
                </a:moveTo>
                <a:lnTo>
                  <a:pt x="7014853" y="0"/>
                </a:lnTo>
                <a:cubicBezTo>
                  <a:pt x="7017180" y="1717118"/>
                  <a:pt x="7019506" y="3434235"/>
                  <a:pt x="7021833" y="5151353"/>
                </a:cubicBezTo>
                <a:lnTo>
                  <a:pt x="0" y="5172293"/>
                </a:lnTo>
                <a:lnTo>
                  <a:pt x="2370514" y="7640"/>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8" name="矩形 5"/>
          <p:cNvSpPr/>
          <p:nvPr userDrawn="1"/>
        </p:nvSpPr>
        <p:spPr>
          <a:xfrm>
            <a:off x="4150990" y="1854025"/>
            <a:ext cx="8096037" cy="1574975"/>
          </a:xfrm>
          <a:custGeom>
            <a:avLst/>
            <a:gdLst>
              <a:gd name="connsiteX0" fmla="*/ 0 w 6490139"/>
              <a:gd name="connsiteY0" fmla="*/ 0 h 1769281"/>
              <a:gd name="connsiteX1" fmla="*/ 6490139 w 6490139"/>
              <a:gd name="connsiteY1" fmla="*/ 0 h 1769281"/>
              <a:gd name="connsiteX2" fmla="*/ 6490139 w 6490139"/>
              <a:gd name="connsiteY2" fmla="*/ 1769281 h 1769281"/>
              <a:gd name="connsiteX3" fmla="*/ 0 w 6490139"/>
              <a:gd name="connsiteY3" fmla="*/ 1769281 h 1769281"/>
              <a:gd name="connsiteX4" fmla="*/ 0 w 6490139"/>
              <a:gd name="connsiteY4" fmla="*/ 0 h 1769281"/>
              <a:gd name="connsiteX0-1" fmla="*/ 784860 w 6490139"/>
              <a:gd name="connsiteY0-2" fmla="*/ 15240 h 1769281"/>
              <a:gd name="connsiteX1-3" fmla="*/ 6490139 w 6490139"/>
              <a:gd name="connsiteY1-4" fmla="*/ 0 h 1769281"/>
              <a:gd name="connsiteX2-5" fmla="*/ 6490139 w 6490139"/>
              <a:gd name="connsiteY2-6" fmla="*/ 1769281 h 1769281"/>
              <a:gd name="connsiteX3-7" fmla="*/ 0 w 6490139"/>
              <a:gd name="connsiteY3-8" fmla="*/ 1769281 h 1769281"/>
              <a:gd name="connsiteX4-9" fmla="*/ 784860 w 6490139"/>
              <a:gd name="connsiteY4-10" fmla="*/ 15240 h 1769281"/>
              <a:gd name="connsiteX0-11" fmla="*/ 792480 w 6490139"/>
              <a:gd name="connsiteY0-12" fmla="*/ 15240 h 1769281"/>
              <a:gd name="connsiteX1-13" fmla="*/ 6490139 w 6490139"/>
              <a:gd name="connsiteY1-14" fmla="*/ 0 h 1769281"/>
              <a:gd name="connsiteX2-15" fmla="*/ 6490139 w 6490139"/>
              <a:gd name="connsiteY2-16" fmla="*/ 1769281 h 1769281"/>
              <a:gd name="connsiteX3-17" fmla="*/ 0 w 6490139"/>
              <a:gd name="connsiteY3-18" fmla="*/ 1769281 h 1769281"/>
              <a:gd name="connsiteX4-19" fmla="*/ 792480 w 6490139"/>
              <a:gd name="connsiteY4-20" fmla="*/ 15240 h 1769281"/>
              <a:gd name="connsiteX0-21" fmla="*/ 744785 w 6442444"/>
              <a:gd name="connsiteY0-22" fmla="*/ 15240 h 1779584"/>
              <a:gd name="connsiteX1-23" fmla="*/ 6442444 w 6442444"/>
              <a:gd name="connsiteY1-24" fmla="*/ 0 h 1779584"/>
              <a:gd name="connsiteX2-25" fmla="*/ 6442444 w 6442444"/>
              <a:gd name="connsiteY2-26" fmla="*/ 1769281 h 1779584"/>
              <a:gd name="connsiteX3-27" fmla="*/ 0 w 6442444"/>
              <a:gd name="connsiteY3-28" fmla="*/ 1779584 h 1779584"/>
              <a:gd name="connsiteX4-29" fmla="*/ 744785 w 6442444"/>
              <a:gd name="connsiteY4-30" fmla="*/ 15240 h 1779584"/>
              <a:gd name="connsiteX0-31" fmla="*/ 1221735 w 6442444"/>
              <a:gd name="connsiteY0-32" fmla="*/ 53429 h 1779584"/>
              <a:gd name="connsiteX1-33" fmla="*/ 6442444 w 6442444"/>
              <a:gd name="connsiteY1-34" fmla="*/ 0 h 1779584"/>
              <a:gd name="connsiteX2-35" fmla="*/ 6442444 w 6442444"/>
              <a:gd name="connsiteY2-36" fmla="*/ 1769281 h 1779584"/>
              <a:gd name="connsiteX3-37" fmla="*/ 0 w 6442444"/>
              <a:gd name="connsiteY3-38" fmla="*/ 1779584 h 1779584"/>
              <a:gd name="connsiteX4-39" fmla="*/ 1221735 w 6442444"/>
              <a:gd name="connsiteY4-40" fmla="*/ 53429 h 1779584"/>
              <a:gd name="connsiteX0-41" fmla="*/ 592161 w 5812870"/>
              <a:gd name="connsiteY0-42" fmla="*/ 53429 h 1779584"/>
              <a:gd name="connsiteX1-43" fmla="*/ 5812870 w 5812870"/>
              <a:gd name="connsiteY1-44" fmla="*/ 0 h 1779584"/>
              <a:gd name="connsiteX2-45" fmla="*/ 5812870 w 5812870"/>
              <a:gd name="connsiteY2-46" fmla="*/ 1769281 h 1779584"/>
              <a:gd name="connsiteX3-47" fmla="*/ 0 w 5812870"/>
              <a:gd name="connsiteY3-48" fmla="*/ 1779584 h 1779584"/>
              <a:gd name="connsiteX4-49" fmla="*/ 592161 w 5812870"/>
              <a:gd name="connsiteY4-50" fmla="*/ 53429 h 1779584"/>
              <a:gd name="connsiteX0-51" fmla="*/ 483068 w 5812870"/>
              <a:gd name="connsiteY0-52" fmla="*/ 53429 h 1779584"/>
              <a:gd name="connsiteX1-53" fmla="*/ 5812870 w 5812870"/>
              <a:gd name="connsiteY1-54" fmla="*/ 0 h 1779584"/>
              <a:gd name="connsiteX2-55" fmla="*/ 5812870 w 5812870"/>
              <a:gd name="connsiteY2-56" fmla="*/ 1769281 h 1779584"/>
              <a:gd name="connsiteX3-57" fmla="*/ 0 w 5812870"/>
              <a:gd name="connsiteY3-58" fmla="*/ 1779584 h 1779584"/>
              <a:gd name="connsiteX4-59" fmla="*/ 483068 w 5812870"/>
              <a:gd name="connsiteY4-60" fmla="*/ 53429 h 1779584"/>
              <a:gd name="connsiteX0-61" fmla="*/ 515796 w 5845598"/>
              <a:gd name="connsiteY0-62" fmla="*/ 53429 h 1779584"/>
              <a:gd name="connsiteX1-63" fmla="*/ 5845598 w 5845598"/>
              <a:gd name="connsiteY1-64" fmla="*/ 0 h 1779584"/>
              <a:gd name="connsiteX2-65" fmla="*/ 5845598 w 5845598"/>
              <a:gd name="connsiteY2-66" fmla="*/ 1769281 h 1779584"/>
              <a:gd name="connsiteX3-67" fmla="*/ 0 w 5845598"/>
              <a:gd name="connsiteY3-68" fmla="*/ 1779584 h 1779584"/>
              <a:gd name="connsiteX4-69" fmla="*/ 515796 w 5845598"/>
              <a:gd name="connsiteY4-70" fmla="*/ 53429 h 1779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5598" h="1779584">
                <a:moveTo>
                  <a:pt x="515796" y="53429"/>
                </a:moveTo>
                <a:lnTo>
                  <a:pt x="5845598" y="0"/>
                </a:lnTo>
                <a:lnTo>
                  <a:pt x="5845598" y="1769281"/>
                </a:lnTo>
                <a:lnTo>
                  <a:pt x="0" y="1779584"/>
                </a:lnTo>
                <a:lnTo>
                  <a:pt x="515796" y="53429"/>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089025" y="111760"/>
            <a:ext cx="8977630" cy="575945"/>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387046"/>
            <a:ext cx="3565958" cy="318549"/>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grpSp>
        <p:nvGrpSpPr>
          <p:cNvPr id="6" name="组合 17"/>
          <p:cNvGrpSpPr/>
          <p:nvPr userDrawn="1"/>
        </p:nvGrpSpPr>
        <p:grpSpPr>
          <a:xfrm>
            <a:off x="-1" y="705533"/>
            <a:ext cx="12190413" cy="90000"/>
            <a:chOff x="0" y="908720"/>
            <a:chExt cx="12187238" cy="144016"/>
          </a:xfrm>
        </p:grpSpPr>
        <p:sp>
          <p:nvSpPr>
            <p:cNvPr id="7"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8"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
        <p:nvSpPr>
          <p:cNvPr id="2" name="椭圆 1"/>
          <p:cNvSpPr/>
          <p:nvPr userDrawn="1"/>
        </p:nvSpPr>
        <p:spPr>
          <a:xfrm>
            <a:off x="288386" y="132890"/>
            <a:ext cx="538632"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982638" y="114206"/>
            <a:ext cx="9084130"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503322"/>
            <a:ext cx="3565958" cy="318549"/>
          </a:xfrm>
          <a:prstGeom prst="rect">
            <a:avLst/>
          </a:prstGeom>
          <a:noFill/>
        </p:spPr>
        <p:txBody>
          <a:bodyPr wrap="square" rtlCol="0">
            <a:spAutoFit/>
          </a:bodyPr>
          <a:lstStyle/>
          <a:p>
            <a:r>
              <a:rPr lang="zh-CN" altLang="en-US" sz="14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1" y="705533"/>
            <a:ext cx="12190413"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
        <p:nvSpPr>
          <p:cNvPr id="2" name="椭圆 1"/>
          <p:cNvSpPr/>
          <p:nvPr userDrawn="1"/>
        </p:nvSpPr>
        <p:spPr>
          <a:xfrm>
            <a:off x="288386" y="132890"/>
            <a:ext cx="538632"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13"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4B9E775-0501-43D8-A0E7-8717075D56EF}" type="datetime5">
              <a:rPr lang="zh-CN" altLang="en-US" smtClean="0"/>
            </a:fld>
            <a:endParaRPr lang="zh-CN" altLang="en-US" dirty="0"/>
          </a:p>
        </p:txBody>
      </p:sp>
      <p:sp>
        <p:nvSpPr>
          <p:cNvPr id="14"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D0DD5F-7A2B-414A-A272-717561B9FF9C}" type="datetime5">
              <a:rPr lang="zh-CN" altLang="en-US" smtClean="0"/>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6E24C920-23A3-4416-AB8F-D33AD14DD175}"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1" y="0"/>
            <a:ext cx="5807175" cy="6858000"/>
          </a:xfrm>
          <a:prstGeom prst="rect">
            <a:avLst/>
          </a:prstGeom>
        </p:spPr>
      </p:pic>
      <p:sp>
        <p:nvSpPr>
          <p:cNvPr id="7" name="矩形 2"/>
          <p:cNvSpPr/>
          <p:nvPr userDrawn="1"/>
        </p:nvSpPr>
        <p:spPr>
          <a:xfrm>
            <a:off x="2494806" y="-12934"/>
            <a:ext cx="9752222" cy="6894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1821819 w 2736219"/>
              <a:gd name="connsiteY0-2" fmla="*/ 0 h 5172293"/>
              <a:gd name="connsiteX1-3" fmla="*/ 2736219 w 2736219"/>
              <a:gd name="connsiteY1-4" fmla="*/ 0 h 5172293"/>
              <a:gd name="connsiteX2-5" fmla="*/ 2736219 w 2736219"/>
              <a:gd name="connsiteY2-6" fmla="*/ 914400 h 5172293"/>
              <a:gd name="connsiteX3-7" fmla="*/ 0 w 2736219"/>
              <a:gd name="connsiteY3-8" fmla="*/ 5172293 h 5172293"/>
              <a:gd name="connsiteX4-9" fmla="*/ 1821819 w 2736219"/>
              <a:gd name="connsiteY4-10" fmla="*/ 0 h 5172293"/>
              <a:gd name="connsiteX0-11" fmla="*/ 1821819 w 7273318"/>
              <a:gd name="connsiteY0-12" fmla="*/ 0 h 5172293"/>
              <a:gd name="connsiteX1-13" fmla="*/ 2736219 w 7273318"/>
              <a:gd name="connsiteY1-14" fmla="*/ 0 h 5172293"/>
              <a:gd name="connsiteX2-15" fmla="*/ 7273318 w 7273318"/>
              <a:gd name="connsiteY2-16" fmla="*/ 5151353 h 5172293"/>
              <a:gd name="connsiteX3-17" fmla="*/ 0 w 7273318"/>
              <a:gd name="connsiteY3-18" fmla="*/ 5172293 h 5172293"/>
              <a:gd name="connsiteX4-19" fmla="*/ 1821819 w 7273318"/>
              <a:gd name="connsiteY4-20" fmla="*/ 0 h 5172293"/>
              <a:gd name="connsiteX0-21" fmla="*/ 1821819 w 7273318"/>
              <a:gd name="connsiteY0-22" fmla="*/ 0 h 5172293"/>
              <a:gd name="connsiteX1-23" fmla="*/ 7266338 w 7273318"/>
              <a:gd name="connsiteY1-24" fmla="*/ 0 h 5172293"/>
              <a:gd name="connsiteX2-25" fmla="*/ 7273318 w 7273318"/>
              <a:gd name="connsiteY2-26" fmla="*/ 5151353 h 5172293"/>
              <a:gd name="connsiteX3-27" fmla="*/ 0 w 7273318"/>
              <a:gd name="connsiteY3-28" fmla="*/ 5172293 h 5172293"/>
              <a:gd name="connsiteX4-29" fmla="*/ 1821819 w 7273318"/>
              <a:gd name="connsiteY4-30" fmla="*/ 0 h 5172293"/>
              <a:gd name="connsiteX0-31" fmla="*/ 2606758 w 7273318"/>
              <a:gd name="connsiteY0-32" fmla="*/ 7640 h 5172293"/>
              <a:gd name="connsiteX1-33" fmla="*/ 7266338 w 7273318"/>
              <a:gd name="connsiteY1-34" fmla="*/ 0 h 5172293"/>
              <a:gd name="connsiteX2-35" fmla="*/ 7273318 w 7273318"/>
              <a:gd name="connsiteY2-36" fmla="*/ 5151353 h 5172293"/>
              <a:gd name="connsiteX3-37" fmla="*/ 0 w 7273318"/>
              <a:gd name="connsiteY3-38" fmla="*/ 5172293 h 5172293"/>
              <a:gd name="connsiteX4-39" fmla="*/ 2606758 w 7273318"/>
              <a:gd name="connsiteY4-40" fmla="*/ 7640 h 5172293"/>
              <a:gd name="connsiteX0-41" fmla="*/ 2355273 w 7021833"/>
              <a:gd name="connsiteY0-42" fmla="*/ 7640 h 5172293"/>
              <a:gd name="connsiteX1-43" fmla="*/ 7014853 w 7021833"/>
              <a:gd name="connsiteY1-44" fmla="*/ 0 h 5172293"/>
              <a:gd name="connsiteX2-45" fmla="*/ 7021833 w 7021833"/>
              <a:gd name="connsiteY2-46" fmla="*/ 5151353 h 5172293"/>
              <a:gd name="connsiteX3-47" fmla="*/ 0 w 7021833"/>
              <a:gd name="connsiteY3-48" fmla="*/ 5172293 h 5172293"/>
              <a:gd name="connsiteX4-49" fmla="*/ 2355273 w 7021833"/>
              <a:gd name="connsiteY4-50" fmla="*/ 7640 h 5172293"/>
              <a:gd name="connsiteX0-51" fmla="*/ 2370514 w 7021833"/>
              <a:gd name="connsiteY0-52" fmla="*/ 7640 h 5172293"/>
              <a:gd name="connsiteX1-53" fmla="*/ 7014853 w 7021833"/>
              <a:gd name="connsiteY1-54" fmla="*/ 0 h 5172293"/>
              <a:gd name="connsiteX2-55" fmla="*/ 7021833 w 7021833"/>
              <a:gd name="connsiteY2-56" fmla="*/ 5151353 h 5172293"/>
              <a:gd name="connsiteX3-57" fmla="*/ 0 w 7021833"/>
              <a:gd name="connsiteY3-58" fmla="*/ 5172293 h 5172293"/>
              <a:gd name="connsiteX4-59" fmla="*/ 2370514 w 7021833"/>
              <a:gd name="connsiteY4-60" fmla="*/ 7640 h 51722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1833" h="5172293">
                <a:moveTo>
                  <a:pt x="2370514" y="7640"/>
                </a:moveTo>
                <a:lnTo>
                  <a:pt x="7014853" y="0"/>
                </a:lnTo>
                <a:cubicBezTo>
                  <a:pt x="7017180" y="1717118"/>
                  <a:pt x="7019506" y="3434235"/>
                  <a:pt x="7021833" y="5151353"/>
                </a:cubicBezTo>
                <a:lnTo>
                  <a:pt x="0" y="5172293"/>
                </a:lnTo>
                <a:lnTo>
                  <a:pt x="2370514" y="7640"/>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8" name="矩形 5"/>
          <p:cNvSpPr/>
          <p:nvPr userDrawn="1"/>
        </p:nvSpPr>
        <p:spPr>
          <a:xfrm>
            <a:off x="4150990" y="1854025"/>
            <a:ext cx="8096037" cy="1574975"/>
          </a:xfrm>
          <a:custGeom>
            <a:avLst/>
            <a:gdLst>
              <a:gd name="connsiteX0" fmla="*/ 0 w 6490139"/>
              <a:gd name="connsiteY0" fmla="*/ 0 h 1769281"/>
              <a:gd name="connsiteX1" fmla="*/ 6490139 w 6490139"/>
              <a:gd name="connsiteY1" fmla="*/ 0 h 1769281"/>
              <a:gd name="connsiteX2" fmla="*/ 6490139 w 6490139"/>
              <a:gd name="connsiteY2" fmla="*/ 1769281 h 1769281"/>
              <a:gd name="connsiteX3" fmla="*/ 0 w 6490139"/>
              <a:gd name="connsiteY3" fmla="*/ 1769281 h 1769281"/>
              <a:gd name="connsiteX4" fmla="*/ 0 w 6490139"/>
              <a:gd name="connsiteY4" fmla="*/ 0 h 1769281"/>
              <a:gd name="connsiteX0-1" fmla="*/ 784860 w 6490139"/>
              <a:gd name="connsiteY0-2" fmla="*/ 15240 h 1769281"/>
              <a:gd name="connsiteX1-3" fmla="*/ 6490139 w 6490139"/>
              <a:gd name="connsiteY1-4" fmla="*/ 0 h 1769281"/>
              <a:gd name="connsiteX2-5" fmla="*/ 6490139 w 6490139"/>
              <a:gd name="connsiteY2-6" fmla="*/ 1769281 h 1769281"/>
              <a:gd name="connsiteX3-7" fmla="*/ 0 w 6490139"/>
              <a:gd name="connsiteY3-8" fmla="*/ 1769281 h 1769281"/>
              <a:gd name="connsiteX4-9" fmla="*/ 784860 w 6490139"/>
              <a:gd name="connsiteY4-10" fmla="*/ 15240 h 1769281"/>
              <a:gd name="connsiteX0-11" fmla="*/ 792480 w 6490139"/>
              <a:gd name="connsiteY0-12" fmla="*/ 15240 h 1769281"/>
              <a:gd name="connsiteX1-13" fmla="*/ 6490139 w 6490139"/>
              <a:gd name="connsiteY1-14" fmla="*/ 0 h 1769281"/>
              <a:gd name="connsiteX2-15" fmla="*/ 6490139 w 6490139"/>
              <a:gd name="connsiteY2-16" fmla="*/ 1769281 h 1769281"/>
              <a:gd name="connsiteX3-17" fmla="*/ 0 w 6490139"/>
              <a:gd name="connsiteY3-18" fmla="*/ 1769281 h 1769281"/>
              <a:gd name="connsiteX4-19" fmla="*/ 792480 w 6490139"/>
              <a:gd name="connsiteY4-20" fmla="*/ 15240 h 1769281"/>
              <a:gd name="connsiteX0-21" fmla="*/ 744785 w 6442444"/>
              <a:gd name="connsiteY0-22" fmla="*/ 15240 h 1779584"/>
              <a:gd name="connsiteX1-23" fmla="*/ 6442444 w 6442444"/>
              <a:gd name="connsiteY1-24" fmla="*/ 0 h 1779584"/>
              <a:gd name="connsiteX2-25" fmla="*/ 6442444 w 6442444"/>
              <a:gd name="connsiteY2-26" fmla="*/ 1769281 h 1779584"/>
              <a:gd name="connsiteX3-27" fmla="*/ 0 w 6442444"/>
              <a:gd name="connsiteY3-28" fmla="*/ 1779584 h 1779584"/>
              <a:gd name="connsiteX4-29" fmla="*/ 744785 w 6442444"/>
              <a:gd name="connsiteY4-30" fmla="*/ 15240 h 1779584"/>
              <a:gd name="connsiteX0-31" fmla="*/ 1221735 w 6442444"/>
              <a:gd name="connsiteY0-32" fmla="*/ 53429 h 1779584"/>
              <a:gd name="connsiteX1-33" fmla="*/ 6442444 w 6442444"/>
              <a:gd name="connsiteY1-34" fmla="*/ 0 h 1779584"/>
              <a:gd name="connsiteX2-35" fmla="*/ 6442444 w 6442444"/>
              <a:gd name="connsiteY2-36" fmla="*/ 1769281 h 1779584"/>
              <a:gd name="connsiteX3-37" fmla="*/ 0 w 6442444"/>
              <a:gd name="connsiteY3-38" fmla="*/ 1779584 h 1779584"/>
              <a:gd name="connsiteX4-39" fmla="*/ 1221735 w 6442444"/>
              <a:gd name="connsiteY4-40" fmla="*/ 53429 h 1779584"/>
              <a:gd name="connsiteX0-41" fmla="*/ 592161 w 5812870"/>
              <a:gd name="connsiteY0-42" fmla="*/ 53429 h 1779584"/>
              <a:gd name="connsiteX1-43" fmla="*/ 5812870 w 5812870"/>
              <a:gd name="connsiteY1-44" fmla="*/ 0 h 1779584"/>
              <a:gd name="connsiteX2-45" fmla="*/ 5812870 w 5812870"/>
              <a:gd name="connsiteY2-46" fmla="*/ 1769281 h 1779584"/>
              <a:gd name="connsiteX3-47" fmla="*/ 0 w 5812870"/>
              <a:gd name="connsiteY3-48" fmla="*/ 1779584 h 1779584"/>
              <a:gd name="connsiteX4-49" fmla="*/ 592161 w 5812870"/>
              <a:gd name="connsiteY4-50" fmla="*/ 53429 h 1779584"/>
              <a:gd name="connsiteX0-51" fmla="*/ 483068 w 5812870"/>
              <a:gd name="connsiteY0-52" fmla="*/ 53429 h 1779584"/>
              <a:gd name="connsiteX1-53" fmla="*/ 5812870 w 5812870"/>
              <a:gd name="connsiteY1-54" fmla="*/ 0 h 1779584"/>
              <a:gd name="connsiteX2-55" fmla="*/ 5812870 w 5812870"/>
              <a:gd name="connsiteY2-56" fmla="*/ 1769281 h 1779584"/>
              <a:gd name="connsiteX3-57" fmla="*/ 0 w 5812870"/>
              <a:gd name="connsiteY3-58" fmla="*/ 1779584 h 1779584"/>
              <a:gd name="connsiteX4-59" fmla="*/ 483068 w 5812870"/>
              <a:gd name="connsiteY4-60" fmla="*/ 53429 h 1779584"/>
              <a:gd name="connsiteX0-61" fmla="*/ 515796 w 5845598"/>
              <a:gd name="connsiteY0-62" fmla="*/ 53429 h 1779584"/>
              <a:gd name="connsiteX1-63" fmla="*/ 5845598 w 5845598"/>
              <a:gd name="connsiteY1-64" fmla="*/ 0 h 1779584"/>
              <a:gd name="connsiteX2-65" fmla="*/ 5845598 w 5845598"/>
              <a:gd name="connsiteY2-66" fmla="*/ 1769281 h 1779584"/>
              <a:gd name="connsiteX3-67" fmla="*/ 0 w 5845598"/>
              <a:gd name="connsiteY3-68" fmla="*/ 1779584 h 1779584"/>
              <a:gd name="connsiteX4-69" fmla="*/ 515796 w 5845598"/>
              <a:gd name="connsiteY4-70" fmla="*/ 53429 h 1779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5598" h="1779584">
                <a:moveTo>
                  <a:pt x="515796" y="53429"/>
                </a:moveTo>
                <a:lnTo>
                  <a:pt x="5845598" y="0"/>
                </a:lnTo>
                <a:lnTo>
                  <a:pt x="5845598" y="1769281"/>
                </a:lnTo>
                <a:lnTo>
                  <a:pt x="0" y="1779584"/>
                </a:lnTo>
                <a:lnTo>
                  <a:pt x="515796" y="53429"/>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089025" y="111760"/>
            <a:ext cx="8977630" cy="575945"/>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387046"/>
            <a:ext cx="3565958" cy="318549"/>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grpSp>
        <p:nvGrpSpPr>
          <p:cNvPr id="6" name="组合 17"/>
          <p:cNvGrpSpPr/>
          <p:nvPr userDrawn="1"/>
        </p:nvGrpSpPr>
        <p:grpSpPr>
          <a:xfrm>
            <a:off x="-1" y="705533"/>
            <a:ext cx="12190413" cy="90000"/>
            <a:chOff x="0" y="908720"/>
            <a:chExt cx="12187238" cy="144016"/>
          </a:xfrm>
        </p:grpSpPr>
        <p:sp>
          <p:nvSpPr>
            <p:cNvPr id="7"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8"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
        <p:nvSpPr>
          <p:cNvPr id="2" name="椭圆 1"/>
          <p:cNvSpPr/>
          <p:nvPr userDrawn="1"/>
        </p:nvSpPr>
        <p:spPr>
          <a:xfrm>
            <a:off x="288386" y="132890"/>
            <a:ext cx="538632"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982638" y="114206"/>
            <a:ext cx="9084130"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503322"/>
            <a:ext cx="3565958" cy="318549"/>
          </a:xfrm>
          <a:prstGeom prst="rect">
            <a:avLst/>
          </a:prstGeom>
          <a:noFill/>
        </p:spPr>
        <p:txBody>
          <a:bodyPr wrap="square" rtlCol="0">
            <a:spAutoFit/>
          </a:bodyPr>
          <a:lstStyle/>
          <a:p>
            <a:r>
              <a:rPr lang="zh-CN" altLang="en-US" sz="14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1" y="705533"/>
            <a:ext cx="12190413"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
        <p:nvSpPr>
          <p:cNvPr id="2" name="椭圆 1"/>
          <p:cNvSpPr/>
          <p:nvPr userDrawn="1"/>
        </p:nvSpPr>
        <p:spPr>
          <a:xfrm>
            <a:off x="288386" y="132890"/>
            <a:ext cx="538632"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13"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4B9E775-0501-43D8-A0E7-8717075D56EF}" type="datetime5">
              <a:rPr lang="zh-CN" altLang="en-US" smtClean="0"/>
            </a:fld>
            <a:endParaRPr lang="zh-CN" altLang="en-US" dirty="0"/>
          </a:p>
        </p:txBody>
      </p:sp>
      <p:sp>
        <p:nvSpPr>
          <p:cNvPr id="14"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D0DD5F-7A2B-414A-A272-717561B9FF9C}" type="datetime5">
              <a:rPr lang="zh-CN" altLang="en-US" smtClean="0"/>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6E24C920-23A3-4416-AB8F-D33AD14DD175}"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486" y="1031257"/>
            <a:ext cx="991144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6" name="圆角矩形 5"/>
          <p:cNvSpPr/>
          <p:nvPr userDrawn="1"/>
        </p:nvSpPr>
        <p:spPr>
          <a:xfrm>
            <a:off x="5899289" y="6451897"/>
            <a:ext cx="391838"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a:xfrm>
            <a:off x="705728" y="405663"/>
            <a:ext cx="1429038"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982639" y="114207"/>
            <a:ext cx="9084129"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5" y="6503324"/>
            <a:ext cx="3565958" cy="323155"/>
          </a:xfrm>
          <a:prstGeom prst="rect">
            <a:avLst/>
          </a:prstGeom>
          <a:noFill/>
        </p:spPr>
        <p:txBody>
          <a:bodyPr wrap="square" lIns="91422" tIns="45710" rIns="91422" bIns="45710" rtlCol="0">
            <a:spAutoFit/>
          </a:bodyPr>
          <a:lstStyle/>
          <a:p>
            <a:r>
              <a:rPr lang="zh-CN" altLang="en-US" sz="15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5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0" y="705533"/>
            <a:ext cx="12190413"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grpSp>
      <p:sp>
        <p:nvSpPr>
          <p:cNvPr id="2" name="椭圆 1"/>
          <p:cNvSpPr/>
          <p:nvPr userDrawn="1"/>
        </p:nvSpPr>
        <p:spPr>
          <a:xfrm>
            <a:off x="288387" y="132891"/>
            <a:ext cx="538633"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zh-CN" altLang="en-US" dirty="0">
              <a:ea typeface="微软雅黑" panose="020B0503020204020204" pitchFamily="34" charset="-122"/>
            </a:endParaRPr>
          </a:p>
        </p:txBody>
      </p:sp>
      <p:sp>
        <p:nvSpPr>
          <p:cNvPr id="13" name="日期占位符 3"/>
          <p:cNvSpPr>
            <a:spLocks noGrp="1"/>
          </p:cNvSpPr>
          <p:nvPr>
            <p:ph type="dt" sz="half" idx="2"/>
          </p:nvPr>
        </p:nvSpPr>
        <p:spPr>
          <a:xfrm>
            <a:off x="334566" y="6551224"/>
            <a:ext cx="2844432" cy="365125"/>
          </a:xfrm>
          <a:prstGeom prst="rect">
            <a:avLst/>
          </a:prstGeom>
        </p:spPr>
        <p:txBody>
          <a:bodyPr vert="horz" lIns="91422" tIns="45710" rIns="91422" bIns="45710" rtlCol="0" anchor="ctr"/>
          <a:lstStyle>
            <a:lvl1pPr algn="l">
              <a:defRPr sz="1500">
                <a:solidFill>
                  <a:schemeClr val="tx1">
                    <a:tint val="75000"/>
                  </a:schemeClr>
                </a:solidFill>
                <a:ea typeface="微软雅黑" panose="020B0503020204020204" pitchFamily="34" charset="-122"/>
              </a:defRPr>
            </a:lvl1pPr>
          </a:lstStyle>
          <a:p>
            <a:fld id="{A4B9E775-0501-43D8-A0E7-8717075D56EF}" type="datetime5">
              <a:rPr lang="zh-CN" altLang="en-US" smtClean="0"/>
            </a:fld>
            <a:endParaRPr lang="zh-CN" altLang="en-US" dirty="0"/>
          </a:p>
        </p:txBody>
      </p:sp>
      <p:sp>
        <p:nvSpPr>
          <p:cNvPr id="14" name="灯片编号占位符 5"/>
          <p:cNvSpPr>
            <a:spLocks noGrp="1"/>
          </p:cNvSpPr>
          <p:nvPr>
            <p:ph type="sldNum" sz="quarter" idx="4"/>
          </p:nvPr>
        </p:nvSpPr>
        <p:spPr>
          <a:xfrm>
            <a:off x="9011414" y="6499107"/>
            <a:ext cx="2844432" cy="365125"/>
          </a:xfrm>
          <a:prstGeom prst="rect">
            <a:avLst/>
          </a:prstGeom>
        </p:spPr>
        <p:txBody>
          <a:bodyPr vert="horz" lIns="91422" tIns="45710" rIns="91422" bIns="45710" rtlCol="0" anchor="ctr"/>
          <a:lstStyle>
            <a:lvl1pPr algn="r">
              <a:defRPr sz="15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7"/>
            <a:ext cx="1960129" cy="4342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400"/>
            <a:ext cx="10967486"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1904" y="6314400"/>
            <a:ext cx="2699578"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5357" y="6314400"/>
            <a:ext cx="3959381"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012" y="130810"/>
            <a:ext cx="7670871"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201"/>
            <a:ext cx="10971372"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F425CB-F405-435D-BE19-093D3B61B169}" type="datetime5">
              <a:rPr kumimoji="0" lang="zh-CN" alt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4" y="274638"/>
            <a:ext cx="10971374"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524" y="1600202"/>
            <a:ext cx="10971374"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334566" y="635635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74D0DD5F-7A2B-414A-A272-717561B9FF9C}" type="datetime5">
              <a:rPr lang="zh-CN" altLang="en-US" smtClean="0"/>
            </a:fld>
            <a:endParaRPr lang="zh-CN" altLang="en-US" dirty="0"/>
          </a:p>
        </p:txBody>
      </p:sp>
      <p:sp>
        <p:nvSpPr>
          <p:cNvPr id="5" name="页脚占位符 4"/>
          <p:cNvSpPr>
            <a:spLocks noGrp="1"/>
          </p:cNvSpPr>
          <p:nvPr>
            <p:ph type="ftr" sz="quarter" idx="3"/>
          </p:nvPr>
        </p:nvSpPr>
        <p:spPr>
          <a:xfrm>
            <a:off x="4165062" y="6356352"/>
            <a:ext cx="3860298" cy="365125"/>
          </a:xfrm>
          <a:prstGeom prst="rect">
            <a:avLst/>
          </a:prstGeom>
        </p:spPr>
        <p:txBody>
          <a:bodyPr vert="horz" lIns="91440" tIns="45720" rIns="91440" bIns="45720" rtlCol="0" anchor="ctr"/>
          <a:lstStyle>
            <a:lvl1pPr algn="ctr">
              <a:defRPr sz="14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011414" y="630423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hdr="0" ftr="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201"/>
            <a:ext cx="10971372"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F425CB-F405-435D-BE19-093D3B61B169}" type="datetime5">
              <a:rPr kumimoji="0" lang="zh-CN" alt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4" y="274638"/>
            <a:ext cx="10971374"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524" y="1600202"/>
            <a:ext cx="10971374"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334566" y="635635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74D0DD5F-7A2B-414A-A272-717561B9FF9C}" type="datetime5">
              <a:rPr lang="zh-CN" altLang="en-US" smtClean="0"/>
            </a:fld>
            <a:endParaRPr lang="zh-CN" altLang="en-US" dirty="0"/>
          </a:p>
        </p:txBody>
      </p:sp>
      <p:sp>
        <p:nvSpPr>
          <p:cNvPr id="5" name="页脚占位符 4"/>
          <p:cNvSpPr>
            <a:spLocks noGrp="1"/>
          </p:cNvSpPr>
          <p:nvPr>
            <p:ph type="ftr" sz="quarter" idx="3"/>
          </p:nvPr>
        </p:nvSpPr>
        <p:spPr>
          <a:xfrm>
            <a:off x="4165062" y="6356352"/>
            <a:ext cx="3860298" cy="365125"/>
          </a:xfrm>
          <a:prstGeom prst="rect">
            <a:avLst/>
          </a:prstGeom>
        </p:spPr>
        <p:txBody>
          <a:bodyPr vert="horz" lIns="91440" tIns="45720" rIns="91440" bIns="45720" rtlCol="0" anchor="ctr"/>
          <a:lstStyle>
            <a:lvl1pPr algn="ctr">
              <a:defRPr sz="14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011414" y="630423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99" Type="http://schemas.openxmlformats.org/officeDocument/2006/relationships/tags" Target="../tags/tag200.xml"/><Relationship Id="rId98" Type="http://schemas.openxmlformats.org/officeDocument/2006/relationships/tags" Target="../tags/tag199.xml"/><Relationship Id="rId97" Type="http://schemas.openxmlformats.org/officeDocument/2006/relationships/tags" Target="../tags/tag198.xml"/><Relationship Id="rId96" Type="http://schemas.openxmlformats.org/officeDocument/2006/relationships/tags" Target="../tags/tag197.xml"/><Relationship Id="rId95" Type="http://schemas.openxmlformats.org/officeDocument/2006/relationships/tags" Target="../tags/tag196.xml"/><Relationship Id="rId94" Type="http://schemas.openxmlformats.org/officeDocument/2006/relationships/tags" Target="../tags/tag195.xml"/><Relationship Id="rId93" Type="http://schemas.openxmlformats.org/officeDocument/2006/relationships/tags" Target="../tags/tag194.xml"/><Relationship Id="rId92" Type="http://schemas.openxmlformats.org/officeDocument/2006/relationships/tags" Target="../tags/tag193.xml"/><Relationship Id="rId91" Type="http://schemas.openxmlformats.org/officeDocument/2006/relationships/tags" Target="../tags/tag192.xml"/><Relationship Id="rId90" Type="http://schemas.openxmlformats.org/officeDocument/2006/relationships/tags" Target="../tags/tag191.xml"/><Relationship Id="rId9" Type="http://schemas.openxmlformats.org/officeDocument/2006/relationships/tags" Target="../tags/tag110.xml"/><Relationship Id="rId89" Type="http://schemas.openxmlformats.org/officeDocument/2006/relationships/tags" Target="../tags/tag190.xml"/><Relationship Id="rId88" Type="http://schemas.openxmlformats.org/officeDocument/2006/relationships/tags" Target="../tags/tag189.xml"/><Relationship Id="rId87" Type="http://schemas.openxmlformats.org/officeDocument/2006/relationships/tags" Target="../tags/tag188.xml"/><Relationship Id="rId86" Type="http://schemas.openxmlformats.org/officeDocument/2006/relationships/tags" Target="../tags/tag187.xml"/><Relationship Id="rId85" Type="http://schemas.openxmlformats.org/officeDocument/2006/relationships/tags" Target="../tags/tag186.xml"/><Relationship Id="rId84" Type="http://schemas.openxmlformats.org/officeDocument/2006/relationships/tags" Target="../tags/tag185.xml"/><Relationship Id="rId83" Type="http://schemas.openxmlformats.org/officeDocument/2006/relationships/tags" Target="../tags/tag184.xml"/><Relationship Id="rId82" Type="http://schemas.openxmlformats.org/officeDocument/2006/relationships/tags" Target="../tags/tag183.xml"/><Relationship Id="rId81" Type="http://schemas.openxmlformats.org/officeDocument/2006/relationships/tags" Target="../tags/tag182.xml"/><Relationship Id="rId80" Type="http://schemas.openxmlformats.org/officeDocument/2006/relationships/tags" Target="../tags/tag181.xml"/><Relationship Id="rId8" Type="http://schemas.openxmlformats.org/officeDocument/2006/relationships/tags" Target="../tags/tag109.xml"/><Relationship Id="rId79" Type="http://schemas.openxmlformats.org/officeDocument/2006/relationships/tags" Target="../tags/tag180.xml"/><Relationship Id="rId78" Type="http://schemas.openxmlformats.org/officeDocument/2006/relationships/tags" Target="../tags/tag179.xml"/><Relationship Id="rId77" Type="http://schemas.openxmlformats.org/officeDocument/2006/relationships/tags" Target="../tags/tag178.xml"/><Relationship Id="rId76" Type="http://schemas.openxmlformats.org/officeDocument/2006/relationships/tags" Target="../tags/tag177.xml"/><Relationship Id="rId75" Type="http://schemas.openxmlformats.org/officeDocument/2006/relationships/tags" Target="../tags/tag176.xml"/><Relationship Id="rId74" Type="http://schemas.openxmlformats.org/officeDocument/2006/relationships/tags" Target="../tags/tag175.xml"/><Relationship Id="rId73" Type="http://schemas.openxmlformats.org/officeDocument/2006/relationships/tags" Target="../tags/tag174.xml"/><Relationship Id="rId72" Type="http://schemas.openxmlformats.org/officeDocument/2006/relationships/tags" Target="../tags/tag173.xml"/><Relationship Id="rId71" Type="http://schemas.openxmlformats.org/officeDocument/2006/relationships/tags" Target="../tags/tag172.xml"/><Relationship Id="rId70" Type="http://schemas.openxmlformats.org/officeDocument/2006/relationships/tags" Target="../tags/tag171.xml"/><Relationship Id="rId7" Type="http://schemas.openxmlformats.org/officeDocument/2006/relationships/tags" Target="../tags/tag108.xml"/><Relationship Id="rId69" Type="http://schemas.openxmlformats.org/officeDocument/2006/relationships/tags" Target="../tags/tag170.xml"/><Relationship Id="rId68" Type="http://schemas.openxmlformats.org/officeDocument/2006/relationships/tags" Target="../tags/tag169.xml"/><Relationship Id="rId67" Type="http://schemas.openxmlformats.org/officeDocument/2006/relationships/tags" Target="../tags/tag168.xml"/><Relationship Id="rId66" Type="http://schemas.openxmlformats.org/officeDocument/2006/relationships/tags" Target="../tags/tag167.xml"/><Relationship Id="rId65" Type="http://schemas.openxmlformats.org/officeDocument/2006/relationships/tags" Target="../tags/tag166.xml"/><Relationship Id="rId64" Type="http://schemas.openxmlformats.org/officeDocument/2006/relationships/tags" Target="../tags/tag165.xml"/><Relationship Id="rId63" Type="http://schemas.openxmlformats.org/officeDocument/2006/relationships/tags" Target="../tags/tag164.xml"/><Relationship Id="rId62" Type="http://schemas.openxmlformats.org/officeDocument/2006/relationships/tags" Target="../tags/tag163.xml"/><Relationship Id="rId61" Type="http://schemas.openxmlformats.org/officeDocument/2006/relationships/tags" Target="../tags/tag162.xml"/><Relationship Id="rId60" Type="http://schemas.openxmlformats.org/officeDocument/2006/relationships/tags" Target="../tags/tag161.xml"/><Relationship Id="rId6" Type="http://schemas.openxmlformats.org/officeDocument/2006/relationships/tags" Target="../tags/tag107.xml"/><Relationship Id="rId59" Type="http://schemas.openxmlformats.org/officeDocument/2006/relationships/tags" Target="../tags/tag160.xml"/><Relationship Id="rId58" Type="http://schemas.openxmlformats.org/officeDocument/2006/relationships/tags" Target="../tags/tag159.xml"/><Relationship Id="rId57" Type="http://schemas.openxmlformats.org/officeDocument/2006/relationships/tags" Target="../tags/tag158.xml"/><Relationship Id="rId56" Type="http://schemas.openxmlformats.org/officeDocument/2006/relationships/tags" Target="../tags/tag157.xml"/><Relationship Id="rId55" Type="http://schemas.openxmlformats.org/officeDocument/2006/relationships/tags" Target="../tags/tag156.xml"/><Relationship Id="rId54" Type="http://schemas.openxmlformats.org/officeDocument/2006/relationships/tags" Target="../tags/tag155.xml"/><Relationship Id="rId53" Type="http://schemas.openxmlformats.org/officeDocument/2006/relationships/tags" Target="../tags/tag154.xml"/><Relationship Id="rId52" Type="http://schemas.openxmlformats.org/officeDocument/2006/relationships/tags" Target="../tags/tag153.xml"/><Relationship Id="rId51" Type="http://schemas.openxmlformats.org/officeDocument/2006/relationships/tags" Target="../tags/tag152.xml"/><Relationship Id="rId50" Type="http://schemas.openxmlformats.org/officeDocument/2006/relationships/tags" Target="../tags/tag151.xml"/><Relationship Id="rId5" Type="http://schemas.openxmlformats.org/officeDocument/2006/relationships/tags" Target="../tags/tag106.xml"/><Relationship Id="rId49" Type="http://schemas.openxmlformats.org/officeDocument/2006/relationships/tags" Target="../tags/tag150.xml"/><Relationship Id="rId48" Type="http://schemas.openxmlformats.org/officeDocument/2006/relationships/tags" Target="../tags/tag149.xml"/><Relationship Id="rId47" Type="http://schemas.openxmlformats.org/officeDocument/2006/relationships/tags" Target="../tags/tag148.xml"/><Relationship Id="rId46" Type="http://schemas.openxmlformats.org/officeDocument/2006/relationships/tags" Target="../tags/tag147.xml"/><Relationship Id="rId45" Type="http://schemas.openxmlformats.org/officeDocument/2006/relationships/tags" Target="../tags/tag146.xml"/><Relationship Id="rId44" Type="http://schemas.openxmlformats.org/officeDocument/2006/relationships/tags" Target="../tags/tag145.xml"/><Relationship Id="rId43" Type="http://schemas.openxmlformats.org/officeDocument/2006/relationships/tags" Target="../tags/tag144.xml"/><Relationship Id="rId42" Type="http://schemas.openxmlformats.org/officeDocument/2006/relationships/tags" Target="../tags/tag143.xml"/><Relationship Id="rId41" Type="http://schemas.openxmlformats.org/officeDocument/2006/relationships/tags" Target="../tags/tag142.xml"/><Relationship Id="rId40" Type="http://schemas.openxmlformats.org/officeDocument/2006/relationships/tags" Target="../tags/tag141.xml"/><Relationship Id="rId4" Type="http://schemas.openxmlformats.org/officeDocument/2006/relationships/tags" Target="../tags/tag105.xml"/><Relationship Id="rId39" Type="http://schemas.openxmlformats.org/officeDocument/2006/relationships/tags" Target="../tags/tag140.xml"/><Relationship Id="rId38" Type="http://schemas.openxmlformats.org/officeDocument/2006/relationships/tags" Target="../tags/tag139.xml"/><Relationship Id="rId37" Type="http://schemas.openxmlformats.org/officeDocument/2006/relationships/tags" Target="../tags/tag138.xml"/><Relationship Id="rId36" Type="http://schemas.openxmlformats.org/officeDocument/2006/relationships/tags" Target="../tags/tag137.xml"/><Relationship Id="rId35" Type="http://schemas.openxmlformats.org/officeDocument/2006/relationships/tags" Target="../tags/tag136.xml"/><Relationship Id="rId34" Type="http://schemas.openxmlformats.org/officeDocument/2006/relationships/tags" Target="../tags/tag135.xml"/><Relationship Id="rId33" Type="http://schemas.openxmlformats.org/officeDocument/2006/relationships/tags" Target="../tags/tag134.xml"/><Relationship Id="rId32" Type="http://schemas.openxmlformats.org/officeDocument/2006/relationships/tags" Target="../tags/tag133.xml"/><Relationship Id="rId31" Type="http://schemas.openxmlformats.org/officeDocument/2006/relationships/tags" Target="../tags/tag132.xml"/><Relationship Id="rId30" Type="http://schemas.openxmlformats.org/officeDocument/2006/relationships/tags" Target="../tags/tag131.xml"/><Relationship Id="rId3" Type="http://schemas.openxmlformats.org/officeDocument/2006/relationships/tags" Target="../tags/tag104.xml"/><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8" Type="http://schemas.openxmlformats.org/officeDocument/2006/relationships/slideLayout" Target="../slideLayouts/slideLayout4.xml"/><Relationship Id="rId147" Type="http://schemas.openxmlformats.org/officeDocument/2006/relationships/tags" Target="../tags/tag248.xml"/><Relationship Id="rId146" Type="http://schemas.openxmlformats.org/officeDocument/2006/relationships/tags" Target="../tags/tag247.xml"/><Relationship Id="rId145" Type="http://schemas.openxmlformats.org/officeDocument/2006/relationships/tags" Target="../tags/tag246.xml"/><Relationship Id="rId144" Type="http://schemas.openxmlformats.org/officeDocument/2006/relationships/tags" Target="../tags/tag245.xml"/><Relationship Id="rId143" Type="http://schemas.openxmlformats.org/officeDocument/2006/relationships/tags" Target="../tags/tag244.xml"/><Relationship Id="rId142" Type="http://schemas.openxmlformats.org/officeDocument/2006/relationships/tags" Target="../tags/tag243.xml"/><Relationship Id="rId141" Type="http://schemas.openxmlformats.org/officeDocument/2006/relationships/tags" Target="../tags/tag242.xml"/><Relationship Id="rId140" Type="http://schemas.openxmlformats.org/officeDocument/2006/relationships/tags" Target="../tags/tag241.xml"/><Relationship Id="rId14" Type="http://schemas.openxmlformats.org/officeDocument/2006/relationships/tags" Target="../tags/tag115.xml"/><Relationship Id="rId139" Type="http://schemas.openxmlformats.org/officeDocument/2006/relationships/tags" Target="../tags/tag240.xml"/><Relationship Id="rId138" Type="http://schemas.openxmlformats.org/officeDocument/2006/relationships/tags" Target="../tags/tag239.xml"/><Relationship Id="rId137" Type="http://schemas.openxmlformats.org/officeDocument/2006/relationships/tags" Target="../tags/tag238.xml"/><Relationship Id="rId136" Type="http://schemas.openxmlformats.org/officeDocument/2006/relationships/tags" Target="../tags/tag237.xml"/><Relationship Id="rId135" Type="http://schemas.openxmlformats.org/officeDocument/2006/relationships/tags" Target="../tags/tag236.xml"/><Relationship Id="rId134" Type="http://schemas.openxmlformats.org/officeDocument/2006/relationships/tags" Target="../tags/tag235.xml"/><Relationship Id="rId133" Type="http://schemas.openxmlformats.org/officeDocument/2006/relationships/tags" Target="../tags/tag234.xml"/><Relationship Id="rId132" Type="http://schemas.openxmlformats.org/officeDocument/2006/relationships/tags" Target="../tags/tag233.xml"/><Relationship Id="rId131" Type="http://schemas.openxmlformats.org/officeDocument/2006/relationships/tags" Target="../tags/tag232.xml"/><Relationship Id="rId130" Type="http://schemas.openxmlformats.org/officeDocument/2006/relationships/tags" Target="../tags/tag231.xml"/><Relationship Id="rId13" Type="http://schemas.openxmlformats.org/officeDocument/2006/relationships/tags" Target="../tags/tag114.xml"/><Relationship Id="rId129" Type="http://schemas.openxmlformats.org/officeDocument/2006/relationships/tags" Target="../tags/tag230.xml"/><Relationship Id="rId128" Type="http://schemas.openxmlformats.org/officeDocument/2006/relationships/tags" Target="../tags/tag229.xml"/><Relationship Id="rId127" Type="http://schemas.openxmlformats.org/officeDocument/2006/relationships/tags" Target="../tags/tag228.xml"/><Relationship Id="rId126" Type="http://schemas.openxmlformats.org/officeDocument/2006/relationships/tags" Target="../tags/tag227.xml"/><Relationship Id="rId125" Type="http://schemas.openxmlformats.org/officeDocument/2006/relationships/tags" Target="../tags/tag226.xml"/><Relationship Id="rId124" Type="http://schemas.openxmlformats.org/officeDocument/2006/relationships/tags" Target="../tags/tag225.xml"/><Relationship Id="rId123" Type="http://schemas.openxmlformats.org/officeDocument/2006/relationships/tags" Target="../tags/tag224.xml"/><Relationship Id="rId122" Type="http://schemas.openxmlformats.org/officeDocument/2006/relationships/tags" Target="../tags/tag223.xml"/><Relationship Id="rId121" Type="http://schemas.openxmlformats.org/officeDocument/2006/relationships/tags" Target="../tags/tag222.xml"/><Relationship Id="rId120" Type="http://schemas.openxmlformats.org/officeDocument/2006/relationships/tags" Target="../tags/tag221.xml"/><Relationship Id="rId12" Type="http://schemas.openxmlformats.org/officeDocument/2006/relationships/tags" Target="../tags/tag113.xml"/><Relationship Id="rId119" Type="http://schemas.openxmlformats.org/officeDocument/2006/relationships/tags" Target="../tags/tag220.xml"/><Relationship Id="rId118" Type="http://schemas.openxmlformats.org/officeDocument/2006/relationships/tags" Target="../tags/tag219.xml"/><Relationship Id="rId117" Type="http://schemas.openxmlformats.org/officeDocument/2006/relationships/tags" Target="../tags/tag218.xml"/><Relationship Id="rId116" Type="http://schemas.openxmlformats.org/officeDocument/2006/relationships/tags" Target="../tags/tag217.xml"/><Relationship Id="rId115" Type="http://schemas.openxmlformats.org/officeDocument/2006/relationships/tags" Target="../tags/tag216.xml"/><Relationship Id="rId114" Type="http://schemas.openxmlformats.org/officeDocument/2006/relationships/tags" Target="../tags/tag215.xml"/><Relationship Id="rId113" Type="http://schemas.openxmlformats.org/officeDocument/2006/relationships/tags" Target="../tags/tag214.xml"/><Relationship Id="rId112" Type="http://schemas.openxmlformats.org/officeDocument/2006/relationships/tags" Target="../tags/tag213.xml"/><Relationship Id="rId111" Type="http://schemas.openxmlformats.org/officeDocument/2006/relationships/tags" Target="../tags/tag212.xml"/><Relationship Id="rId110" Type="http://schemas.openxmlformats.org/officeDocument/2006/relationships/tags" Target="../tags/tag211.xml"/><Relationship Id="rId11" Type="http://schemas.openxmlformats.org/officeDocument/2006/relationships/tags" Target="../tags/tag112.xml"/><Relationship Id="rId109" Type="http://schemas.openxmlformats.org/officeDocument/2006/relationships/tags" Target="../tags/tag210.xml"/><Relationship Id="rId108" Type="http://schemas.openxmlformats.org/officeDocument/2006/relationships/tags" Target="../tags/tag209.xml"/><Relationship Id="rId107" Type="http://schemas.openxmlformats.org/officeDocument/2006/relationships/tags" Target="../tags/tag208.xml"/><Relationship Id="rId106" Type="http://schemas.openxmlformats.org/officeDocument/2006/relationships/tags" Target="../tags/tag207.xml"/><Relationship Id="rId105" Type="http://schemas.openxmlformats.org/officeDocument/2006/relationships/tags" Target="../tags/tag206.xml"/><Relationship Id="rId104" Type="http://schemas.openxmlformats.org/officeDocument/2006/relationships/tags" Target="../tags/tag205.xml"/><Relationship Id="rId103" Type="http://schemas.openxmlformats.org/officeDocument/2006/relationships/tags" Target="../tags/tag204.xml"/><Relationship Id="rId102" Type="http://schemas.openxmlformats.org/officeDocument/2006/relationships/tags" Target="../tags/tag203.xml"/><Relationship Id="rId101" Type="http://schemas.openxmlformats.org/officeDocument/2006/relationships/tags" Target="../tags/tag202.xml"/><Relationship Id="rId100" Type="http://schemas.openxmlformats.org/officeDocument/2006/relationships/tags" Target="../tags/tag201.xml"/><Relationship Id="rId10" Type="http://schemas.openxmlformats.org/officeDocument/2006/relationships/tags" Target="../tags/tag111.xml"/><Relationship Id="rId1" Type="http://schemas.openxmlformats.org/officeDocument/2006/relationships/tags" Target="../tags/tag10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92" Type="http://schemas.openxmlformats.org/officeDocument/2006/relationships/slideLayout" Target="../slideLayouts/slideLayout4.xml"/><Relationship Id="rId91" Type="http://schemas.openxmlformats.org/officeDocument/2006/relationships/tags" Target="../tags/tag101.xml"/><Relationship Id="rId90" Type="http://schemas.openxmlformats.org/officeDocument/2006/relationships/tags" Target="../tags/tag100.xml"/><Relationship Id="rId9" Type="http://schemas.openxmlformats.org/officeDocument/2006/relationships/tags" Target="../tags/tag19.xml"/><Relationship Id="rId89" Type="http://schemas.openxmlformats.org/officeDocument/2006/relationships/tags" Target="../tags/tag99.xml"/><Relationship Id="rId88" Type="http://schemas.openxmlformats.org/officeDocument/2006/relationships/tags" Target="../tags/tag98.xml"/><Relationship Id="rId87" Type="http://schemas.openxmlformats.org/officeDocument/2006/relationships/tags" Target="../tags/tag97.xml"/><Relationship Id="rId86" Type="http://schemas.openxmlformats.org/officeDocument/2006/relationships/tags" Target="../tags/tag96.xml"/><Relationship Id="rId85" Type="http://schemas.openxmlformats.org/officeDocument/2006/relationships/tags" Target="../tags/tag95.xml"/><Relationship Id="rId84" Type="http://schemas.openxmlformats.org/officeDocument/2006/relationships/tags" Target="../tags/tag94.xml"/><Relationship Id="rId83" Type="http://schemas.openxmlformats.org/officeDocument/2006/relationships/tags" Target="../tags/tag93.xml"/><Relationship Id="rId82" Type="http://schemas.openxmlformats.org/officeDocument/2006/relationships/tags" Target="../tags/tag92.xml"/><Relationship Id="rId81" Type="http://schemas.openxmlformats.org/officeDocument/2006/relationships/tags" Target="../tags/tag91.xml"/><Relationship Id="rId80" Type="http://schemas.openxmlformats.org/officeDocument/2006/relationships/tags" Target="../tags/tag90.xml"/><Relationship Id="rId8" Type="http://schemas.openxmlformats.org/officeDocument/2006/relationships/tags" Target="../tags/tag18.xml"/><Relationship Id="rId79" Type="http://schemas.openxmlformats.org/officeDocument/2006/relationships/tags" Target="../tags/tag89.xml"/><Relationship Id="rId78" Type="http://schemas.openxmlformats.org/officeDocument/2006/relationships/tags" Target="../tags/tag88.xml"/><Relationship Id="rId77" Type="http://schemas.openxmlformats.org/officeDocument/2006/relationships/tags" Target="../tags/tag87.xml"/><Relationship Id="rId76" Type="http://schemas.openxmlformats.org/officeDocument/2006/relationships/tags" Target="../tags/tag86.xml"/><Relationship Id="rId75" Type="http://schemas.openxmlformats.org/officeDocument/2006/relationships/tags" Target="../tags/tag85.xml"/><Relationship Id="rId74" Type="http://schemas.openxmlformats.org/officeDocument/2006/relationships/tags" Target="../tags/tag84.xml"/><Relationship Id="rId73" Type="http://schemas.openxmlformats.org/officeDocument/2006/relationships/tags" Target="../tags/tag83.xml"/><Relationship Id="rId72" Type="http://schemas.openxmlformats.org/officeDocument/2006/relationships/tags" Target="../tags/tag82.xml"/><Relationship Id="rId71" Type="http://schemas.openxmlformats.org/officeDocument/2006/relationships/tags" Target="../tags/tag81.xml"/><Relationship Id="rId70" Type="http://schemas.openxmlformats.org/officeDocument/2006/relationships/tags" Target="../tags/tag80.xml"/><Relationship Id="rId7" Type="http://schemas.openxmlformats.org/officeDocument/2006/relationships/tags" Target="../tags/tag17.xml"/><Relationship Id="rId69" Type="http://schemas.openxmlformats.org/officeDocument/2006/relationships/tags" Target="../tags/tag79.xml"/><Relationship Id="rId68" Type="http://schemas.openxmlformats.org/officeDocument/2006/relationships/tags" Target="../tags/tag78.xml"/><Relationship Id="rId67" Type="http://schemas.openxmlformats.org/officeDocument/2006/relationships/tags" Target="../tags/tag77.xml"/><Relationship Id="rId66" Type="http://schemas.openxmlformats.org/officeDocument/2006/relationships/tags" Target="../tags/tag76.xml"/><Relationship Id="rId65" Type="http://schemas.openxmlformats.org/officeDocument/2006/relationships/tags" Target="../tags/tag75.xml"/><Relationship Id="rId64" Type="http://schemas.openxmlformats.org/officeDocument/2006/relationships/tags" Target="../tags/tag74.xml"/><Relationship Id="rId63" Type="http://schemas.openxmlformats.org/officeDocument/2006/relationships/tags" Target="../tags/tag73.xml"/><Relationship Id="rId62" Type="http://schemas.openxmlformats.org/officeDocument/2006/relationships/tags" Target="../tags/tag72.xml"/><Relationship Id="rId61" Type="http://schemas.openxmlformats.org/officeDocument/2006/relationships/tags" Target="../tags/tag71.xml"/><Relationship Id="rId60" Type="http://schemas.openxmlformats.org/officeDocument/2006/relationships/tags" Target="../tags/tag70.xml"/><Relationship Id="rId6" Type="http://schemas.openxmlformats.org/officeDocument/2006/relationships/tags" Target="../tags/tag16.xml"/><Relationship Id="rId59" Type="http://schemas.openxmlformats.org/officeDocument/2006/relationships/tags" Target="../tags/tag69.xml"/><Relationship Id="rId58" Type="http://schemas.openxmlformats.org/officeDocument/2006/relationships/tags" Target="../tags/tag68.xml"/><Relationship Id="rId57" Type="http://schemas.openxmlformats.org/officeDocument/2006/relationships/tags" Target="../tags/tag67.xml"/><Relationship Id="rId56" Type="http://schemas.openxmlformats.org/officeDocument/2006/relationships/tags" Target="../tags/tag66.xml"/><Relationship Id="rId55" Type="http://schemas.openxmlformats.org/officeDocument/2006/relationships/tags" Target="../tags/tag65.xml"/><Relationship Id="rId54" Type="http://schemas.openxmlformats.org/officeDocument/2006/relationships/tags" Target="../tags/tag64.xml"/><Relationship Id="rId53" Type="http://schemas.openxmlformats.org/officeDocument/2006/relationships/tags" Target="../tags/tag63.xml"/><Relationship Id="rId52" Type="http://schemas.openxmlformats.org/officeDocument/2006/relationships/tags" Target="../tags/tag62.xml"/><Relationship Id="rId51" Type="http://schemas.openxmlformats.org/officeDocument/2006/relationships/tags" Target="../tags/tag61.xml"/><Relationship Id="rId50" Type="http://schemas.openxmlformats.org/officeDocument/2006/relationships/tags" Target="../tags/tag60.xml"/><Relationship Id="rId5" Type="http://schemas.openxmlformats.org/officeDocument/2006/relationships/tags" Target="../tags/tag15.xml"/><Relationship Id="rId49" Type="http://schemas.openxmlformats.org/officeDocument/2006/relationships/tags" Target="../tags/tag59.xml"/><Relationship Id="rId48" Type="http://schemas.openxmlformats.org/officeDocument/2006/relationships/tags" Target="../tags/tag58.xml"/><Relationship Id="rId47" Type="http://schemas.openxmlformats.org/officeDocument/2006/relationships/tags" Target="../tags/tag57.xml"/><Relationship Id="rId46" Type="http://schemas.openxmlformats.org/officeDocument/2006/relationships/tags" Target="../tags/tag56.xml"/><Relationship Id="rId45" Type="http://schemas.openxmlformats.org/officeDocument/2006/relationships/tags" Target="../tags/tag55.xml"/><Relationship Id="rId44" Type="http://schemas.openxmlformats.org/officeDocument/2006/relationships/tags" Target="../tags/tag54.xml"/><Relationship Id="rId43" Type="http://schemas.openxmlformats.org/officeDocument/2006/relationships/tags" Target="../tags/tag53.xml"/><Relationship Id="rId42" Type="http://schemas.openxmlformats.org/officeDocument/2006/relationships/tags" Target="../tags/tag52.xml"/><Relationship Id="rId41" Type="http://schemas.openxmlformats.org/officeDocument/2006/relationships/tags" Target="../tags/tag51.xml"/><Relationship Id="rId40" Type="http://schemas.openxmlformats.org/officeDocument/2006/relationships/tags" Target="../tags/tag50.xml"/><Relationship Id="rId4" Type="http://schemas.openxmlformats.org/officeDocument/2006/relationships/tags" Target="../tags/tag14.xml"/><Relationship Id="rId39" Type="http://schemas.openxmlformats.org/officeDocument/2006/relationships/tags" Target="../tags/tag49.xml"/><Relationship Id="rId38" Type="http://schemas.openxmlformats.org/officeDocument/2006/relationships/tags" Target="../tags/tag48.xml"/><Relationship Id="rId37" Type="http://schemas.openxmlformats.org/officeDocument/2006/relationships/tags" Target="../tags/tag47.xml"/><Relationship Id="rId36" Type="http://schemas.openxmlformats.org/officeDocument/2006/relationships/tags" Target="../tags/tag46.xml"/><Relationship Id="rId35" Type="http://schemas.openxmlformats.org/officeDocument/2006/relationships/tags" Target="../tags/tag45.xml"/><Relationship Id="rId34" Type="http://schemas.openxmlformats.org/officeDocument/2006/relationships/tags" Target="../tags/tag44.xml"/><Relationship Id="rId33" Type="http://schemas.openxmlformats.org/officeDocument/2006/relationships/tags" Target="../tags/tag43.xml"/><Relationship Id="rId32" Type="http://schemas.openxmlformats.org/officeDocument/2006/relationships/tags" Target="../tags/tag42.xml"/><Relationship Id="rId31" Type="http://schemas.openxmlformats.org/officeDocument/2006/relationships/tags" Target="../tags/tag41.xml"/><Relationship Id="rId30" Type="http://schemas.openxmlformats.org/officeDocument/2006/relationships/tags" Target="../tags/tag40.xml"/><Relationship Id="rId3" Type="http://schemas.openxmlformats.org/officeDocument/2006/relationships/tags" Target="../tags/tag13.xml"/><Relationship Id="rId29" Type="http://schemas.openxmlformats.org/officeDocument/2006/relationships/tags" Target="../tags/tag39.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611766" y="2061483"/>
            <a:ext cx="7701280" cy="1198880"/>
          </a:xfrm>
          <a:prstGeom prst="rect">
            <a:avLst/>
          </a:prstGeom>
          <a:noFill/>
        </p:spPr>
        <p:txBody>
          <a:bodyPr wrap="none" rtlCol="0">
            <a:spAutoFit/>
          </a:bodyPr>
          <a:lstStyle/>
          <a:p>
            <a:pPr algn="dist"/>
            <a:r>
              <a:rPr lang="zh-CN" altLang="en-US" sz="4400" b="1" spc="600" dirty="0">
                <a:solidFill>
                  <a:schemeClr val="lt1"/>
                </a:solidFill>
                <a:latin typeface="微软雅黑" panose="020B0503020204020204" pitchFamily="34" charset="-122"/>
                <a:ea typeface="微软雅黑" panose="020B0503020204020204" pitchFamily="34" charset="-122"/>
              </a:rPr>
              <a:t>众建联</a:t>
            </a:r>
            <a:endParaRPr lang="en-US" altLang="zh-CN" sz="4400" b="1" spc="600" dirty="0">
              <a:solidFill>
                <a:schemeClr val="lt1"/>
              </a:solidFill>
              <a:latin typeface="微软雅黑" panose="020B0503020204020204" pitchFamily="34" charset="-122"/>
              <a:ea typeface="微软雅黑" panose="020B0503020204020204" pitchFamily="34" charset="-122"/>
            </a:endParaRPr>
          </a:p>
          <a:p>
            <a:r>
              <a:rPr lang="zh-CN" altLang="en-US" sz="2800" b="1" dirty="0">
                <a:solidFill>
                  <a:schemeClr val="lt1"/>
                </a:solidFill>
                <a:latin typeface="微软雅黑" panose="020B0503020204020204" pitchFamily="34" charset="-122"/>
                <a:ea typeface="微软雅黑" panose="020B0503020204020204" pitchFamily="34" charset="-122"/>
              </a:rPr>
              <a:t>          </a:t>
            </a:r>
            <a:r>
              <a:rPr lang="en-US" altLang="zh-CN" sz="2800" b="1" dirty="0">
                <a:solidFill>
                  <a:schemeClr val="lt1"/>
                </a:solidFill>
                <a:latin typeface="微软雅黑" panose="020B0503020204020204" pitchFamily="34" charset="-122"/>
                <a:ea typeface="微软雅黑" panose="020B0503020204020204" pitchFamily="34" charset="-122"/>
              </a:rPr>
              <a:t>——</a:t>
            </a:r>
            <a:r>
              <a:rPr lang="zh-CN" altLang="en-US" sz="2800" b="1" dirty="0">
                <a:solidFill>
                  <a:schemeClr val="lt1"/>
                </a:solidFill>
                <a:latin typeface="微软雅黑" panose="020B0503020204020204" pitchFamily="34" charset="-122"/>
                <a:ea typeface="微软雅黑" panose="020B0503020204020204" pitchFamily="34" charset="-122"/>
              </a:rPr>
              <a:t>建筑行业数字化发票与金融服务平台</a:t>
            </a:r>
            <a:endParaRPr lang="zh-CN" altLang="en-US" sz="2800" b="1" dirty="0">
              <a:solidFill>
                <a:schemeClr val="lt1"/>
              </a:solidFill>
              <a:latin typeface="微软雅黑" panose="020B0503020204020204" pitchFamily="34" charset="-122"/>
              <a:ea typeface="微软雅黑" panose="020B0503020204020204" pitchFamily="34" charset="-122"/>
            </a:endParaRPr>
          </a:p>
        </p:txBody>
      </p:sp>
      <p:sp>
        <p:nvSpPr>
          <p:cNvPr id="4" name="矩形 3"/>
          <p:cNvSpPr/>
          <p:nvPr/>
        </p:nvSpPr>
        <p:spPr>
          <a:xfrm>
            <a:off x="9479294" y="5805626"/>
            <a:ext cx="1611630" cy="368300"/>
          </a:xfrm>
          <a:prstGeom prst="rect">
            <a:avLst/>
          </a:prstGeom>
        </p:spPr>
        <p:txBody>
          <a:bodyPr wrap="none">
            <a:spAutoFit/>
          </a:bodyPr>
          <a:lstStyle/>
          <a:p>
            <a:pPr algn="ctr">
              <a:spcAft>
                <a:spcPts val="1200"/>
              </a:spcAft>
            </a:pPr>
            <a:r>
              <a:rPr lang="en-US" altLang="zh-CN" b="1" spc="300" dirty="0">
                <a:solidFill>
                  <a:srgbClr val="0070C0"/>
                </a:solidFill>
                <a:latin typeface="微软雅黑" panose="020B0503020204020204" pitchFamily="34" charset="-122"/>
                <a:ea typeface="微软雅黑" panose="020B0503020204020204" pitchFamily="34" charset="-122"/>
              </a:rPr>
              <a:t>2022</a:t>
            </a:r>
            <a:r>
              <a:rPr lang="zh-CN" altLang="en-US" b="1" spc="300" dirty="0">
                <a:solidFill>
                  <a:srgbClr val="0070C0"/>
                </a:solidFill>
                <a:latin typeface="微软雅黑" panose="020B0503020204020204" pitchFamily="34" charset="-122"/>
                <a:ea typeface="微软雅黑" panose="020B0503020204020204" pitchFamily="34" charset="-122"/>
              </a:rPr>
              <a:t>年</a:t>
            </a:r>
            <a:r>
              <a:rPr lang="en-US" altLang="zh-CN" b="1" spc="300" dirty="0">
                <a:solidFill>
                  <a:srgbClr val="0070C0"/>
                </a:solidFill>
                <a:latin typeface="微软雅黑" panose="020B0503020204020204" pitchFamily="34" charset="-122"/>
                <a:ea typeface="微软雅黑" panose="020B0503020204020204" pitchFamily="34" charset="-122"/>
              </a:rPr>
              <a:t>3</a:t>
            </a:r>
            <a:r>
              <a:rPr lang="zh-CN" altLang="en-US" b="1" spc="300" dirty="0">
                <a:solidFill>
                  <a:srgbClr val="0070C0"/>
                </a:solidFill>
                <a:latin typeface="微软雅黑" panose="020B0503020204020204" pitchFamily="34" charset="-122"/>
                <a:ea typeface="微软雅黑" panose="020B0503020204020204" pitchFamily="34" charset="-122"/>
              </a:rPr>
              <a:t>月</a:t>
            </a:r>
            <a:endParaRPr lang="zh-CN" altLang="en-US" b="1" spc="300" dirty="0">
              <a:solidFill>
                <a:srgbClr val="0070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612005" y="3933825"/>
            <a:ext cx="7480935" cy="645160"/>
          </a:xfrm>
          <a:prstGeom prst="rect">
            <a:avLst/>
          </a:prstGeom>
          <a:noFill/>
        </p:spPr>
        <p:txBody>
          <a:bodyPr wrap="square" rtlCol="0" anchor="t">
            <a:spAutoFit/>
          </a:bodyPr>
          <a:p>
            <a:pPr algn="l"/>
            <a:r>
              <a:rPr lang="zh-CN" altLang="en-US" sz="36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传统建筑业转型升级的危与机</a:t>
            </a:r>
            <a:endParaRPr lang="zh-CN" altLang="en-US" sz="36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70C0"/>
                </a:solidFill>
              </a:rPr>
              <a:t>3.3 </a:t>
            </a:r>
            <a:r>
              <a:rPr lang="zh-CN" altLang="en-US" dirty="0">
                <a:solidFill>
                  <a:srgbClr val="0070C0"/>
                </a:solidFill>
              </a:rPr>
              <a:t>众建联平台业务创新、金融赋能架构</a:t>
            </a:r>
            <a:endParaRPr lang="zh-CN" altLang="en-US" dirty="0">
              <a:solidFill>
                <a:srgbClr val="0070C0"/>
              </a:solidFill>
            </a:endParaRPr>
          </a:p>
        </p:txBody>
      </p:sp>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Rectangle 48"/>
          <p:cNvSpPr>
            <a:spLocks noChangeArrowheads="1"/>
          </p:cNvSpPr>
          <p:nvPr/>
        </p:nvSpPr>
        <p:spPr bwMode="auto">
          <a:xfrm>
            <a:off x="122948" y="875083"/>
            <a:ext cx="11775014" cy="641783"/>
          </a:xfrm>
          <a:prstGeom prst="rect">
            <a:avLst/>
          </a:prstGeom>
          <a:solidFill>
            <a:srgbClr val="5B9BD5">
              <a:lumMod val="40000"/>
              <a:lumOff val="60000"/>
            </a:srgbClr>
          </a:solidFill>
          <a:ln w="12700" algn="ctr">
            <a:noFill/>
            <a:miter lim="800000"/>
          </a:ln>
          <a:effectLst/>
        </p:spPr>
        <p:txBody>
          <a:bodyPr lIns="91422" tIns="45710" rIns="91422" bIns="45710" anchor="ctr"/>
          <a:lstStyle/>
          <a:p>
            <a:pPr algn="ctr" fontAlgn="base">
              <a:spcBef>
                <a:spcPct val="0"/>
              </a:spcBef>
              <a:spcAft>
                <a:spcPct val="0"/>
              </a:spcAft>
              <a:buClr>
                <a:srgbClr val="BBE0E3"/>
              </a:buClr>
              <a:defRPr/>
            </a:pPr>
            <a:r>
              <a:rPr lang="zh-CN" altLang="en-US" b="1"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众建联</a:t>
            </a:r>
            <a:r>
              <a:rPr lang="en-US" altLang="zh-CN" b="1"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B2B</a:t>
            </a:r>
            <a:r>
              <a:rPr lang="zh-CN" altLang="en-US" b="1"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交易平台</a:t>
            </a:r>
            <a:endParaRPr lang="zh-CN" altLang="en-US" b="1"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119597" y="6109304"/>
            <a:ext cx="11776548" cy="603021"/>
          </a:xfrm>
          <a:prstGeom prst="rect">
            <a:avLst/>
          </a:prstGeom>
          <a:solidFill>
            <a:srgbClr val="387EDE"/>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2399905" y="3769740"/>
            <a:ext cx="2084027" cy="691459"/>
          </a:xfrm>
          <a:prstGeom prst="rect">
            <a:avLst/>
          </a:prstGeom>
          <a:solidFill>
            <a:srgbClr val="FFC000">
              <a:lumMod val="75000"/>
            </a:srgbClr>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资产端</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4991057" y="3769740"/>
            <a:ext cx="2084027" cy="691459"/>
          </a:xfrm>
          <a:prstGeom prst="rect">
            <a:avLst/>
          </a:prstGeom>
          <a:solidFill>
            <a:srgbClr val="FFC000">
              <a:lumMod val="75000"/>
            </a:srgbClr>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小望票链</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7607886" y="3769740"/>
            <a:ext cx="2175281" cy="691459"/>
          </a:xfrm>
          <a:prstGeom prst="rect">
            <a:avLst/>
          </a:prstGeom>
          <a:solidFill>
            <a:srgbClr val="FFC000">
              <a:lumMod val="75000"/>
            </a:srgbClr>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资金端</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2403199" y="4604650"/>
            <a:ext cx="7415651" cy="602521"/>
          </a:xfrm>
          <a:prstGeom prst="rect">
            <a:avLst/>
          </a:prstGeom>
          <a:solidFill>
            <a:srgbClr val="0480E6"/>
          </a:solidFill>
          <a:ln w="12700" cap="flat" cmpd="sng" algn="ctr">
            <a:noFill/>
            <a:prstDash val="solid"/>
            <a:miter lim="800000"/>
          </a:ln>
          <a:effectLst/>
        </p:spPr>
        <p:txBody>
          <a:bodyPr lIns="91422" tIns="45710" rIns="91422" bIns="45710" rtlCol="0" anchor="ctr"/>
          <a:lstStyle/>
          <a:p>
            <a:pPr algn="ctr"/>
            <a:r>
              <a:rPr kumimoji="1" lang="zh-CN" altLang="en-US" sz="1600" b="1" kern="0" dirty="0">
                <a:solidFill>
                  <a:prstClr val="white"/>
                </a:solidFill>
                <a:latin typeface="微软雅黑" panose="020B0503020204020204" pitchFamily="34" charset="-122"/>
                <a:ea typeface="微软雅黑" panose="020B0503020204020204" pitchFamily="34" charset="-122"/>
              </a:rPr>
              <a:t>百望供应链</a:t>
            </a:r>
            <a:r>
              <a:rPr kumimoji="1" lang="en-US" altLang="zh-CN" sz="1600" b="1" kern="0" dirty="0">
                <a:solidFill>
                  <a:prstClr val="white"/>
                </a:solidFill>
                <a:latin typeface="微软雅黑" panose="020B0503020204020204" pitchFamily="34" charset="-122"/>
                <a:ea typeface="微软雅黑" panose="020B0503020204020204" pitchFamily="34" charset="-122"/>
              </a:rPr>
              <a:t>+</a:t>
            </a:r>
            <a:r>
              <a:rPr kumimoji="1" lang="zh-CN" altLang="en-US" sz="1600" b="1" kern="0" dirty="0">
                <a:solidFill>
                  <a:prstClr val="white"/>
                </a:solidFill>
                <a:latin typeface="微软雅黑" panose="020B0503020204020204" pitchFamily="34" charset="-122"/>
                <a:ea typeface="微软雅黑" panose="020B0503020204020204" pitchFamily="34" charset="-122"/>
              </a:rPr>
              <a:t>区块链平台</a:t>
            </a:r>
            <a:endParaRPr kumimoji="1"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2403198" y="5400892"/>
            <a:ext cx="1799766" cy="575925"/>
          </a:xfrm>
          <a:prstGeom prst="rect">
            <a:avLst/>
          </a:prstGeom>
          <a:solidFill>
            <a:srgbClr val="387EDE"/>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采购订单</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4277376" y="5400892"/>
            <a:ext cx="1799766" cy="575925"/>
          </a:xfrm>
          <a:prstGeom prst="rect">
            <a:avLst/>
          </a:prstGeom>
          <a:solidFill>
            <a:srgbClr val="387EDE"/>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进项发票开具</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6144905" y="5394928"/>
            <a:ext cx="1799766" cy="575925"/>
          </a:xfrm>
          <a:prstGeom prst="rect">
            <a:avLst/>
          </a:prstGeom>
          <a:solidFill>
            <a:srgbClr val="387EDE"/>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销项发票开具</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8019083" y="5394928"/>
            <a:ext cx="1799766" cy="575925"/>
          </a:xfrm>
          <a:prstGeom prst="rect">
            <a:avLst/>
          </a:prstGeom>
          <a:solidFill>
            <a:srgbClr val="387EDE"/>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销售订单</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10194293" y="2903176"/>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银行业金融机构</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10194292" y="3911677"/>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金融资产交易所</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10194292" y="4892855"/>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非银行金融机构</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19" name="文本框 16"/>
          <p:cNvSpPr txBox="1"/>
          <p:nvPr/>
        </p:nvSpPr>
        <p:spPr>
          <a:xfrm>
            <a:off x="10658355" y="1880612"/>
            <a:ext cx="569369" cy="323155"/>
          </a:xfrm>
          <a:prstGeom prst="rect">
            <a:avLst/>
          </a:prstGeom>
          <a:noFill/>
        </p:spPr>
        <p:txBody>
          <a:bodyPr wrap="none" lIns="91422" tIns="45710" rIns="91422" bIns="45710" rtlCol="0">
            <a:spAutoFit/>
          </a:bodyPr>
          <a:lstStyle/>
          <a:p>
            <a:pPr algn="ctr"/>
            <a:r>
              <a:rPr kumimoji="1" lang="zh-CN" altLang="en-US" sz="1500" b="1" dirty="0">
                <a:solidFill>
                  <a:prstClr val="black"/>
                </a:solidFill>
                <a:latin typeface="微软雅黑" panose="020B0503020204020204" pitchFamily="34" charset="-122"/>
                <a:ea typeface="微软雅黑" panose="020B0503020204020204" pitchFamily="34" charset="-122"/>
              </a:rPr>
              <a:t>资金</a:t>
            </a:r>
            <a:endParaRPr kumimoji="1"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2403201" y="3056600"/>
            <a:ext cx="7383259" cy="603021"/>
          </a:xfrm>
          <a:prstGeom prst="rect">
            <a:avLst/>
          </a:prstGeom>
          <a:solidFill>
            <a:srgbClr val="FFC000">
              <a:lumMod val="75000"/>
            </a:srgbClr>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600" b="1" kern="0" dirty="0">
                <a:solidFill>
                  <a:prstClr val="white"/>
                </a:solidFill>
                <a:latin typeface="微软雅黑" panose="020B0503020204020204" pitchFamily="34" charset="-122"/>
                <a:ea typeface="微软雅黑" panose="020B0503020204020204" pitchFamily="34" charset="-122"/>
              </a:rPr>
              <a:t>百望数字化融资平台</a:t>
            </a:r>
            <a:endParaRPr kumimoji="1"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2389602" y="1578241"/>
            <a:ext cx="7415651" cy="602521"/>
          </a:xfrm>
          <a:prstGeom prst="rect">
            <a:avLst/>
          </a:prstGeom>
          <a:solidFill>
            <a:srgbClr val="4BC174"/>
          </a:solidFill>
          <a:ln w="12700" cap="flat" cmpd="sng" algn="ctr">
            <a:noFill/>
            <a:prstDash val="solid"/>
            <a:miter lim="800000"/>
          </a:ln>
          <a:effectLst/>
        </p:spPr>
        <p:txBody>
          <a:bodyPr lIns="91422" tIns="45710" rIns="91422" bIns="45710" rtlCol="0" anchor="ctr"/>
          <a:lstStyle/>
          <a:p>
            <a:pPr algn="ctr"/>
            <a:r>
              <a:rPr kumimoji="1" lang="zh-CN" altLang="en-US" sz="1600" b="1" kern="0" dirty="0">
                <a:solidFill>
                  <a:prstClr val="white"/>
                </a:solidFill>
                <a:latin typeface="微软雅黑" panose="020B0503020204020204" pitchFamily="34" charset="-122"/>
                <a:ea typeface="微软雅黑" panose="020B0503020204020204" pitchFamily="34" charset="-122"/>
              </a:rPr>
              <a:t>百望云脑</a:t>
            </a:r>
            <a:endParaRPr kumimoji="1"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2389604" y="2374480"/>
            <a:ext cx="2351674" cy="575925"/>
          </a:xfrm>
          <a:prstGeom prst="rect">
            <a:avLst/>
          </a:prstGeom>
          <a:solidFill>
            <a:srgbClr val="4BC174"/>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商机推荐</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4886515" y="2374480"/>
            <a:ext cx="2351674" cy="575925"/>
          </a:xfrm>
          <a:prstGeom prst="rect">
            <a:avLst/>
          </a:prstGeom>
          <a:solidFill>
            <a:srgbClr val="4BC174"/>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供应商寻源</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7383426" y="2363767"/>
            <a:ext cx="2351674" cy="575925"/>
          </a:xfrm>
          <a:prstGeom prst="rect">
            <a:avLst/>
          </a:prstGeom>
          <a:solidFill>
            <a:srgbClr val="4BC174"/>
          </a:solidFill>
          <a:ln w="12700" cap="flat" cmpd="sng" algn="ctr">
            <a:no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平台定价</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25" name="上箭头 1"/>
          <p:cNvSpPr/>
          <p:nvPr/>
        </p:nvSpPr>
        <p:spPr>
          <a:xfrm>
            <a:off x="9213858" y="1558329"/>
            <a:ext cx="1234049" cy="4406527"/>
          </a:xfrm>
          <a:prstGeom prst="upArrow">
            <a:avLst/>
          </a:prstGeom>
          <a:solidFill>
            <a:srgbClr val="4472C4"/>
          </a:solidFill>
          <a:ln w="12700" cap="flat" cmpd="sng" algn="ctr">
            <a:solidFill>
              <a:srgbClr val="4472C4">
                <a:shade val="50000"/>
              </a:srgbClr>
            </a:solidFill>
            <a:prstDash val="solid"/>
            <a:miter lim="800000"/>
          </a:ln>
          <a:effectLst/>
        </p:spPr>
        <p:txBody>
          <a:bodyPr lIns="91422" tIns="45710" rIns="91422" bIns="45710" rtlCol="0" anchor="ctr"/>
          <a:lstStyle/>
          <a:p>
            <a:pPr algn="ctr"/>
            <a:r>
              <a:rPr lang="zh-CN" altLang="en-US" b="1" kern="0" dirty="0">
                <a:solidFill>
                  <a:prstClr val="white"/>
                </a:solidFill>
                <a:latin typeface="微软雅黑" panose="020B0503020204020204" pitchFamily="34" charset="-122"/>
                <a:ea typeface="微软雅黑" panose="020B0503020204020204" pitchFamily="34" charset="-122"/>
              </a:rPr>
              <a:t>三</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r>
              <a:rPr lang="zh-CN" altLang="en-US" b="1" kern="0" dirty="0">
                <a:solidFill>
                  <a:prstClr val="white"/>
                </a:solidFill>
                <a:latin typeface="微软雅黑" panose="020B0503020204020204" pitchFamily="34" charset="-122"/>
                <a:ea typeface="微软雅黑" panose="020B0503020204020204" pitchFamily="34" charset="-122"/>
              </a:rPr>
              <a:t>期</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r>
              <a:rPr lang="zh-CN" altLang="en-US" b="1" kern="0" dirty="0">
                <a:solidFill>
                  <a:prstClr val="white"/>
                </a:solidFill>
                <a:latin typeface="微软雅黑" panose="020B0503020204020204" pitchFamily="34" charset="-122"/>
                <a:ea typeface="微软雅黑" panose="020B0503020204020204" pitchFamily="34" charset="-122"/>
              </a:rPr>
              <a:t>二期</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endParaRPr lang="en-US" altLang="zh-CN" b="1" kern="0" dirty="0">
              <a:solidFill>
                <a:prstClr val="white"/>
              </a:solidFill>
              <a:latin typeface="微软雅黑" panose="020B0503020204020204" pitchFamily="34" charset="-122"/>
              <a:ea typeface="微软雅黑" panose="020B0503020204020204" pitchFamily="34" charset="-122"/>
            </a:endParaRPr>
          </a:p>
          <a:p>
            <a:pPr algn="ctr"/>
            <a:r>
              <a:rPr lang="zh-CN" altLang="en-US" b="1" kern="0" dirty="0">
                <a:solidFill>
                  <a:prstClr val="white"/>
                </a:solidFill>
                <a:latin typeface="微软雅黑" panose="020B0503020204020204" pitchFamily="34" charset="-122"/>
                <a:ea typeface="微软雅黑" panose="020B0503020204020204" pitchFamily="34" charset="-122"/>
              </a:rPr>
              <a:t>一期</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122964" y="1605105"/>
            <a:ext cx="1901427" cy="4379663"/>
          </a:xfrm>
          <a:prstGeom prst="rect">
            <a:avLst/>
          </a:prstGeom>
          <a:noFill/>
          <a:ln w="12700" cap="flat" cmpd="sng" algn="ctr">
            <a:solidFill>
              <a:sysClr val="window" lastClr="FFFFFF">
                <a:lumMod val="85000"/>
              </a:sysClr>
            </a:solidFill>
            <a:prstDash val="solid"/>
            <a:miter lim="800000"/>
          </a:ln>
          <a:effectLst/>
        </p:spPr>
        <p:txBody>
          <a:bodyPr lIns="91422" tIns="45710" rIns="91422" bIns="45710" rtlCol="0" anchor="ctr"/>
          <a:lstStyle/>
          <a:p>
            <a:pPr algn="ctr"/>
            <a:endParaRPr kumimoji="1"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315272" y="2908299"/>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建筑总包方</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320678" y="3903056"/>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建筑分包方</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29" name="矩形 28"/>
          <p:cNvSpPr/>
          <p:nvPr/>
        </p:nvSpPr>
        <p:spPr>
          <a:xfrm>
            <a:off x="319172" y="4897812"/>
            <a:ext cx="1497490" cy="377085"/>
          </a:xfrm>
          <a:prstGeom prst="rect">
            <a:avLst/>
          </a:prstGeom>
          <a:solidFill>
            <a:srgbClr val="0480E6"/>
          </a:solidFill>
          <a:ln w="12700" cap="flat" cmpd="sng" algn="ctr">
            <a:solidFill>
              <a:sysClr val="window" lastClr="FFFFFF">
                <a:lumMod val="85000"/>
              </a:sysClr>
            </a:solidFill>
            <a:prstDash val="solid"/>
            <a:miter lim="800000"/>
          </a:ln>
          <a:effectLst/>
        </p:spPr>
        <p:txBody>
          <a:bodyPr lIns="91422" tIns="45710" rIns="91422" bIns="45710" rtlCol="0" anchor="ctr"/>
          <a:lstStyle/>
          <a:p>
            <a:pPr algn="ctr"/>
            <a:r>
              <a:rPr kumimoji="1" lang="zh-CN" altLang="en-US" sz="1500" kern="0" dirty="0">
                <a:solidFill>
                  <a:prstClr val="white"/>
                </a:solidFill>
                <a:latin typeface="微软雅黑" panose="020B0503020204020204" pitchFamily="34" charset="-122"/>
                <a:ea typeface="微软雅黑" panose="020B0503020204020204" pitchFamily="34" charset="-122"/>
              </a:rPr>
              <a:t>材料供应商</a:t>
            </a:r>
            <a:endParaRPr kumimoji="1"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30" name="文本框 27"/>
          <p:cNvSpPr txBox="1"/>
          <p:nvPr/>
        </p:nvSpPr>
        <p:spPr>
          <a:xfrm>
            <a:off x="779336" y="1880613"/>
            <a:ext cx="569369" cy="323155"/>
          </a:xfrm>
          <a:prstGeom prst="rect">
            <a:avLst/>
          </a:prstGeom>
          <a:noFill/>
        </p:spPr>
        <p:txBody>
          <a:bodyPr wrap="none" lIns="91422" tIns="45710" rIns="91422" bIns="45710" rtlCol="0">
            <a:spAutoFit/>
          </a:bodyPr>
          <a:lstStyle/>
          <a:p>
            <a:pPr algn="ctr"/>
            <a:r>
              <a:rPr kumimoji="1" lang="zh-CN" altLang="en-US" sz="1500" b="1" dirty="0">
                <a:solidFill>
                  <a:prstClr val="black"/>
                </a:solidFill>
                <a:latin typeface="微软雅黑" panose="020B0503020204020204" pitchFamily="34" charset="-122"/>
                <a:ea typeface="微软雅黑" panose="020B0503020204020204" pitchFamily="34" charset="-122"/>
              </a:rPr>
              <a:t>资产</a:t>
            </a:r>
            <a:endParaRPr kumimoji="1" lang="zh-CN" altLang="en-US" sz="15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bldLst>
      <p:bldP spid="2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70C0"/>
                </a:solidFill>
              </a:rPr>
              <a:t>4.2 </a:t>
            </a:r>
            <a:r>
              <a:rPr dirty="0">
                <a:solidFill>
                  <a:srgbClr val="0070C0"/>
                </a:solidFill>
              </a:rPr>
              <a:t>建筑行业开票痛点</a:t>
            </a:r>
            <a:endParaRPr dirty="0">
              <a:solidFill>
                <a:srgbClr val="0070C0"/>
              </a:solidFill>
            </a:endParaRPr>
          </a:p>
        </p:txBody>
      </p:sp>
      <p:grpSp>
        <p:nvGrpSpPr>
          <p:cNvPr id="36" name="组合 35"/>
          <p:cNvGrpSpPr/>
          <p:nvPr/>
        </p:nvGrpSpPr>
        <p:grpSpPr>
          <a:xfrm>
            <a:off x="604833" y="1570745"/>
            <a:ext cx="5546730" cy="2243564"/>
            <a:chOff x="604833" y="1570745"/>
            <a:chExt cx="5546730" cy="2243564"/>
          </a:xfrm>
        </p:grpSpPr>
        <p:sp>
          <p:nvSpPr>
            <p:cNvPr id="14" name="形状"/>
            <p:cNvSpPr>
              <a:spLocks noChangeArrowheads="1"/>
            </p:cNvSpPr>
            <p:nvPr/>
          </p:nvSpPr>
          <p:spPr bwMode="auto">
            <a:xfrm>
              <a:off x="3843338" y="2371480"/>
              <a:ext cx="317500" cy="319088"/>
            </a:xfrm>
            <a:prstGeom prst="ellipse">
              <a:avLst/>
            </a:prstGeom>
            <a:gradFill flip="none" rotWithShape="0">
              <a:gsLst>
                <a:gs pos="0">
                  <a:srgbClr val="00B0F0"/>
                </a:gs>
                <a:gs pos="100000">
                  <a:srgbClr val="1A48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altLang="zh-CN" dirty="0">
                <a:solidFill>
                  <a:schemeClr val="lt1"/>
                </a:solidFill>
                <a:latin typeface="思源黑体 CN Bold" panose="020B0800000000000000" pitchFamily="34" charset="-122"/>
                <a:sym typeface="Arial" panose="020B0604020202020204" pitchFamily="34" charset="0"/>
              </a:endParaRPr>
            </a:p>
          </p:txBody>
        </p:sp>
        <p:sp>
          <p:nvSpPr>
            <p:cNvPr id="17" name="形状"/>
            <p:cNvSpPr/>
            <p:nvPr/>
          </p:nvSpPr>
          <p:spPr bwMode="auto">
            <a:xfrm>
              <a:off x="4283075" y="1969634"/>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2">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gradFill flip="none" rotWithShape="0">
              <a:gsLst>
                <a:gs pos="0">
                  <a:srgbClr val="00B0F0"/>
                </a:gs>
                <a:gs pos="100000">
                  <a:srgbClr val="1A48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27" name="文本框 43"/>
            <p:cNvSpPr txBox="1"/>
            <p:nvPr/>
          </p:nvSpPr>
          <p:spPr>
            <a:xfrm flipH="1">
              <a:off x="604833" y="2061074"/>
              <a:ext cx="3042920" cy="175323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a:sym typeface="+mn-ea"/>
                </a:rPr>
                <a:t>“私转私”、“公号私用”等违规转账操作在建筑行业是较为常见的，成因之一是工人数量多流动性强，按照正规流程结算转账繁琐复杂；原因二，这也是企业为了逃税避税的方式，但企业也将面临着巨大的涉税风险。</a:t>
              </a:r>
              <a:endParaRPr lang="zh-CN" altLang="en-US" sz="1200" dirty="0">
                <a:solidFill>
                  <a:prstClr val="black">
                    <a:lumMod val="65000"/>
                    <a:lumOff val="35000"/>
                  </a:prstClr>
                </a:solidFill>
                <a:latin typeface="思源黑体 CN Bold" panose="020B0800000000000000" pitchFamily="34" charset="-122"/>
                <a:ea typeface="思源黑体 CN Light" panose="020B0300000000000000"/>
              </a:endParaRPr>
            </a:p>
          </p:txBody>
        </p:sp>
        <p:sp>
          <p:nvSpPr>
            <p:cNvPr id="28" name="文本框 44"/>
            <p:cNvSpPr txBox="1"/>
            <p:nvPr/>
          </p:nvSpPr>
          <p:spPr>
            <a:xfrm flipH="1">
              <a:off x="1990554" y="1570745"/>
              <a:ext cx="1714500" cy="398780"/>
            </a:xfrm>
            <a:prstGeom prst="rect">
              <a:avLst/>
            </a:prstGeom>
          </p:spPr>
          <p:txBody>
            <a:bodyPr wrap="none">
              <a:spAutoFit/>
            </a:bodyPr>
            <a:lstStyle>
              <a:defPPr>
                <a:defRPr lang="zh-CN"/>
              </a:defPPr>
              <a:lvl1pPr algn="ctr">
                <a:defRPr sz="2400" kern="0">
                  <a:gradFill>
                    <a:gsLst>
                      <a:gs pos="100000">
                        <a:srgbClr val="1C46F2"/>
                      </a:gs>
                      <a:gs pos="0">
                        <a:srgbClr val="00B0F0"/>
                      </a:gs>
                    </a:gsLst>
                    <a:lin ang="2700000" scaled="1"/>
                  </a:gradFill>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a:sym typeface="+mn-ea"/>
                </a:rPr>
                <a:t>违规转账行为</a:t>
              </a:r>
              <a:endParaRPr lang="zh-CN" altLang="en-US" sz="2000" dirty="0"/>
            </a:p>
          </p:txBody>
        </p:sp>
        <p:grpSp>
          <p:nvGrpSpPr>
            <p:cNvPr id="29" name="图形 8"/>
            <p:cNvGrpSpPr/>
            <p:nvPr/>
          </p:nvGrpSpPr>
          <p:grpSpPr>
            <a:xfrm>
              <a:off x="5054228" y="2575228"/>
              <a:ext cx="322147" cy="318988"/>
              <a:chOff x="5438536" y="2699852"/>
              <a:chExt cx="1383980" cy="1370415"/>
            </a:xfrm>
            <a:solidFill>
              <a:schemeClr val="bg1"/>
            </a:solidFill>
          </p:grpSpPr>
          <p:sp>
            <p:nvSpPr>
              <p:cNvPr id="30" name="任意多边形: 形状 29"/>
              <p:cNvSpPr/>
              <p:nvPr/>
            </p:nvSpPr>
            <p:spPr>
              <a:xfrm>
                <a:off x="5482829" y="2699852"/>
                <a:ext cx="1015124" cy="999418"/>
              </a:xfrm>
              <a:custGeom>
                <a:avLst/>
                <a:gdLst>
                  <a:gd name="connsiteX0" fmla="*/ 498158 w 1015126"/>
                  <a:gd name="connsiteY0" fmla="*/ 555555 h 999419"/>
                  <a:gd name="connsiteX1" fmla="*/ 309801 w 1015126"/>
                  <a:gd name="connsiteY1" fmla="*/ 555555 h 999419"/>
                  <a:gd name="connsiteX2" fmla="*/ 662464 w 1015126"/>
                  <a:gd name="connsiteY2" fmla="*/ 999420 h 999419"/>
                  <a:gd name="connsiteX3" fmla="*/ 1015127 w 1015126"/>
                  <a:gd name="connsiteY3" fmla="*/ 555555 h 999419"/>
                  <a:gd name="connsiteX4" fmla="*/ 828437 w 1015126"/>
                  <a:gd name="connsiteY4" fmla="*/ 555555 h 999419"/>
                  <a:gd name="connsiteX5" fmla="*/ 0 w 1015126"/>
                  <a:gd name="connsiteY5" fmla="*/ 31441 h 999419"/>
                  <a:gd name="connsiteX6" fmla="*/ 498158 w 1015126"/>
                  <a:gd name="connsiteY6" fmla="*/ 555555 h 99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126" h="999419">
                    <a:moveTo>
                      <a:pt x="498158" y="555555"/>
                    </a:moveTo>
                    <a:lnTo>
                      <a:pt x="309801" y="555555"/>
                    </a:lnTo>
                    <a:lnTo>
                      <a:pt x="662464" y="999420"/>
                    </a:lnTo>
                    <a:lnTo>
                      <a:pt x="1015127" y="555555"/>
                    </a:lnTo>
                    <a:lnTo>
                      <a:pt x="828437" y="555555"/>
                    </a:lnTo>
                    <a:cubicBezTo>
                      <a:pt x="826770" y="458400"/>
                      <a:pt x="784384" y="-142628"/>
                      <a:pt x="0" y="31441"/>
                    </a:cubicBezTo>
                    <a:cubicBezTo>
                      <a:pt x="516493" y="94306"/>
                      <a:pt x="505539" y="478640"/>
                      <a:pt x="498158" y="555555"/>
                    </a:cubicBezTo>
                    <a:close/>
                  </a:path>
                </a:pathLst>
              </a:custGeom>
              <a:grp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sp>
            <p:nvSpPr>
              <p:cNvPr id="31" name="任意多边形: 形状 30"/>
              <p:cNvSpPr/>
              <p:nvPr/>
            </p:nvSpPr>
            <p:spPr>
              <a:xfrm>
                <a:off x="5438536" y="2931555"/>
                <a:ext cx="1383980" cy="1138712"/>
              </a:xfrm>
              <a:custGeom>
                <a:avLst/>
                <a:gdLst>
                  <a:gd name="connsiteX0" fmla="*/ 1211818 w 1383982"/>
                  <a:gd name="connsiteY0" fmla="*/ 0 h 1138713"/>
                  <a:gd name="connsiteX1" fmla="*/ 1077039 w 1383982"/>
                  <a:gd name="connsiteY1" fmla="*/ 0 h 1138713"/>
                  <a:gd name="connsiteX2" fmla="*/ 1077039 w 1383982"/>
                  <a:gd name="connsiteY2" fmla="*/ 88106 h 1138713"/>
                  <a:gd name="connsiteX3" fmla="*/ 1211818 w 1383982"/>
                  <a:gd name="connsiteY3" fmla="*/ 88106 h 1138713"/>
                  <a:gd name="connsiteX4" fmla="*/ 1295876 w 1383982"/>
                  <a:gd name="connsiteY4" fmla="*/ 172164 h 1138713"/>
                  <a:gd name="connsiteX5" fmla="*/ 1295876 w 1383982"/>
                  <a:gd name="connsiteY5" fmla="*/ 966549 h 1138713"/>
                  <a:gd name="connsiteX6" fmla="*/ 1211818 w 1383982"/>
                  <a:gd name="connsiteY6" fmla="*/ 1050608 h 1138713"/>
                  <a:gd name="connsiteX7" fmla="*/ 172164 w 1383982"/>
                  <a:gd name="connsiteY7" fmla="*/ 1050608 h 1138713"/>
                  <a:gd name="connsiteX8" fmla="*/ 88106 w 1383982"/>
                  <a:gd name="connsiteY8" fmla="*/ 966549 h 1138713"/>
                  <a:gd name="connsiteX9" fmla="*/ 88106 w 1383982"/>
                  <a:gd name="connsiteY9" fmla="*/ 172164 h 1138713"/>
                  <a:gd name="connsiteX10" fmla="*/ 0 w 1383982"/>
                  <a:gd name="connsiteY10" fmla="*/ 172164 h 1138713"/>
                  <a:gd name="connsiteX11" fmla="*/ 0 w 1383982"/>
                  <a:gd name="connsiteY11" fmla="*/ 966549 h 1138713"/>
                  <a:gd name="connsiteX12" fmla="*/ 172164 w 1383982"/>
                  <a:gd name="connsiteY12" fmla="*/ 1138714 h 1138713"/>
                  <a:gd name="connsiteX13" fmla="*/ 1211818 w 1383982"/>
                  <a:gd name="connsiteY13" fmla="*/ 1138714 h 1138713"/>
                  <a:gd name="connsiteX14" fmla="*/ 1383983 w 1383982"/>
                  <a:gd name="connsiteY14" fmla="*/ 966549 h 1138713"/>
                  <a:gd name="connsiteX15" fmla="*/ 1383983 w 1383982"/>
                  <a:gd name="connsiteY15" fmla="*/ 172164 h 1138713"/>
                  <a:gd name="connsiteX16" fmla="*/ 1211818 w 1383982"/>
                  <a:gd name="connsiteY16" fmla="*/ 0 h 11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3982" h="1138713">
                    <a:moveTo>
                      <a:pt x="1211818" y="0"/>
                    </a:moveTo>
                    <a:lnTo>
                      <a:pt x="1077039" y="0"/>
                    </a:lnTo>
                    <a:lnTo>
                      <a:pt x="1077039" y="88106"/>
                    </a:lnTo>
                    <a:lnTo>
                      <a:pt x="1211818" y="88106"/>
                    </a:lnTo>
                    <a:cubicBezTo>
                      <a:pt x="1258241" y="88106"/>
                      <a:pt x="1295876" y="125741"/>
                      <a:pt x="1295876" y="172164"/>
                    </a:cubicBezTo>
                    <a:lnTo>
                      <a:pt x="1295876" y="966549"/>
                    </a:lnTo>
                    <a:cubicBezTo>
                      <a:pt x="1295876" y="1012973"/>
                      <a:pt x="1258241" y="1050608"/>
                      <a:pt x="1211818" y="1050608"/>
                    </a:cubicBezTo>
                    <a:lnTo>
                      <a:pt x="172164" y="1050608"/>
                    </a:lnTo>
                    <a:cubicBezTo>
                      <a:pt x="125741" y="1050608"/>
                      <a:pt x="88106" y="1012973"/>
                      <a:pt x="88106" y="966549"/>
                    </a:cubicBezTo>
                    <a:lnTo>
                      <a:pt x="88106" y="172164"/>
                    </a:lnTo>
                    <a:lnTo>
                      <a:pt x="0" y="172164"/>
                    </a:lnTo>
                    <a:lnTo>
                      <a:pt x="0" y="966549"/>
                    </a:lnTo>
                    <a:cubicBezTo>
                      <a:pt x="0" y="1061561"/>
                      <a:pt x="77153" y="1138714"/>
                      <a:pt x="172164" y="1138714"/>
                    </a:cubicBezTo>
                    <a:lnTo>
                      <a:pt x="1211818" y="1138714"/>
                    </a:lnTo>
                    <a:cubicBezTo>
                      <a:pt x="1306830" y="1138714"/>
                      <a:pt x="1383983" y="1061561"/>
                      <a:pt x="1383983" y="966549"/>
                    </a:cubicBezTo>
                    <a:lnTo>
                      <a:pt x="1383983" y="172164"/>
                    </a:lnTo>
                    <a:cubicBezTo>
                      <a:pt x="1383983" y="77152"/>
                      <a:pt x="1306830" y="0"/>
                      <a:pt x="1211818" y="0"/>
                    </a:cubicBezTo>
                    <a:close/>
                  </a:path>
                </a:pathLst>
              </a:custGeom>
              <a:grp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grpSp>
      </p:grpSp>
      <p:grpSp>
        <p:nvGrpSpPr>
          <p:cNvPr id="39" name="组合 38"/>
          <p:cNvGrpSpPr/>
          <p:nvPr/>
        </p:nvGrpSpPr>
        <p:grpSpPr>
          <a:xfrm>
            <a:off x="561653" y="3286639"/>
            <a:ext cx="5937081" cy="2612390"/>
            <a:chOff x="561653" y="3286639"/>
            <a:chExt cx="5937081" cy="2612390"/>
          </a:xfrm>
        </p:grpSpPr>
        <p:sp>
          <p:nvSpPr>
            <p:cNvPr id="15" name="形状"/>
            <p:cNvSpPr>
              <a:spLocks noChangeArrowheads="1"/>
            </p:cNvSpPr>
            <p:nvPr/>
          </p:nvSpPr>
          <p:spPr bwMode="auto">
            <a:xfrm>
              <a:off x="3843338" y="4550909"/>
              <a:ext cx="317500" cy="317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altLang="zh-CN" dirty="0">
                <a:solidFill>
                  <a:schemeClr val="lt1"/>
                </a:solidFill>
                <a:latin typeface="思源黑体 CN Bold" panose="020B0800000000000000" pitchFamily="34" charset="-122"/>
                <a:sym typeface="Arial" panose="020B0604020202020204" pitchFamily="34" charset="0"/>
              </a:endParaRPr>
            </a:p>
          </p:txBody>
        </p:sp>
        <p:sp>
          <p:nvSpPr>
            <p:cNvPr id="19" name="形状"/>
            <p:cNvSpPr/>
            <p:nvPr/>
          </p:nvSpPr>
          <p:spPr bwMode="auto">
            <a:xfrm>
              <a:off x="4324350" y="3615871"/>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25" name="文本框 43"/>
            <p:cNvSpPr txBox="1"/>
            <p:nvPr/>
          </p:nvSpPr>
          <p:spPr>
            <a:xfrm flipH="1">
              <a:off x="561653" y="4700149"/>
              <a:ext cx="3122930" cy="119888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a:sym typeface="+mn-ea"/>
                </a:rPr>
                <a:t>支出无票造成企业成本居高不下，少缴和漏缴税款极易造成高额的滞纳金和罚款，因此不少的建筑企业为了企业利益不惜冒险使用虚假或不合规发票来减少税收。</a:t>
              </a:r>
              <a:endParaRPr lang="zh-CN" altLang="en-US" sz="1200" dirty="0">
                <a:solidFill>
                  <a:prstClr val="black">
                    <a:lumMod val="65000"/>
                    <a:lumOff val="35000"/>
                  </a:prstClr>
                </a:solidFill>
                <a:latin typeface="思源黑体 CN Bold" panose="020B0800000000000000" pitchFamily="34" charset="-122"/>
                <a:ea typeface="思源黑体 CN Light" panose="020B0300000000000000"/>
              </a:endParaRPr>
            </a:p>
          </p:txBody>
        </p:sp>
        <p:sp>
          <p:nvSpPr>
            <p:cNvPr id="26" name="文本框 44"/>
            <p:cNvSpPr txBox="1"/>
            <p:nvPr/>
          </p:nvSpPr>
          <p:spPr>
            <a:xfrm flipH="1">
              <a:off x="989011" y="4294257"/>
              <a:ext cx="2708275" cy="39878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a:sym typeface="+mn-ea"/>
                </a:rPr>
                <a:t>虚假发票问题</a:t>
              </a:r>
              <a:endParaRPr lang="zh-CN" altLang="en-US" sz="2000"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32" name="图形 18"/>
            <p:cNvSpPr/>
            <p:nvPr/>
          </p:nvSpPr>
          <p:spPr>
            <a:xfrm>
              <a:off x="5682996" y="3286639"/>
              <a:ext cx="815738" cy="704503"/>
            </a:xfrm>
            <a:custGeom>
              <a:avLst/>
              <a:gdLst>
                <a:gd name="connsiteX0" fmla="*/ 1829206 w 1902365"/>
                <a:gd name="connsiteY0" fmla="*/ 1642958 h 1642960"/>
                <a:gd name="connsiteX1" fmla="*/ 1573115 w 1902365"/>
                <a:gd name="connsiteY1" fmla="*/ 1642958 h 1642960"/>
                <a:gd name="connsiteX2" fmla="*/ 1499948 w 1902365"/>
                <a:gd name="connsiteY2" fmla="*/ 1569941 h 1642960"/>
                <a:gd name="connsiteX3" fmla="*/ 1499948 w 1902365"/>
                <a:gd name="connsiteY3" fmla="*/ 1350876 h 1642960"/>
                <a:gd name="connsiteX4" fmla="*/ 1573115 w 1902365"/>
                <a:gd name="connsiteY4" fmla="*/ 1277859 h 1642960"/>
                <a:gd name="connsiteX5" fmla="*/ 1646283 w 1902365"/>
                <a:gd name="connsiteY5" fmla="*/ 1277859 h 1642960"/>
                <a:gd name="connsiteX6" fmla="*/ 1646283 w 1902365"/>
                <a:gd name="connsiteY6" fmla="*/ 949267 h 1642960"/>
                <a:gd name="connsiteX7" fmla="*/ 1573115 w 1902365"/>
                <a:gd name="connsiteY7" fmla="*/ 876246 h 1642960"/>
                <a:gd name="connsiteX8" fmla="*/ 987769 w 1902365"/>
                <a:gd name="connsiteY8" fmla="*/ 876246 h 1642960"/>
                <a:gd name="connsiteX9" fmla="*/ 987769 w 1902365"/>
                <a:gd name="connsiteY9" fmla="*/ 1277859 h 1642960"/>
                <a:gd name="connsiteX10" fmla="*/ 1060940 w 1902365"/>
                <a:gd name="connsiteY10" fmla="*/ 1277859 h 1642960"/>
                <a:gd name="connsiteX11" fmla="*/ 1134108 w 1902365"/>
                <a:gd name="connsiteY11" fmla="*/ 1350876 h 1642960"/>
                <a:gd name="connsiteX12" fmla="*/ 1134108 w 1902365"/>
                <a:gd name="connsiteY12" fmla="*/ 1569943 h 1642960"/>
                <a:gd name="connsiteX13" fmla="*/ 1060940 w 1902365"/>
                <a:gd name="connsiteY13" fmla="*/ 1642960 h 1642960"/>
                <a:gd name="connsiteX14" fmla="*/ 804851 w 1902365"/>
                <a:gd name="connsiteY14" fmla="*/ 1642960 h 1642960"/>
                <a:gd name="connsiteX15" fmla="*/ 731684 w 1902365"/>
                <a:gd name="connsiteY15" fmla="*/ 1569943 h 1642960"/>
                <a:gd name="connsiteX16" fmla="*/ 731684 w 1902365"/>
                <a:gd name="connsiteY16" fmla="*/ 1350876 h 1642960"/>
                <a:gd name="connsiteX17" fmla="*/ 804851 w 1902365"/>
                <a:gd name="connsiteY17" fmla="*/ 1277859 h 1642960"/>
                <a:gd name="connsiteX18" fmla="*/ 878019 w 1902365"/>
                <a:gd name="connsiteY18" fmla="*/ 1277859 h 1642960"/>
                <a:gd name="connsiteX19" fmla="*/ 878019 w 1902365"/>
                <a:gd name="connsiteY19" fmla="*/ 876246 h 1642960"/>
                <a:gd name="connsiteX20" fmla="*/ 329258 w 1902365"/>
                <a:gd name="connsiteY20" fmla="*/ 876246 h 1642960"/>
                <a:gd name="connsiteX21" fmla="*/ 256090 w 1902365"/>
                <a:gd name="connsiteY21" fmla="*/ 949267 h 1642960"/>
                <a:gd name="connsiteX22" fmla="*/ 256090 w 1902365"/>
                <a:gd name="connsiteY22" fmla="*/ 1277859 h 1642960"/>
                <a:gd name="connsiteX23" fmla="*/ 329258 w 1902365"/>
                <a:gd name="connsiteY23" fmla="*/ 1277859 h 1642960"/>
                <a:gd name="connsiteX24" fmla="*/ 402426 w 1902365"/>
                <a:gd name="connsiteY24" fmla="*/ 1350876 h 1642960"/>
                <a:gd name="connsiteX25" fmla="*/ 402426 w 1902365"/>
                <a:gd name="connsiteY25" fmla="*/ 1569943 h 1642960"/>
                <a:gd name="connsiteX26" fmla="*/ 329258 w 1902365"/>
                <a:gd name="connsiteY26" fmla="*/ 1642960 h 1642960"/>
                <a:gd name="connsiteX27" fmla="*/ 73168 w 1902365"/>
                <a:gd name="connsiteY27" fmla="*/ 1642960 h 1642960"/>
                <a:gd name="connsiteX28" fmla="*/ 0 w 1902365"/>
                <a:gd name="connsiteY28" fmla="*/ 1569943 h 1642960"/>
                <a:gd name="connsiteX29" fmla="*/ 0 w 1902365"/>
                <a:gd name="connsiteY29" fmla="*/ 1350876 h 1642960"/>
                <a:gd name="connsiteX30" fmla="*/ 73168 w 1902365"/>
                <a:gd name="connsiteY30" fmla="*/ 1277859 h 1642960"/>
                <a:gd name="connsiteX31" fmla="*/ 146335 w 1902365"/>
                <a:gd name="connsiteY31" fmla="*/ 1277859 h 1642960"/>
                <a:gd name="connsiteX32" fmla="*/ 146335 w 1902365"/>
                <a:gd name="connsiteY32" fmla="*/ 912754 h 1642960"/>
                <a:gd name="connsiteX33" fmla="*/ 292676 w 1902365"/>
                <a:gd name="connsiteY33" fmla="*/ 766712 h 1642960"/>
                <a:gd name="connsiteX34" fmla="*/ 878019 w 1902365"/>
                <a:gd name="connsiteY34" fmla="*/ 766712 h 1642960"/>
                <a:gd name="connsiteX35" fmla="*/ 878019 w 1902365"/>
                <a:gd name="connsiteY35" fmla="*/ 365105 h 1642960"/>
                <a:gd name="connsiteX36" fmla="*/ 804851 w 1902365"/>
                <a:gd name="connsiteY36" fmla="*/ 365105 h 1642960"/>
                <a:gd name="connsiteX37" fmla="*/ 731684 w 1902365"/>
                <a:gd name="connsiteY37" fmla="*/ 292081 h 1642960"/>
                <a:gd name="connsiteX38" fmla="*/ 731684 w 1902365"/>
                <a:gd name="connsiteY38" fmla="*/ 73021 h 1642960"/>
                <a:gd name="connsiteX39" fmla="*/ 804851 w 1902365"/>
                <a:gd name="connsiteY39" fmla="*/ 0 h 1642960"/>
                <a:gd name="connsiteX40" fmla="*/ 1060942 w 1902365"/>
                <a:gd name="connsiteY40" fmla="*/ 0 h 1642960"/>
                <a:gd name="connsiteX41" fmla="*/ 1134109 w 1902365"/>
                <a:gd name="connsiteY41" fmla="*/ 73021 h 1642960"/>
                <a:gd name="connsiteX42" fmla="*/ 1134109 w 1902365"/>
                <a:gd name="connsiteY42" fmla="*/ 292079 h 1642960"/>
                <a:gd name="connsiteX43" fmla="*/ 1060942 w 1902365"/>
                <a:gd name="connsiteY43" fmla="*/ 365103 h 1642960"/>
                <a:gd name="connsiteX44" fmla="*/ 987770 w 1902365"/>
                <a:gd name="connsiteY44" fmla="*/ 365103 h 1642960"/>
                <a:gd name="connsiteX45" fmla="*/ 987770 w 1902365"/>
                <a:gd name="connsiteY45" fmla="*/ 766712 h 1642960"/>
                <a:gd name="connsiteX46" fmla="*/ 1609703 w 1902365"/>
                <a:gd name="connsiteY46" fmla="*/ 766712 h 1642960"/>
                <a:gd name="connsiteX47" fmla="*/ 1756038 w 1902365"/>
                <a:gd name="connsiteY47" fmla="*/ 912754 h 1642960"/>
                <a:gd name="connsiteX48" fmla="*/ 1756038 w 1902365"/>
                <a:gd name="connsiteY48" fmla="*/ 1277857 h 1642960"/>
                <a:gd name="connsiteX49" fmla="*/ 1829206 w 1902365"/>
                <a:gd name="connsiteY49" fmla="*/ 1277857 h 1642960"/>
                <a:gd name="connsiteX50" fmla="*/ 1902366 w 1902365"/>
                <a:gd name="connsiteY50" fmla="*/ 1350874 h 1642960"/>
                <a:gd name="connsiteX51" fmla="*/ 1902366 w 1902365"/>
                <a:gd name="connsiteY51" fmla="*/ 1569941 h 1642960"/>
                <a:gd name="connsiteX52" fmla="*/ 1829206 w 1902365"/>
                <a:gd name="connsiteY52" fmla="*/ 1642958 h 164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2365" h="1642960">
                  <a:moveTo>
                    <a:pt x="1829206" y="1642958"/>
                  </a:moveTo>
                  <a:lnTo>
                    <a:pt x="1573115" y="1642958"/>
                  </a:lnTo>
                  <a:cubicBezTo>
                    <a:pt x="1532707" y="1642958"/>
                    <a:pt x="1499948" y="1610263"/>
                    <a:pt x="1499948" y="1569941"/>
                  </a:cubicBezTo>
                  <a:lnTo>
                    <a:pt x="1499948" y="1350876"/>
                  </a:lnTo>
                  <a:cubicBezTo>
                    <a:pt x="1499948" y="1310549"/>
                    <a:pt x="1532707" y="1277859"/>
                    <a:pt x="1573115" y="1277859"/>
                  </a:cubicBezTo>
                  <a:lnTo>
                    <a:pt x="1646283" y="1277859"/>
                  </a:lnTo>
                  <a:lnTo>
                    <a:pt x="1646283" y="949267"/>
                  </a:lnTo>
                  <a:cubicBezTo>
                    <a:pt x="1646283" y="908936"/>
                    <a:pt x="1613528" y="876246"/>
                    <a:pt x="1573115" y="876246"/>
                  </a:cubicBezTo>
                  <a:lnTo>
                    <a:pt x="987769" y="876246"/>
                  </a:lnTo>
                  <a:lnTo>
                    <a:pt x="987769" y="1277859"/>
                  </a:lnTo>
                  <a:lnTo>
                    <a:pt x="1060940" y="1277859"/>
                  </a:lnTo>
                  <a:cubicBezTo>
                    <a:pt x="1101349" y="1277859"/>
                    <a:pt x="1134108" y="1310549"/>
                    <a:pt x="1134108" y="1350876"/>
                  </a:cubicBezTo>
                  <a:lnTo>
                    <a:pt x="1134108" y="1569943"/>
                  </a:lnTo>
                  <a:cubicBezTo>
                    <a:pt x="1134108" y="1610265"/>
                    <a:pt x="1101349" y="1642960"/>
                    <a:pt x="1060940" y="1642960"/>
                  </a:cubicBezTo>
                  <a:lnTo>
                    <a:pt x="804851" y="1642960"/>
                  </a:lnTo>
                  <a:cubicBezTo>
                    <a:pt x="764439" y="1642960"/>
                    <a:pt x="731684" y="1610265"/>
                    <a:pt x="731684" y="1569943"/>
                  </a:cubicBezTo>
                  <a:lnTo>
                    <a:pt x="731684" y="1350876"/>
                  </a:lnTo>
                  <a:cubicBezTo>
                    <a:pt x="731684" y="1310549"/>
                    <a:pt x="764439" y="1277859"/>
                    <a:pt x="804851" y="1277859"/>
                  </a:cubicBezTo>
                  <a:lnTo>
                    <a:pt x="878019" y="1277859"/>
                  </a:lnTo>
                  <a:lnTo>
                    <a:pt x="878019" y="876246"/>
                  </a:lnTo>
                  <a:lnTo>
                    <a:pt x="329258" y="876246"/>
                  </a:lnTo>
                  <a:cubicBezTo>
                    <a:pt x="288849" y="876246"/>
                    <a:pt x="256090" y="908936"/>
                    <a:pt x="256090" y="949267"/>
                  </a:cubicBezTo>
                  <a:lnTo>
                    <a:pt x="256090" y="1277859"/>
                  </a:lnTo>
                  <a:lnTo>
                    <a:pt x="329258" y="1277859"/>
                  </a:lnTo>
                  <a:cubicBezTo>
                    <a:pt x="369667" y="1277859"/>
                    <a:pt x="402426" y="1310549"/>
                    <a:pt x="402426" y="1350876"/>
                  </a:cubicBezTo>
                  <a:lnTo>
                    <a:pt x="402426" y="1569943"/>
                  </a:lnTo>
                  <a:cubicBezTo>
                    <a:pt x="402426" y="1610265"/>
                    <a:pt x="369667" y="1642960"/>
                    <a:pt x="329258" y="1642960"/>
                  </a:cubicBezTo>
                  <a:lnTo>
                    <a:pt x="73168" y="1642960"/>
                  </a:lnTo>
                  <a:cubicBezTo>
                    <a:pt x="32759" y="1642960"/>
                    <a:pt x="0" y="1610265"/>
                    <a:pt x="0" y="1569943"/>
                  </a:cubicBezTo>
                  <a:lnTo>
                    <a:pt x="0" y="1350876"/>
                  </a:lnTo>
                  <a:cubicBezTo>
                    <a:pt x="0" y="1310549"/>
                    <a:pt x="32759" y="1277859"/>
                    <a:pt x="73168" y="1277859"/>
                  </a:cubicBezTo>
                  <a:lnTo>
                    <a:pt x="146335" y="1277859"/>
                  </a:lnTo>
                  <a:lnTo>
                    <a:pt x="146335" y="912754"/>
                  </a:lnTo>
                  <a:cubicBezTo>
                    <a:pt x="146335" y="832098"/>
                    <a:pt x="211855" y="766712"/>
                    <a:pt x="292676" y="766712"/>
                  </a:cubicBezTo>
                  <a:lnTo>
                    <a:pt x="878019" y="766712"/>
                  </a:lnTo>
                  <a:lnTo>
                    <a:pt x="878019" y="365105"/>
                  </a:lnTo>
                  <a:lnTo>
                    <a:pt x="804851" y="365105"/>
                  </a:lnTo>
                  <a:cubicBezTo>
                    <a:pt x="764439" y="365105"/>
                    <a:pt x="731684" y="332410"/>
                    <a:pt x="731684" y="292081"/>
                  </a:cubicBezTo>
                  <a:lnTo>
                    <a:pt x="731684" y="73021"/>
                  </a:lnTo>
                  <a:cubicBezTo>
                    <a:pt x="731684" y="32690"/>
                    <a:pt x="764439" y="0"/>
                    <a:pt x="804851" y="0"/>
                  </a:cubicBezTo>
                  <a:lnTo>
                    <a:pt x="1060942" y="0"/>
                  </a:lnTo>
                  <a:cubicBezTo>
                    <a:pt x="1101351" y="0"/>
                    <a:pt x="1134109" y="32690"/>
                    <a:pt x="1134109" y="73021"/>
                  </a:cubicBezTo>
                  <a:lnTo>
                    <a:pt x="1134109" y="292079"/>
                  </a:lnTo>
                  <a:cubicBezTo>
                    <a:pt x="1134109" y="332410"/>
                    <a:pt x="1101351" y="365103"/>
                    <a:pt x="1060942" y="365103"/>
                  </a:cubicBezTo>
                  <a:lnTo>
                    <a:pt x="987770" y="365103"/>
                  </a:lnTo>
                  <a:lnTo>
                    <a:pt x="987770" y="766712"/>
                  </a:lnTo>
                  <a:lnTo>
                    <a:pt x="1609703" y="766712"/>
                  </a:lnTo>
                  <a:cubicBezTo>
                    <a:pt x="1690518" y="766712"/>
                    <a:pt x="1756038" y="832098"/>
                    <a:pt x="1756038" y="912754"/>
                  </a:cubicBezTo>
                  <a:lnTo>
                    <a:pt x="1756038" y="1277857"/>
                  </a:lnTo>
                  <a:lnTo>
                    <a:pt x="1829206" y="1277857"/>
                  </a:lnTo>
                  <a:cubicBezTo>
                    <a:pt x="1869605" y="1277857"/>
                    <a:pt x="1902366" y="1310547"/>
                    <a:pt x="1902366" y="1350874"/>
                  </a:cubicBezTo>
                  <a:lnTo>
                    <a:pt x="1902366" y="1569941"/>
                  </a:lnTo>
                  <a:cubicBezTo>
                    <a:pt x="1902366" y="1610265"/>
                    <a:pt x="1869605" y="1642958"/>
                    <a:pt x="1829206" y="1642958"/>
                  </a:cubicBezTo>
                  <a:close/>
                </a:path>
              </a:pathLst>
            </a:custGeom>
            <a:solidFill>
              <a:schemeClr val="bg1">
                <a:lumMod val="75000"/>
              </a:schemeClr>
            </a:solid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sp>
          <p:nvSpPr>
            <p:cNvPr id="33" name="图形 20"/>
            <p:cNvSpPr/>
            <p:nvPr/>
          </p:nvSpPr>
          <p:spPr>
            <a:xfrm>
              <a:off x="4940471" y="4407161"/>
              <a:ext cx="344104" cy="344226"/>
            </a:xfrm>
            <a:custGeom>
              <a:avLst/>
              <a:gdLst>
                <a:gd name="connsiteX0" fmla="*/ 1863160 w 1903920"/>
                <a:gd name="connsiteY0" fmla="*/ 541374 h 1904603"/>
                <a:gd name="connsiteX1" fmla="*/ 1452366 w 1903920"/>
                <a:gd name="connsiteY1" fmla="*/ 952303 h 1904603"/>
                <a:gd name="connsiteX2" fmla="*/ 1869373 w 1903920"/>
                <a:gd name="connsiteY2" fmla="*/ 1369454 h 1904603"/>
                <a:gd name="connsiteX3" fmla="*/ 1869373 w 1903920"/>
                <a:gd name="connsiteY3" fmla="*/ 1536316 h 1904603"/>
                <a:gd name="connsiteX4" fmla="*/ 1535770 w 1903920"/>
                <a:gd name="connsiteY4" fmla="*/ 1870043 h 1904603"/>
                <a:gd name="connsiteX5" fmla="*/ 1368967 w 1903920"/>
                <a:gd name="connsiteY5" fmla="*/ 1870043 h 1904603"/>
                <a:gd name="connsiteX6" fmla="*/ 951960 w 1903920"/>
                <a:gd name="connsiteY6" fmla="*/ 1452887 h 1904603"/>
                <a:gd name="connsiteX7" fmla="*/ 701755 w 1903920"/>
                <a:gd name="connsiteY7" fmla="*/ 1703182 h 1904603"/>
                <a:gd name="connsiteX8" fmla="*/ 64605 w 1903920"/>
                <a:gd name="connsiteY8" fmla="*/ 1837656 h 1904603"/>
                <a:gd name="connsiteX9" fmla="*/ 201345 w 1903920"/>
                <a:gd name="connsiteY9" fmla="*/ 1202595 h 1904603"/>
                <a:gd name="connsiteX10" fmla="*/ 451553 w 1903920"/>
                <a:gd name="connsiteY10" fmla="*/ 952303 h 1904603"/>
                <a:gd name="connsiteX11" fmla="*/ 34544 w 1903920"/>
                <a:gd name="connsiteY11" fmla="*/ 535147 h 1904603"/>
                <a:gd name="connsiteX12" fmla="*/ 34544 w 1903920"/>
                <a:gd name="connsiteY12" fmla="*/ 368285 h 1904603"/>
                <a:gd name="connsiteX13" fmla="*/ 368151 w 1903920"/>
                <a:gd name="connsiteY13" fmla="*/ 34556 h 1904603"/>
                <a:gd name="connsiteX14" fmla="*/ 534951 w 1903920"/>
                <a:gd name="connsiteY14" fmla="*/ 34556 h 1904603"/>
                <a:gd name="connsiteX15" fmla="*/ 951960 w 1903920"/>
                <a:gd name="connsiteY15" fmla="*/ 451714 h 1904603"/>
                <a:gd name="connsiteX16" fmla="*/ 1362842 w 1903920"/>
                <a:gd name="connsiteY16" fmla="*/ 40688 h 1904603"/>
                <a:gd name="connsiteX17" fmla="*/ 1426571 w 1903920"/>
                <a:gd name="connsiteY17" fmla="*/ 11650 h 1904603"/>
                <a:gd name="connsiteX18" fmla="*/ 1606054 w 1903920"/>
                <a:gd name="connsiteY18" fmla="*/ 7844 h 1904603"/>
                <a:gd name="connsiteX19" fmla="*/ 1701581 w 1903920"/>
                <a:gd name="connsiteY19" fmla="*/ 42204 h 1904603"/>
                <a:gd name="connsiteX20" fmla="*/ 1856950 w 1903920"/>
                <a:gd name="connsiteY20" fmla="*/ 197049 h 1904603"/>
                <a:gd name="connsiteX21" fmla="*/ 1895772 w 1903920"/>
                <a:gd name="connsiteY21" fmla="*/ 300672 h 1904603"/>
                <a:gd name="connsiteX22" fmla="*/ 1863160 w 1903920"/>
                <a:gd name="connsiteY22" fmla="*/ 541374 h 1904603"/>
                <a:gd name="connsiteX23" fmla="*/ 1090961 w 1903920"/>
                <a:gd name="connsiteY23" fmla="*/ 1425076 h 1904603"/>
                <a:gd name="connsiteX24" fmla="*/ 1216063 w 1903920"/>
                <a:gd name="connsiteY24" fmla="*/ 1299932 h 1904603"/>
                <a:gd name="connsiteX25" fmla="*/ 1243864 w 1903920"/>
                <a:gd name="connsiteY25" fmla="*/ 1299932 h 1904603"/>
                <a:gd name="connsiteX26" fmla="*/ 1271665 w 1903920"/>
                <a:gd name="connsiteY26" fmla="*/ 1327743 h 1904603"/>
                <a:gd name="connsiteX27" fmla="*/ 1271665 w 1903920"/>
                <a:gd name="connsiteY27" fmla="*/ 1355553 h 1904603"/>
                <a:gd name="connsiteX28" fmla="*/ 1146564 w 1903920"/>
                <a:gd name="connsiteY28" fmla="*/ 1480697 h 1904603"/>
                <a:gd name="connsiteX29" fmla="*/ 1257764 w 1903920"/>
                <a:gd name="connsiteY29" fmla="*/ 1591944 h 1904603"/>
                <a:gd name="connsiteX30" fmla="*/ 1382865 w 1903920"/>
                <a:gd name="connsiteY30" fmla="*/ 1466797 h 1904603"/>
                <a:gd name="connsiteX31" fmla="*/ 1410667 w 1903920"/>
                <a:gd name="connsiteY31" fmla="*/ 1466797 h 1904603"/>
                <a:gd name="connsiteX32" fmla="*/ 1438464 w 1903920"/>
                <a:gd name="connsiteY32" fmla="*/ 1494601 h 1904603"/>
                <a:gd name="connsiteX33" fmla="*/ 1438464 w 1903920"/>
                <a:gd name="connsiteY33" fmla="*/ 1522416 h 1904603"/>
                <a:gd name="connsiteX34" fmla="*/ 1313363 w 1903920"/>
                <a:gd name="connsiteY34" fmla="*/ 1647563 h 1904603"/>
                <a:gd name="connsiteX35" fmla="*/ 1396766 w 1903920"/>
                <a:gd name="connsiteY35" fmla="*/ 1730993 h 1904603"/>
                <a:gd name="connsiteX36" fmla="*/ 1507967 w 1903920"/>
                <a:gd name="connsiteY36" fmla="*/ 1730993 h 1904603"/>
                <a:gd name="connsiteX37" fmla="*/ 1730368 w 1903920"/>
                <a:gd name="connsiteY37" fmla="*/ 1508511 h 1904603"/>
                <a:gd name="connsiteX38" fmla="*/ 1730368 w 1903920"/>
                <a:gd name="connsiteY38" fmla="*/ 1397268 h 1904603"/>
                <a:gd name="connsiteX39" fmla="*/ 1368967 w 1903920"/>
                <a:gd name="connsiteY39" fmla="*/ 1035733 h 1904603"/>
                <a:gd name="connsiteX40" fmla="*/ 1035359 w 1903920"/>
                <a:gd name="connsiteY40" fmla="*/ 1369454 h 1904603"/>
                <a:gd name="connsiteX41" fmla="*/ 1090961 w 1903920"/>
                <a:gd name="connsiteY41" fmla="*/ 1425076 h 1904603"/>
                <a:gd name="connsiteX42" fmla="*/ 158544 w 1903920"/>
                <a:gd name="connsiteY42" fmla="*/ 1586711 h 1904603"/>
                <a:gd name="connsiteX43" fmla="*/ 334853 w 1903920"/>
                <a:gd name="connsiteY43" fmla="*/ 1748404 h 1904603"/>
                <a:gd name="connsiteX44" fmla="*/ 562754 w 1903920"/>
                <a:gd name="connsiteY44" fmla="*/ 1675372 h 1904603"/>
                <a:gd name="connsiteX45" fmla="*/ 229146 w 1903920"/>
                <a:gd name="connsiteY45" fmla="*/ 1341647 h 1904603"/>
                <a:gd name="connsiteX46" fmla="*/ 158544 w 1903920"/>
                <a:gd name="connsiteY46" fmla="*/ 1586711 h 1904603"/>
                <a:gd name="connsiteX47" fmla="*/ 507149 w 1903920"/>
                <a:gd name="connsiteY47" fmla="*/ 173608 h 1904603"/>
                <a:gd name="connsiteX48" fmla="*/ 395949 w 1903920"/>
                <a:gd name="connsiteY48" fmla="*/ 173608 h 1904603"/>
                <a:gd name="connsiteX49" fmla="*/ 173542 w 1903920"/>
                <a:gd name="connsiteY49" fmla="*/ 396092 h 1904603"/>
                <a:gd name="connsiteX50" fmla="*/ 173542 w 1903920"/>
                <a:gd name="connsiteY50" fmla="*/ 507335 h 1904603"/>
                <a:gd name="connsiteX51" fmla="*/ 256945 w 1903920"/>
                <a:gd name="connsiteY51" fmla="*/ 590768 h 1904603"/>
                <a:gd name="connsiteX52" fmla="*/ 382046 w 1903920"/>
                <a:gd name="connsiteY52" fmla="*/ 465620 h 1904603"/>
                <a:gd name="connsiteX53" fmla="*/ 409848 w 1903920"/>
                <a:gd name="connsiteY53" fmla="*/ 465620 h 1904603"/>
                <a:gd name="connsiteX54" fmla="*/ 437649 w 1903920"/>
                <a:gd name="connsiteY54" fmla="*/ 493425 h 1904603"/>
                <a:gd name="connsiteX55" fmla="*/ 437649 w 1903920"/>
                <a:gd name="connsiteY55" fmla="*/ 521239 h 1904603"/>
                <a:gd name="connsiteX56" fmla="*/ 312547 w 1903920"/>
                <a:gd name="connsiteY56" fmla="*/ 646387 h 1904603"/>
                <a:gd name="connsiteX57" fmla="*/ 423748 w 1903920"/>
                <a:gd name="connsiteY57" fmla="*/ 757631 h 1904603"/>
                <a:gd name="connsiteX58" fmla="*/ 548849 w 1903920"/>
                <a:gd name="connsiteY58" fmla="*/ 632483 h 1904603"/>
                <a:gd name="connsiteX59" fmla="*/ 576650 w 1903920"/>
                <a:gd name="connsiteY59" fmla="*/ 632483 h 1904603"/>
                <a:gd name="connsiteX60" fmla="*/ 604448 w 1903920"/>
                <a:gd name="connsiteY60" fmla="*/ 660293 h 1904603"/>
                <a:gd name="connsiteX61" fmla="*/ 604448 w 1903920"/>
                <a:gd name="connsiteY61" fmla="*/ 688104 h 1904603"/>
                <a:gd name="connsiteX62" fmla="*/ 479350 w 1903920"/>
                <a:gd name="connsiteY62" fmla="*/ 813251 h 1904603"/>
                <a:gd name="connsiteX63" fmla="*/ 534949 w 1903920"/>
                <a:gd name="connsiteY63" fmla="*/ 868870 h 1904603"/>
                <a:gd name="connsiteX64" fmla="*/ 868560 w 1903920"/>
                <a:gd name="connsiteY64" fmla="*/ 535147 h 1904603"/>
                <a:gd name="connsiteX65" fmla="*/ 507149 w 1903920"/>
                <a:gd name="connsiteY65" fmla="*/ 173608 h 1904603"/>
                <a:gd name="connsiteX66" fmla="*/ 1384488 w 1903920"/>
                <a:gd name="connsiteY66" fmla="*/ 370378 h 1904603"/>
                <a:gd name="connsiteX67" fmla="*/ 1343666 w 1903920"/>
                <a:gd name="connsiteY67" fmla="*/ 275872 h 1904603"/>
                <a:gd name="connsiteX68" fmla="*/ 1344983 w 1903920"/>
                <a:gd name="connsiteY68" fmla="*/ 225410 h 1904603"/>
                <a:gd name="connsiteX69" fmla="*/ 312549 w 1903920"/>
                <a:gd name="connsiteY69" fmla="*/ 1258214 h 1904603"/>
                <a:gd name="connsiteX70" fmla="*/ 646153 w 1903920"/>
                <a:gd name="connsiteY70" fmla="*/ 1591944 h 1904603"/>
                <a:gd name="connsiteX71" fmla="*/ 1680183 w 1903920"/>
                <a:gd name="connsiteY71" fmla="*/ 557544 h 1904603"/>
                <a:gd name="connsiteX72" fmla="*/ 1654239 w 1903920"/>
                <a:gd name="connsiteY72" fmla="*/ 558100 h 1904603"/>
                <a:gd name="connsiteX73" fmla="*/ 1527857 w 1903920"/>
                <a:gd name="connsiteY73" fmla="*/ 513069 h 1904603"/>
                <a:gd name="connsiteX74" fmla="*/ 1384488 w 1903920"/>
                <a:gd name="connsiteY74" fmla="*/ 370378 h 1904603"/>
                <a:gd name="connsiteX75" fmla="*/ 1670971 w 1903920"/>
                <a:gd name="connsiteY75" fmla="*/ 230604 h 1904603"/>
                <a:gd name="connsiteX76" fmla="*/ 1548370 w 1903920"/>
                <a:gd name="connsiteY76" fmla="*/ 189736 h 1904603"/>
                <a:gd name="connsiteX77" fmla="*/ 1589238 w 1903920"/>
                <a:gd name="connsiteY77" fmla="*/ 312340 h 1904603"/>
                <a:gd name="connsiteX78" fmla="*/ 1711839 w 1903920"/>
                <a:gd name="connsiteY78" fmla="*/ 353205 h 1904603"/>
                <a:gd name="connsiteX79" fmla="*/ 1670971 w 1903920"/>
                <a:gd name="connsiteY79" fmla="*/ 230604 h 190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03920" h="1904603">
                  <a:moveTo>
                    <a:pt x="1863160" y="541374"/>
                  </a:moveTo>
                  <a:lnTo>
                    <a:pt x="1452366" y="952303"/>
                  </a:lnTo>
                  <a:lnTo>
                    <a:pt x="1869373" y="1369454"/>
                  </a:lnTo>
                  <a:cubicBezTo>
                    <a:pt x="1915436" y="1415535"/>
                    <a:pt x="1915436" y="1490241"/>
                    <a:pt x="1869373" y="1536316"/>
                  </a:cubicBezTo>
                  <a:lnTo>
                    <a:pt x="1535770" y="1870043"/>
                  </a:lnTo>
                  <a:cubicBezTo>
                    <a:pt x="1489707" y="1916124"/>
                    <a:pt x="1415025" y="1916124"/>
                    <a:pt x="1368967" y="1870043"/>
                  </a:cubicBezTo>
                  <a:lnTo>
                    <a:pt x="951960" y="1452887"/>
                  </a:lnTo>
                  <a:lnTo>
                    <a:pt x="701755" y="1703182"/>
                  </a:lnTo>
                  <a:cubicBezTo>
                    <a:pt x="480039" y="1924979"/>
                    <a:pt x="64605" y="1837656"/>
                    <a:pt x="64605" y="1837656"/>
                  </a:cubicBezTo>
                  <a:cubicBezTo>
                    <a:pt x="64605" y="1837656"/>
                    <a:pt x="-21060" y="1425076"/>
                    <a:pt x="201345" y="1202595"/>
                  </a:cubicBezTo>
                  <a:lnTo>
                    <a:pt x="451553" y="952303"/>
                  </a:lnTo>
                  <a:lnTo>
                    <a:pt x="34544" y="535147"/>
                  </a:lnTo>
                  <a:cubicBezTo>
                    <a:pt x="-11515" y="489066"/>
                    <a:pt x="-11515" y="414360"/>
                    <a:pt x="34544" y="368285"/>
                  </a:cubicBezTo>
                  <a:lnTo>
                    <a:pt x="368151" y="34556"/>
                  </a:lnTo>
                  <a:cubicBezTo>
                    <a:pt x="414210" y="-11519"/>
                    <a:pt x="488892" y="-11519"/>
                    <a:pt x="534951" y="34556"/>
                  </a:cubicBezTo>
                  <a:lnTo>
                    <a:pt x="951960" y="451714"/>
                  </a:lnTo>
                  <a:lnTo>
                    <a:pt x="1362842" y="40688"/>
                  </a:lnTo>
                  <a:cubicBezTo>
                    <a:pt x="1374747" y="24654"/>
                    <a:pt x="1394790" y="11650"/>
                    <a:pt x="1426571" y="11650"/>
                  </a:cubicBezTo>
                  <a:cubicBezTo>
                    <a:pt x="1481749" y="10484"/>
                    <a:pt x="1555167" y="8926"/>
                    <a:pt x="1606054" y="7844"/>
                  </a:cubicBezTo>
                  <a:cubicBezTo>
                    <a:pt x="1641929" y="7844"/>
                    <a:pt x="1684360" y="24985"/>
                    <a:pt x="1701581" y="42204"/>
                  </a:cubicBezTo>
                  <a:cubicBezTo>
                    <a:pt x="1743578" y="84059"/>
                    <a:pt x="1813077" y="153321"/>
                    <a:pt x="1856950" y="197049"/>
                  </a:cubicBezTo>
                  <a:cubicBezTo>
                    <a:pt x="1876313" y="216419"/>
                    <a:pt x="1895772" y="244300"/>
                    <a:pt x="1895772" y="300672"/>
                  </a:cubicBezTo>
                  <a:cubicBezTo>
                    <a:pt x="1895772" y="434846"/>
                    <a:pt x="1906934" y="512587"/>
                    <a:pt x="1863160" y="541374"/>
                  </a:cubicBezTo>
                  <a:close/>
                  <a:moveTo>
                    <a:pt x="1090961" y="1425076"/>
                  </a:moveTo>
                  <a:lnTo>
                    <a:pt x="1216063" y="1299932"/>
                  </a:lnTo>
                  <a:cubicBezTo>
                    <a:pt x="1223742" y="1292253"/>
                    <a:pt x="1236186" y="1292253"/>
                    <a:pt x="1243864" y="1299932"/>
                  </a:cubicBezTo>
                  <a:lnTo>
                    <a:pt x="1271665" y="1327743"/>
                  </a:lnTo>
                  <a:cubicBezTo>
                    <a:pt x="1279339" y="1335422"/>
                    <a:pt x="1279339" y="1347874"/>
                    <a:pt x="1271665" y="1355553"/>
                  </a:cubicBezTo>
                  <a:lnTo>
                    <a:pt x="1146564" y="1480697"/>
                  </a:lnTo>
                  <a:lnTo>
                    <a:pt x="1257764" y="1591944"/>
                  </a:lnTo>
                  <a:lnTo>
                    <a:pt x="1382865" y="1466797"/>
                  </a:lnTo>
                  <a:cubicBezTo>
                    <a:pt x="1390545" y="1459113"/>
                    <a:pt x="1402989" y="1459113"/>
                    <a:pt x="1410667" y="1466797"/>
                  </a:cubicBezTo>
                  <a:lnTo>
                    <a:pt x="1438464" y="1494601"/>
                  </a:lnTo>
                  <a:cubicBezTo>
                    <a:pt x="1446143" y="1502285"/>
                    <a:pt x="1446143" y="1514736"/>
                    <a:pt x="1438464" y="1522416"/>
                  </a:cubicBezTo>
                  <a:lnTo>
                    <a:pt x="1313363" y="1647563"/>
                  </a:lnTo>
                  <a:lnTo>
                    <a:pt x="1396766" y="1730993"/>
                  </a:lnTo>
                  <a:cubicBezTo>
                    <a:pt x="1427477" y="1761711"/>
                    <a:pt x="1477262" y="1761711"/>
                    <a:pt x="1507967" y="1730993"/>
                  </a:cubicBezTo>
                  <a:lnTo>
                    <a:pt x="1730368" y="1508511"/>
                  </a:lnTo>
                  <a:cubicBezTo>
                    <a:pt x="1761079" y="1477793"/>
                    <a:pt x="1761079" y="1427986"/>
                    <a:pt x="1730368" y="1397268"/>
                  </a:cubicBezTo>
                  <a:lnTo>
                    <a:pt x="1368967" y="1035733"/>
                  </a:lnTo>
                  <a:lnTo>
                    <a:pt x="1035359" y="1369454"/>
                  </a:lnTo>
                  <a:lnTo>
                    <a:pt x="1090961" y="1425076"/>
                  </a:lnTo>
                  <a:close/>
                  <a:moveTo>
                    <a:pt x="158544" y="1586711"/>
                  </a:moveTo>
                  <a:cubicBezTo>
                    <a:pt x="243357" y="1666224"/>
                    <a:pt x="279201" y="1697222"/>
                    <a:pt x="334853" y="1748404"/>
                  </a:cubicBezTo>
                  <a:cubicBezTo>
                    <a:pt x="403902" y="1746190"/>
                    <a:pt x="518328" y="1719810"/>
                    <a:pt x="562754" y="1675372"/>
                  </a:cubicBezTo>
                  <a:lnTo>
                    <a:pt x="229146" y="1341647"/>
                  </a:lnTo>
                  <a:cubicBezTo>
                    <a:pt x="182462" y="1388347"/>
                    <a:pt x="157718" y="1514282"/>
                    <a:pt x="158544" y="1586711"/>
                  </a:cubicBezTo>
                  <a:close/>
                  <a:moveTo>
                    <a:pt x="507149" y="173608"/>
                  </a:moveTo>
                  <a:cubicBezTo>
                    <a:pt x="476443" y="142894"/>
                    <a:pt x="426654" y="142894"/>
                    <a:pt x="395949" y="173608"/>
                  </a:cubicBezTo>
                  <a:lnTo>
                    <a:pt x="173542" y="396092"/>
                  </a:lnTo>
                  <a:cubicBezTo>
                    <a:pt x="142839" y="426810"/>
                    <a:pt x="142839" y="476617"/>
                    <a:pt x="173542" y="507335"/>
                  </a:cubicBezTo>
                  <a:lnTo>
                    <a:pt x="256945" y="590768"/>
                  </a:lnTo>
                  <a:lnTo>
                    <a:pt x="382046" y="465620"/>
                  </a:lnTo>
                  <a:cubicBezTo>
                    <a:pt x="389726" y="457941"/>
                    <a:pt x="402170" y="457941"/>
                    <a:pt x="409848" y="465620"/>
                  </a:cubicBezTo>
                  <a:lnTo>
                    <a:pt x="437649" y="493425"/>
                  </a:lnTo>
                  <a:cubicBezTo>
                    <a:pt x="445323" y="501109"/>
                    <a:pt x="445323" y="513560"/>
                    <a:pt x="437649" y="521239"/>
                  </a:cubicBezTo>
                  <a:lnTo>
                    <a:pt x="312547" y="646387"/>
                  </a:lnTo>
                  <a:lnTo>
                    <a:pt x="423748" y="757631"/>
                  </a:lnTo>
                  <a:lnTo>
                    <a:pt x="548849" y="632483"/>
                  </a:lnTo>
                  <a:cubicBezTo>
                    <a:pt x="556529" y="624800"/>
                    <a:pt x="568973" y="624800"/>
                    <a:pt x="576650" y="632483"/>
                  </a:cubicBezTo>
                  <a:lnTo>
                    <a:pt x="604448" y="660293"/>
                  </a:lnTo>
                  <a:cubicBezTo>
                    <a:pt x="612131" y="667973"/>
                    <a:pt x="612131" y="680424"/>
                    <a:pt x="604448" y="688104"/>
                  </a:cubicBezTo>
                  <a:lnTo>
                    <a:pt x="479350" y="813251"/>
                  </a:lnTo>
                  <a:lnTo>
                    <a:pt x="534949" y="868870"/>
                  </a:lnTo>
                  <a:lnTo>
                    <a:pt x="868560" y="535147"/>
                  </a:lnTo>
                  <a:lnTo>
                    <a:pt x="507149" y="173608"/>
                  </a:lnTo>
                  <a:close/>
                  <a:moveTo>
                    <a:pt x="1384488" y="370378"/>
                  </a:moveTo>
                  <a:cubicBezTo>
                    <a:pt x="1357314" y="343207"/>
                    <a:pt x="1343666" y="320926"/>
                    <a:pt x="1343666" y="275872"/>
                  </a:cubicBezTo>
                  <a:cubicBezTo>
                    <a:pt x="1344053" y="260999"/>
                    <a:pt x="1344509" y="243658"/>
                    <a:pt x="1344983" y="225410"/>
                  </a:cubicBezTo>
                  <a:lnTo>
                    <a:pt x="312549" y="1258214"/>
                  </a:lnTo>
                  <a:lnTo>
                    <a:pt x="646153" y="1591944"/>
                  </a:lnTo>
                  <a:lnTo>
                    <a:pt x="1680183" y="557544"/>
                  </a:lnTo>
                  <a:cubicBezTo>
                    <a:pt x="1671376" y="557734"/>
                    <a:pt x="1662422" y="557924"/>
                    <a:pt x="1654239" y="558100"/>
                  </a:cubicBezTo>
                  <a:cubicBezTo>
                    <a:pt x="1584639" y="558100"/>
                    <a:pt x="1553086" y="538293"/>
                    <a:pt x="1527857" y="513069"/>
                  </a:cubicBezTo>
                  <a:cubicBezTo>
                    <a:pt x="1485888" y="471298"/>
                    <a:pt x="1424943" y="410640"/>
                    <a:pt x="1384488" y="370378"/>
                  </a:cubicBezTo>
                  <a:close/>
                  <a:moveTo>
                    <a:pt x="1670971" y="230604"/>
                  </a:moveTo>
                  <a:cubicBezTo>
                    <a:pt x="1625829" y="185463"/>
                    <a:pt x="1570943" y="167168"/>
                    <a:pt x="1548370" y="189736"/>
                  </a:cubicBezTo>
                  <a:cubicBezTo>
                    <a:pt x="1525796" y="212309"/>
                    <a:pt x="1544096" y="267199"/>
                    <a:pt x="1589238" y="312340"/>
                  </a:cubicBezTo>
                  <a:cubicBezTo>
                    <a:pt x="1634376" y="357482"/>
                    <a:pt x="1689271" y="375777"/>
                    <a:pt x="1711839" y="353205"/>
                  </a:cubicBezTo>
                  <a:cubicBezTo>
                    <a:pt x="1734412" y="330641"/>
                    <a:pt x="1716112" y="275746"/>
                    <a:pt x="1670971" y="230604"/>
                  </a:cubicBezTo>
                  <a:close/>
                </a:path>
              </a:pathLst>
            </a:custGeom>
            <a:solidFill>
              <a:schemeClr val="bg1"/>
            </a:solid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grpSp>
      <p:grpSp>
        <p:nvGrpSpPr>
          <p:cNvPr id="38" name="组合 37"/>
          <p:cNvGrpSpPr/>
          <p:nvPr/>
        </p:nvGrpSpPr>
        <p:grpSpPr>
          <a:xfrm>
            <a:off x="5948363" y="3661909"/>
            <a:ext cx="5382895" cy="2237105"/>
            <a:chOff x="5948363" y="3661909"/>
            <a:chExt cx="5382895" cy="2237105"/>
          </a:xfrm>
        </p:grpSpPr>
        <p:sp>
          <p:nvSpPr>
            <p:cNvPr id="16" name="形状"/>
            <p:cNvSpPr>
              <a:spLocks noChangeArrowheads="1"/>
            </p:cNvSpPr>
            <p:nvPr/>
          </p:nvSpPr>
          <p:spPr bwMode="auto">
            <a:xfrm>
              <a:off x="7916863" y="4547734"/>
              <a:ext cx="317500" cy="319087"/>
            </a:xfrm>
            <a:prstGeom prst="ellipse">
              <a:avLst/>
            </a:prstGeom>
            <a:gradFill flip="none" rotWithShape="0">
              <a:gsLst>
                <a:gs pos="0">
                  <a:srgbClr val="00B0F0"/>
                </a:gs>
                <a:gs pos="100000">
                  <a:srgbClr val="1A48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altLang="zh-CN" dirty="0">
                <a:solidFill>
                  <a:schemeClr val="lt1"/>
                </a:solidFill>
                <a:latin typeface="思源黑体 CN Bold" panose="020B0800000000000000" pitchFamily="34" charset="-122"/>
                <a:sym typeface="Arial" panose="020B0604020202020204" pitchFamily="34" charset="0"/>
              </a:endParaRPr>
            </a:p>
          </p:txBody>
        </p:sp>
        <p:sp>
          <p:nvSpPr>
            <p:cNvPr id="20" name="形状"/>
            <p:cNvSpPr/>
            <p:nvPr/>
          </p:nvSpPr>
          <p:spPr bwMode="auto">
            <a:xfrm>
              <a:off x="5948363" y="3661909"/>
              <a:ext cx="1884362" cy="1763712"/>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gradFill flip="none" rotWithShape="0">
              <a:gsLst>
                <a:gs pos="0">
                  <a:srgbClr val="00B0F0"/>
                </a:gs>
                <a:gs pos="100000">
                  <a:srgbClr val="1A48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21" name="文本框 43"/>
            <p:cNvSpPr txBox="1"/>
            <p:nvPr/>
          </p:nvSpPr>
          <p:spPr>
            <a:xfrm>
              <a:off x="8417243" y="4700134"/>
              <a:ext cx="2914015" cy="119888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a:sym typeface="+mn-ea"/>
                </a:rPr>
                <a:t>有些建筑企业以税务筹划为名，通过虚假的业务或交易来获取发票或开具发票，以此来达到减少企业成本的目的，这其实是一种严重违规违法的财税行为。</a:t>
              </a:r>
              <a:endParaRPr lang="zh-CN" altLang="en-US" sz="1200" dirty="0">
                <a:solidFill>
                  <a:prstClr val="black">
                    <a:lumMod val="65000"/>
                    <a:lumOff val="35000"/>
                  </a:prstClr>
                </a:solidFill>
                <a:latin typeface="思源黑体 CN Bold" panose="020B0800000000000000" pitchFamily="34" charset="-122"/>
                <a:ea typeface="思源黑体 CN Light" panose="020B0300000000000000"/>
              </a:endParaRPr>
            </a:p>
          </p:txBody>
        </p:sp>
        <p:sp>
          <p:nvSpPr>
            <p:cNvPr id="22" name="文本框 44"/>
            <p:cNvSpPr txBox="1"/>
            <p:nvPr/>
          </p:nvSpPr>
          <p:spPr>
            <a:xfrm>
              <a:off x="8429629" y="4294257"/>
              <a:ext cx="1714500" cy="398780"/>
            </a:xfrm>
            <a:prstGeom prst="rect">
              <a:avLst/>
            </a:prstGeom>
          </p:spPr>
          <p:txBody>
            <a:bodyPr wrap="none">
              <a:spAutoFit/>
            </a:bodyPr>
            <a:lstStyle>
              <a:defPPr>
                <a:defRPr lang="zh-CN"/>
              </a:defPPr>
              <a:lvl1pPr algn="r">
                <a:defRPr sz="2000" kern="0">
                  <a:gradFill>
                    <a:gsLst>
                      <a:gs pos="100000">
                        <a:srgbClr val="1C46F2"/>
                      </a:gs>
                      <a:gs pos="0">
                        <a:srgbClr val="00B0F0"/>
                      </a:gs>
                    </a:gsLst>
                    <a:lin ang="2700000" scaled="1"/>
                  </a:gradFill>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a:sym typeface="+mn-ea"/>
                </a:rPr>
                <a:t>业务交易虚假</a:t>
              </a:r>
              <a:endParaRPr lang="zh-CN" altLang="en-US" dirty="0"/>
            </a:p>
          </p:txBody>
        </p:sp>
        <p:sp>
          <p:nvSpPr>
            <p:cNvPr id="34" name="图形 24"/>
            <p:cNvSpPr/>
            <p:nvPr/>
          </p:nvSpPr>
          <p:spPr>
            <a:xfrm>
              <a:off x="6806429" y="4450824"/>
              <a:ext cx="343044" cy="343044"/>
            </a:xfrm>
            <a:custGeom>
              <a:avLst/>
              <a:gdLst>
                <a:gd name="connsiteX0" fmla="*/ 1490651 w 1900572"/>
                <a:gd name="connsiteY0" fmla="*/ 292395 h 1900572"/>
                <a:gd name="connsiteX1" fmla="*/ 1416116 w 1900572"/>
                <a:gd name="connsiteY1" fmla="*/ 219300 h 1900572"/>
                <a:gd name="connsiteX2" fmla="*/ 1229789 w 1900572"/>
                <a:gd name="connsiteY2" fmla="*/ 219300 h 1900572"/>
                <a:gd name="connsiteX3" fmla="*/ 1229789 w 1900572"/>
                <a:gd name="connsiteY3" fmla="*/ 292395 h 1900572"/>
                <a:gd name="connsiteX4" fmla="*/ 1155254 w 1900572"/>
                <a:gd name="connsiteY4" fmla="*/ 365496 h 1900572"/>
                <a:gd name="connsiteX5" fmla="*/ 521728 w 1900572"/>
                <a:gd name="connsiteY5" fmla="*/ 365496 h 1900572"/>
                <a:gd name="connsiteX6" fmla="*/ 447199 w 1900572"/>
                <a:gd name="connsiteY6" fmla="*/ 292395 h 1900572"/>
                <a:gd name="connsiteX7" fmla="*/ 447199 w 1900572"/>
                <a:gd name="connsiteY7" fmla="*/ 219300 h 1900572"/>
                <a:gd name="connsiteX8" fmla="*/ 223599 w 1900572"/>
                <a:gd name="connsiteY8" fmla="*/ 219300 h 1900572"/>
                <a:gd name="connsiteX9" fmla="*/ 149064 w 1900572"/>
                <a:gd name="connsiteY9" fmla="*/ 292395 h 1900572"/>
                <a:gd name="connsiteX10" fmla="*/ 149064 w 1900572"/>
                <a:gd name="connsiteY10" fmla="*/ 1681280 h 1900572"/>
                <a:gd name="connsiteX11" fmla="*/ 223599 w 1900572"/>
                <a:gd name="connsiteY11" fmla="*/ 1754384 h 1900572"/>
                <a:gd name="connsiteX12" fmla="*/ 819857 w 1900572"/>
                <a:gd name="connsiteY12" fmla="*/ 1754384 h 1900572"/>
                <a:gd name="connsiteX13" fmla="*/ 968925 w 1900572"/>
                <a:gd name="connsiteY13" fmla="*/ 1900572 h 1900572"/>
                <a:gd name="connsiteX14" fmla="*/ 149066 w 1900572"/>
                <a:gd name="connsiteY14" fmla="*/ 1900572 h 1900572"/>
                <a:gd name="connsiteX15" fmla="*/ 0 w 1900572"/>
                <a:gd name="connsiteY15" fmla="*/ 1754384 h 1900572"/>
                <a:gd name="connsiteX16" fmla="*/ 0 w 1900572"/>
                <a:gd name="connsiteY16" fmla="*/ 219300 h 1900572"/>
                <a:gd name="connsiteX17" fmla="*/ 149066 w 1900572"/>
                <a:gd name="connsiteY17" fmla="*/ 73095 h 1900572"/>
                <a:gd name="connsiteX18" fmla="*/ 447199 w 1900572"/>
                <a:gd name="connsiteY18" fmla="*/ 73095 h 1900572"/>
                <a:gd name="connsiteX19" fmla="*/ 521728 w 1900572"/>
                <a:gd name="connsiteY19" fmla="*/ 0 h 1900572"/>
                <a:gd name="connsiteX20" fmla="*/ 1155254 w 1900572"/>
                <a:gd name="connsiteY20" fmla="*/ 0 h 1900572"/>
                <a:gd name="connsiteX21" fmla="*/ 1229789 w 1900572"/>
                <a:gd name="connsiteY21" fmla="*/ 73095 h 1900572"/>
                <a:gd name="connsiteX22" fmla="*/ 1490653 w 1900572"/>
                <a:gd name="connsiteY22" fmla="*/ 73095 h 1900572"/>
                <a:gd name="connsiteX23" fmla="*/ 1639718 w 1900572"/>
                <a:gd name="connsiteY23" fmla="*/ 219300 h 1900572"/>
                <a:gd name="connsiteX24" fmla="*/ 1639718 w 1900572"/>
                <a:gd name="connsiteY24" fmla="*/ 890109 h 1900572"/>
                <a:gd name="connsiteX25" fmla="*/ 1490653 w 1900572"/>
                <a:gd name="connsiteY25" fmla="*/ 1041935 h 1900572"/>
                <a:gd name="connsiteX26" fmla="*/ 1490653 w 1900572"/>
                <a:gd name="connsiteY26" fmla="*/ 292395 h 1900572"/>
                <a:gd name="connsiteX27" fmla="*/ 1155254 w 1900572"/>
                <a:gd name="connsiteY27" fmla="*/ 804094 h 1900572"/>
                <a:gd name="connsiteX28" fmla="*/ 484463 w 1900572"/>
                <a:gd name="connsiteY28" fmla="*/ 804094 h 1900572"/>
                <a:gd name="connsiteX29" fmla="*/ 447199 w 1900572"/>
                <a:gd name="connsiteY29" fmla="*/ 767540 h 1900572"/>
                <a:gd name="connsiteX30" fmla="*/ 447199 w 1900572"/>
                <a:gd name="connsiteY30" fmla="*/ 730995 h 1900572"/>
                <a:gd name="connsiteX31" fmla="*/ 484463 w 1900572"/>
                <a:gd name="connsiteY31" fmla="*/ 694445 h 1900572"/>
                <a:gd name="connsiteX32" fmla="*/ 1155254 w 1900572"/>
                <a:gd name="connsiteY32" fmla="*/ 694445 h 1900572"/>
                <a:gd name="connsiteX33" fmla="*/ 1192524 w 1900572"/>
                <a:gd name="connsiteY33" fmla="*/ 730995 h 1900572"/>
                <a:gd name="connsiteX34" fmla="*/ 1192524 w 1900572"/>
                <a:gd name="connsiteY34" fmla="*/ 767540 h 1900572"/>
                <a:gd name="connsiteX35" fmla="*/ 1155254 w 1900572"/>
                <a:gd name="connsiteY35" fmla="*/ 804094 h 1900572"/>
                <a:gd name="connsiteX36" fmla="*/ 1192524 w 1900572"/>
                <a:gd name="connsiteY36" fmla="*/ 1169588 h 1900572"/>
                <a:gd name="connsiteX37" fmla="*/ 1155254 w 1900572"/>
                <a:gd name="connsiteY37" fmla="*/ 1206133 h 1900572"/>
                <a:gd name="connsiteX38" fmla="*/ 484463 w 1900572"/>
                <a:gd name="connsiteY38" fmla="*/ 1206133 h 1900572"/>
                <a:gd name="connsiteX39" fmla="*/ 447199 w 1900572"/>
                <a:gd name="connsiteY39" fmla="*/ 1169588 h 1900572"/>
                <a:gd name="connsiteX40" fmla="*/ 447199 w 1900572"/>
                <a:gd name="connsiteY40" fmla="*/ 1133034 h 1900572"/>
                <a:gd name="connsiteX41" fmla="*/ 484463 w 1900572"/>
                <a:gd name="connsiteY41" fmla="*/ 1096489 h 1900572"/>
                <a:gd name="connsiteX42" fmla="*/ 1155254 w 1900572"/>
                <a:gd name="connsiteY42" fmla="*/ 1096489 h 1900572"/>
                <a:gd name="connsiteX43" fmla="*/ 1192524 w 1900572"/>
                <a:gd name="connsiteY43" fmla="*/ 1133034 h 1900572"/>
                <a:gd name="connsiteX44" fmla="*/ 1192524 w 1900572"/>
                <a:gd name="connsiteY44" fmla="*/ 1169588 h 1900572"/>
                <a:gd name="connsiteX45" fmla="*/ 867692 w 1900572"/>
                <a:gd name="connsiteY45" fmla="*/ 1396899 h 1900572"/>
                <a:gd name="connsiteX46" fmla="*/ 1143484 w 1900572"/>
                <a:gd name="connsiteY46" fmla="*/ 1632620 h 1900572"/>
                <a:gd name="connsiteX47" fmla="*/ 1900572 w 1900572"/>
                <a:gd name="connsiteY47" fmla="*/ 877189 h 1900572"/>
                <a:gd name="connsiteX48" fmla="*/ 1153801 w 1900572"/>
                <a:gd name="connsiteY48" fmla="*/ 1900572 h 1900572"/>
                <a:gd name="connsiteX49" fmla="*/ 769283 w 1900572"/>
                <a:gd name="connsiteY49" fmla="*/ 1493312 h 1900572"/>
                <a:gd name="connsiteX50" fmla="*/ 867692 w 1900572"/>
                <a:gd name="connsiteY50" fmla="*/ 1396899 h 1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0572" h="1900572">
                  <a:moveTo>
                    <a:pt x="1490651" y="292395"/>
                  </a:moveTo>
                  <a:cubicBezTo>
                    <a:pt x="1490651" y="252026"/>
                    <a:pt x="1457282" y="219300"/>
                    <a:pt x="1416116" y="219300"/>
                  </a:cubicBezTo>
                  <a:lnTo>
                    <a:pt x="1229789" y="219300"/>
                  </a:lnTo>
                  <a:lnTo>
                    <a:pt x="1229789" y="292395"/>
                  </a:lnTo>
                  <a:cubicBezTo>
                    <a:pt x="1229789" y="332769"/>
                    <a:pt x="1196420" y="365496"/>
                    <a:pt x="1155254" y="365496"/>
                  </a:cubicBezTo>
                  <a:lnTo>
                    <a:pt x="521728" y="365496"/>
                  </a:lnTo>
                  <a:cubicBezTo>
                    <a:pt x="480568" y="365496"/>
                    <a:pt x="447199" y="332770"/>
                    <a:pt x="447199" y="292395"/>
                  </a:cubicBezTo>
                  <a:lnTo>
                    <a:pt x="447199" y="219300"/>
                  </a:lnTo>
                  <a:lnTo>
                    <a:pt x="223599" y="219300"/>
                  </a:lnTo>
                  <a:cubicBezTo>
                    <a:pt x="182439" y="219300"/>
                    <a:pt x="149064" y="252026"/>
                    <a:pt x="149064" y="292395"/>
                  </a:cubicBezTo>
                  <a:lnTo>
                    <a:pt x="149064" y="1681280"/>
                  </a:lnTo>
                  <a:cubicBezTo>
                    <a:pt x="149064" y="1721653"/>
                    <a:pt x="182437" y="1754384"/>
                    <a:pt x="223599" y="1754384"/>
                  </a:cubicBezTo>
                  <a:lnTo>
                    <a:pt x="819857" y="1754384"/>
                  </a:lnTo>
                  <a:lnTo>
                    <a:pt x="968925" y="1900572"/>
                  </a:lnTo>
                  <a:lnTo>
                    <a:pt x="149066" y="1900572"/>
                  </a:lnTo>
                  <a:cubicBezTo>
                    <a:pt x="66738" y="1900572"/>
                    <a:pt x="0" y="1835127"/>
                    <a:pt x="0" y="1754384"/>
                  </a:cubicBezTo>
                  <a:lnTo>
                    <a:pt x="0" y="219300"/>
                  </a:lnTo>
                  <a:cubicBezTo>
                    <a:pt x="0" y="138557"/>
                    <a:pt x="66738" y="73095"/>
                    <a:pt x="149066" y="73095"/>
                  </a:cubicBezTo>
                  <a:lnTo>
                    <a:pt x="447199" y="73095"/>
                  </a:lnTo>
                  <a:cubicBezTo>
                    <a:pt x="447199" y="32725"/>
                    <a:pt x="480568" y="0"/>
                    <a:pt x="521728" y="0"/>
                  </a:cubicBezTo>
                  <a:lnTo>
                    <a:pt x="1155254" y="0"/>
                  </a:lnTo>
                  <a:cubicBezTo>
                    <a:pt x="1196420" y="0"/>
                    <a:pt x="1229789" y="32725"/>
                    <a:pt x="1229789" y="73095"/>
                  </a:cubicBezTo>
                  <a:lnTo>
                    <a:pt x="1490653" y="73095"/>
                  </a:lnTo>
                  <a:cubicBezTo>
                    <a:pt x="1572979" y="73095"/>
                    <a:pt x="1639718" y="138557"/>
                    <a:pt x="1639718" y="219300"/>
                  </a:cubicBezTo>
                  <a:lnTo>
                    <a:pt x="1639718" y="890109"/>
                  </a:lnTo>
                  <a:lnTo>
                    <a:pt x="1490653" y="1041935"/>
                  </a:lnTo>
                  <a:lnTo>
                    <a:pt x="1490653" y="292395"/>
                  </a:lnTo>
                  <a:close/>
                  <a:moveTo>
                    <a:pt x="1155254" y="804094"/>
                  </a:moveTo>
                  <a:lnTo>
                    <a:pt x="484463" y="804094"/>
                  </a:lnTo>
                  <a:cubicBezTo>
                    <a:pt x="463879" y="804094"/>
                    <a:pt x="447199" y="787727"/>
                    <a:pt x="447199" y="767540"/>
                  </a:cubicBezTo>
                  <a:lnTo>
                    <a:pt x="447199" y="730995"/>
                  </a:lnTo>
                  <a:cubicBezTo>
                    <a:pt x="447199" y="710803"/>
                    <a:pt x="463879" y="694445"/>
                    <a:pt x="484463" y="694445"/>
                  </a:cubicBezTo>
                  <a:lnTo>
                    <a:pt x="1155254" y="694445"/>
                  </a:lnTo>
                  <a:cubicBezTo>
                    <a:pt x="1175835" y="694445"/>
                    <a:pt x="1192524" y="710803"/>
                    <a:pt x="1192524" y="730995"/>
                  </a:cubicBezTo>
                  <a:lnTo>
                    <a:pt x="1192524" y="767540"/>
                  </a:lnTo>
                  <a:cubicBezTo>
                    <a:pt x="1192524" y="787727"/>
                    <a:pt x="1175835" y="804094"/>
                    <a:pt x="1155254" y="804094"/>
                  </a:cubicBezTo>
                  <a:close/>
                  <a:moveTo>
                    <a:pt x="1192524" y="1169588"/>
                  </a:moveTo>
                  <a:cubicBezTo>
                    <a:pt x="1192524" y="1189771"/>
                    <a:pt x="1175835" y="1206133"/>
                    <a:pt x="1155254" y="1206133"/>
                  </a:cubicBezTo>
                  <a:lnTo>
                    <a:pt x="484463" y="1206133"/>
                  </a:lnTo>
                  <a:cubicBezTo>
                    <a:pt x="463879" y="1206133"/>
                    <a:pt x="447199" y="1189769"/>
                    <a:pt x="447199" y="1169588"/>
                  </a:cubicBezTo>
                  <a:lnTo>
                    <a:pt x="447199" y="1133034"/>
                  </a:lnTo>
                  <a:cubicBezTo>
                    <a:pt x="447199" y="1112851"/>
                    <a:pt x="463879" y="1096489"/>
                    <a:pt x="484463" y="1096489"/>
                  </a:cubicBezTo>
                  <a:lnTo>
                    <a:pt x="1155254" y="1096489"/>
                  </a:lnTo>
                  <a:cubicBezTo>
                    <a:pt x="1175835" y="1096489"/>
                    <a:pt x="1192524" y="1112853"/>
                    <a:pt x="1192524" y="1133034"/>
                  </a:cubicBezTo>
                  <a:lnTo>
                    <a:pt x="1192524" y="1169588"/>
                  </a:lnTo>
                  <a:close/>
                  <a:moveTo>
                    <a:pt x="867692" y="1396899"/>
                  </a:moveTo>
                  <a:lnTo>
                    <a:pt x="1143484" y="1632620"/>
                  </a:lnTo>
                  <a:lnTo>
                    <a:pt x="1900572" y="877189"/>
                  </a:lnTo>
                  <a:lnTo>
                    <a:pt x="1153801" y="1900572"/>
                  </a:lnTo>
                  <a:lnTo>
                    <a:pt x="769283" y="1493312"/>
                  </a:lnTo>
                  <a:lnTo>
                    <a:pt x="867692" y="1396899"/>
                  </a:lnTo>
                  <a:close/>
                </a:path>
              </a:pathLst>
            </a:custGeom>
            <a:solidFill>
              <a:schemeClr val="bg1"/>
            </a:solid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a:off x="5959475" y="1570745"/>
            <a:ext cx="5203828" cy="2248326"/>
            <a:chOff x="5959475" y="1570745"/>
            <a:chExt cx="5203828" cy="2248326"/>
          </a:xfrm>
        </p:grpSpPr>
        <p:sp>
          <p:nvSpPr>
            <p:cNvPr id="13" name="形状"/>
            <p:cNvSpPr>
              <a:spLocks noChangeArrowheads="1"/>
            </p:cNvSpPr>
            <p:nvPr/>
          </p:nvSpPr>
          <p:spPr bwMode="auto">
            <a:xfrm>
              <a:off x="7916863" y="2371480"/>
              <a:ext cx="317500" cy="3190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altLang="zh-CN" dirty="0">
                <a:solidFill>
                  <a:schemeClr val="lt1"/>
                </a:solidFill>
                <a:latin typeface="思源黑体 CN Bold" panose="020B0800000000000000" pitchFamily="34" charset="-122"/>
                <a:sym typeface="Arial" panose="020B0604020202020204" pitchFamily="34" charset="0"/>
              </a:endParaRPr>
            </a:p>
          </p:txBody>
        </p:sp>
        <p:sp>
          <p:nvSpPr>
            <p:cNvPr id="18" name="形状"/>
            <p:cNvSpPr/>
            <p:nvPr/>
          </p:nvSpPr>
          <p:spPr bwMode="auto">
            <a:xfrm>
              <a:off x="5959475" y="1920421"/>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23" name="文本框 43"/>
            <p:cNvSpPr txBox="1"/>
            <p:nvPr/>
          </p:nvSpPr>
          <p:spPr>
            <a:xfrm>
              <a:off x="8455027" y="2061077"/>
              <a:ext cx="2708276" cy="175323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a:sym typeface="+mn-ea"/>
                </a:rPr>
                <a:t>建筑企业饱受支出无票场景的困扰，比较常见的包括：工人工资支出无法列支成本、机械设备租赁无法取得发票、供应商不能开票等情况皆会因为支出无票增加企业支出成本，造成企业利益虚高。</a:t>
              </a:r>
              <a:endParaRPr lang="zh-CN" altLang="en-US" sz="1200" dirty="0">
                <a:solidFill>
                  <a:prstClr val="black">
                    <a:lumMod val="65000"/>
                    <a:lumOff val="35000"/>
                  </a:prstClr>
                </a:solidFill>
                <a:latin typeface="思源黑体 CN Bold" panose="020B0800000000000000" pitchFamily="34" charset="-122"/>
                <a:ea typeface="思源黑体 CN Light" panose="020B0300000000000000"/>
              </a:endParaRPr>
            </a:p>
          </p:txBody>
        </p:sp>
        <p:sp>
          <p:nvSpPr>
            <p:cNvPr id="24" name="文本框 44"/>
            <p:cNvSpPr txBox="1"/>
            <p:nvPr/>
          </p:nvSpPr>
          <p:spPr>
            <a:xfrm>
              <a:off x="8455025" y="1570745"/>
              <a:ext cx="2708275" cy="39878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ym typeface="+mn-ea"/>
                </a:rPr>
                <a:t>无票支出场景</a:t>
              </a:r>
              <a:endParaRPr lang="zh-CN" altLang="en-US" sz="2000"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35" name="图形 26"/>
            <p:cNvSpPr/>
            <p:nvPr/>
          </p:nvSpPr>
          <p:spPr>
            <a:xfrm>
              <a:off x="6810211" y="2606042"/>
              <a:ext cx="387468" cy="288174"/>
            </a:xfrm>
            <a:custGeom>
              <a:avLst/>
              <a:gdLst>
                <a:gd name="connsiteX0" fmla="*/ 2088146 w 2180964"/>
                <a:gd name="connsiteY0" fmla="*/ 1622069 h 1622068"/>
                <a:gd name="connsiteX1" fmla="*/ 1577717 w 2180964"/>
                <a:gd name="connsiteY1" fmla="*/ 1575723 h 1622068"/>
                <a:gd name="connsiteX2" fmla="*/ 1113682 w 2180964"/>
                <a:gd name="connsiteY2" fmla="*/ 1622069 h 1622068"/>
                <a:gd name="connsiteX3" fmla="*/ 1090480 w 2180964"/>
                <a:gd name="connsiteY3" fmla="*/ 1618792 h 1622068"/>
                <a:gd name="connsiteX4" fmla="*/ 1067279 w 2180964"/>
                <a:gd name="connsiteY4" fmla="*/ 1622069 h 1622068"/>
                <a:gd name="connsiteX5" fmla="*/ 556842 w 2180964"/>
                <a:gd name="connsiteY5" fmla="*/ 1575723 h 1622068"/>
                <a:gd name="connsiteX6" fmla="*/ 92807 w 2180964"/>
                <a:gd name="connsiteY6" fmla="*/ 1622069 h 1622068"/>
                <a:gd name="connsiteX7" fmla="*/ 0 w 2180964"/>
                <a:gd name="connsiteY7" fmla="*/ 1529378 h 1622068"/>
                <a:gd name="connsiteX8" fmla="*/ 0 w 2180964"/>
                <a:gd name="connsiteY8" fmla="*/ 185378 h 1622068"/>
                <a:gd name="connsiteX9" fmla="*/ 577237 w 2180964"/>
                <a:gd name="connsiteY9" fmla="*/ 0 h 1622068"/>
                <a:gd name="connsiteX10" fmla="*/ 1090542 w 2180964"/>
                <a:gd name="connsiteY10" fmla="*/ 133019 h 1622068"/>
                <a:gd name="connsiteX11" fmla="*/ 1598112 w 2180964"/>
                <a:gd name="connsiteY11" fmla="*/ 0 h 1622068"/>
                <a:gd name="connsiteX12" fmla="*/ 2180964 w 2180964"/>
                <a:gd name="connsiteY12" fmla="*/ 185378 h 1622068"/>
                <a:gd name="connsiteX13" fmla="*/ 2180964 w 2180964"/>
                <a:gd name="connsiteY13" fmla="*/ 1529378 h 1622068"/>
                <a:gd name="connsiteX14" fmla="*/ 2088146 w 2180964"/>
                <a:gd name="connsiteY14" fmla="*/ 1622069 h 1622068"/>
                <a:gd name="connsiteX15" fmla="*/ 1020875 w 2180964"/>
                <a:gd name="connsiteY15" fmla="*/ 278069 h 1622068"/>
                <a:gd name="connsiteX16" fmla="*/ 556840 w 2180964"/>
                <a:gd name="connsiteY16" fmla="*/ 139033 h 1622068"/>
                <a:gd name="connsiteX17" fmla="*/ 139209 w 2180964"/>
                <a:gd name="connsiteY17" fmla="*/ 278069 h 1622068"/>
                <a:gd name="connsiteX18" fmla="*/ 139209 w 2180964"/>
                <a:gd name="connsiteY18" fmla="*/ 1436690 h 1622068"/>
                <a:gd name="connsiteX19" fmla="*/ 232016 w 2180964"/>
                <a:gd name="connsiteY19" fmla="*/ 1483035 h 1622068"/>
                <a:gd name="connsiteX20" fmla="*/ 556842 w 2180964"/>
                <a:gd name="connsiteY20" fmla="*/ 1436690 h 1622068"/>
                <a:gd name="connsiteX21" fmla="*/ 928069 w 2180964"/>
                <a:gd name="connsiteY21" fmla="*/ 1483035 h 1622068"/>
                <a:gd name="connsiteX22" fmla="*/ 1020877 w 2180964"/>
                <a:gd name="connsiteY22" fmla="*/ 1436690 h 1622068"/>
                <a:gd name="connsiteX23" fmla="*/ 1020877 w 2180964"/>
                <a:gd name="connsiteY23" fmla="*/ 278069 h 1622068"/>
                <a:gd name="connsiteX24" fmla="*/ 2041746 w 2180964"/>
                <a:gd name="connsiteY24" fmla="*/ 278069 h 1622068"/>
                <a:gd name="connsiteX25" fmla="*/ 1809733 w 2180964"/>
                <a:gd name="connsiteY25" fmla="*/ 161469 h 1622068"/>
                <a:gd name="connsiteX26" fmla="*/ 1809733 w 2180964"/>
                <a:gd name="connsiteY26" fmla="*/ 880551 h 1622068"/>
                <a:gd name="connsiteX27" fmla="*/ 1624120 w 2180964"/>
                <a:gd name="connsiteY27" fmla="*/ 741516 h 1622068"/>
                <a:gd name="connsiteX28" fmla="*/ 1438508 w 2180964"/>
                <a:gd name="connsiteY28" fmla="*/ 880551 h 1622068"/>
                <a:gd name="connsiteX29" fmla="*/ 1438508 w 2180964"/>
                <a:gd name="connsiteY29" fmla="*/ 149777 h 1622068"/>
                <a:gd name="connsiteX30" fmla="*/ 1160088 w 2180964"/>
                <a:gd name="connsiteY30" fmla="*/ 278069 h 1622068"/>
                <a:gd name="connsiteX31" fmla="*/ 1160088 w 2180964"/>
                <a:gd name="connsiteY31" fmla="*/ 1436690 h 1622068"/>
                <a:gd name="connsiteX32" fmla="*/ 1252895 w 2180964"/>
                <a:gd name="connsiteY32" fmla="*/ 1483035 h 1622068"/>
                <a:gd name="connsiteX33" fmla="*/ 1577719 w 2180964"/>
                <a:gd name="connsiteY33" fmla="*/ 1436690 h 1622068"/>
                <a:gd name="connsiteX34" fmla="*/ 1948946 w 2180964"/>
                <a:gd name="connsiteY34" fmla="*/ 1483035 h 1622068"/>
                <a:gd name="connsiteX35" fmla="*/ 2041746 w 2180964"/>
                <a:gd name="connsiteY35" fmla="*/ 1436690 h 1622068"/>
                <a:gd name="connsiteX36" fmla="*/ 2041746 w 2180964"/>
                <a:gd name="connsiteY36" fmla="*/ 278069 h 1622068"/>
                <a:gd name="connsiteX37" fmla="*/ 788858 w 2180964"/>
                <a:gd name="connsiteY37" fmla="*/ 1112275 h 1622068"/>
                <a:gd name="connsiteX38" fmla="*/ 371227 w 2180964"/>
                <a:gd name="connsiteY38" fmla="*/ 1112275 h 1622068"/>
                <a:gd name="connsiteX39" fmla="*/ 324824 w 2180964"/>
                <a:gd name="connsiteY39" fmla="*/ 1065929 h 1622068"/>
                <a:gd name="connsiteX40" fmla="*/ 324824 w 2180964"/>
                <a:gd name="connsiteY40" fmla="*/ 1019584 h 1622068"/>
                <a:gd name="connsiteX41" fmla="*/ 371227 w 2180964"/>
                <a:gd name="connsiteY41" fmla="*/ 973239 h 1622068"/>
                <a:gd name="connsiteX42" fmla="*/ 788858 w 2180964"/>
                <a:gd name="connsiteY42" fmla="*/ 973239 h 1622068"/>
                <a:gd name="connsiteX43" fmla="*/ 835262 w 2180964"/>
                <a:gd name="connsiteY43" fmla="*/ 1019584 h 1622068"/>
                <a:gd name="connsiteX44" fmla="*/ 835262 w 2180964"/>
                <a:gd name="connsiteY44" fmla="*/ 1065931 h 1622068"/>
                <a:gd name="connsiteX45" fmla="*/ 788858 w 2180964"/>
                <a:gd name="connsiteY45" fmla="*/ 1112275 h 1622068"/>
                <a:gd name="connsiteX46" fmla="*/ 788858 w 2180964"/>
                <a:gd name="connsiteY46" fmla="*/ 695172 h 1622068"/>
                <a:gd name="connsiteX47" fmla="*/ 371227 w 2180964"/>
                <a:gd name="connsiteY47" fmla="*/ 695172 h 1622068"/>
                <a:gd name="connsiteX48" fmla="*/ 324824 w 2180964"/>
                <a:gd name="connsiteY48" fmla="*/ 648827 h 1622068"/>
                <a:gd name="connsiteX49" fmla="*/ 324824 w 2180964"/>
                <a:gd name="connsiteY49" fmla="*/ 602482 h 1622068"/>
                <a:gd name="connsiteX50" fmla="*/ 371227 w 2180964"/>
                <a:gd name="connsiteY50" fmla="*/ 556137 h 1622068"/>
                <a:gd name="connsiteX51" fmla="*/ 788858 w 2180964"/>
                <a:gd name="connsiteY51" fmla="*/ 556137 h 1622068"/>
                <a:gd name="connsiteX52" fmla="*/ 835262 w 2180964"/>
                <a:gd name="connsiteY52" fmla="*/ 602482 h 1622068"/>
                <a:gd name="connsiteX53" fmla="*/ 835262 w 2180964"/>
                <a:gd name="connsiteY53" fmla="*/ 648827 h 1622068"/>
                <a:gd name="connsiteX54" fmla="*/ 788858 w 2180964"/>
                <a:gd name="connsiteY54" fmla="*/ 695172 h 16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180964" h="1622068">
                  <a:moveTo>
                    <a:pt x="2088146" y="1622069"/>
                  </a:moveTo>
                  <a:cubicBezTo>
                    <a:pt x="2088146" y="1622069"/>
                    <a:pt x="1822638" y="1575723"/>
                    <a:pt x="1577717" y="1575723"/>
                  </a:cubicBezTo>
                  <a:cubicBezTo>
                    <a:pt x="1335416" y="1575723"/>
                    <a:pt x="1113682" y="1622069"/>
                    <a:pt x="1113682" y="1622069"/>
                  </a:cubicBezTo>
                  <a:cubicBezTo>
                    <a:pt x="1105622" y="1622069"/>
                    <a:pt x="1097937" y="1620720"/>
                    <a:pt x="1090480" y="1618792"/>
                  </a:cubicBezTo>
                  <a:cubicBezTo>
                    <a:pt x="1083024" y="1620720"/>
                    <a:pt x="1075338" y="1622069"/>
                    <a:pt x="1067279" y="1622069"/>
                  </a:cubicBezTo>
                  <a:cubicBezTo>
                    <a:pt x="1067279" y="1622069"/>
                    <a:pt x="801763" y="1575723"/>
                    <a:pt x="556842" y="1575723"/>
                  </a:cubicBezTo>
                  <a:cubicBezTo>
                    <a:pt x="314542" y="1575723"/>
                    <a:pt x="92807" y="1622069"/>
                    <a:pt x="92807" y="1622069"/>
                  </a:cubicBezTo>
                  <a:cubicBezTo>
                    <a:pt x="41549" y="1622069"/>
                    <a:pt x="0" y="1580571"/>
                    <a:pt x="0" y="1529378"/>
                  </a:cubicBezTo>
                  <a:lnTo>
                    <a:pt x="0" y="185378"/>
                  </a:lnTo>
                  <a:cubicBezTo>
                    <a:pt x="0" y="247170"/>
                    <a:pt x="55071" y="0"/>
                    <a:pt x="577237" y="0"/>
                  </a:cubicBezTo>
                  <a:cubicBezTo>
                    <a:pt x="870774" y="0"/>
                    <a:pt x="1017637" y="75848"/>
                    <a:pt x="1090542" y="133019"/>
                  </a:cubicBezTo>
                  <a:cubicBezTo>
                    <a:pt x="1163131" y="75848"/>
                    <a:pt x="1308722" y="0"/>
                    <a:pt x="1598112" y="0"/>
                  </a:cubicBezTo>
                  <a:cubicBezTo>
                    <a:pt x="2127766" y="0"/>
                    <a:pt x="2180964" y="247170"/>
                    <a:pt x="2180964" y="185378"/>
                  </a:cubicBezTo>
                  <a:lnTo>
                    <a:pt x="2180964" y="1529378"/>
                  </a:lnTo>
                  <a:cubicBezTo>
                    <a:pt x="2180964" y="1580571"/>
                    <a:pt x="2139408" y="1622069"/>
                    <a:pt x="2088146" y="1622069"/>
                  </a:cubicBezTo>
                  <a:close/>
                  <a:moveTo>
                    <a:pt x="1020875" y="278069"/>
                  </a:moveTo>
                  <a:cubicBezTo>
                    <a:pt x="1020875" y="278069"/>
                    <a:pt x="928067" y="139033"/>
                    <a:pt x="556840" y="139033"/>
                  </a:cubicBezTo>
                  <a:cubicBezTo>
                    <a:pt x="247481" y="139033"/>
                    <a:pt x="139209" y="278069"/>
                    <a:pt x="139209" y="278069"/>
                  </a:cubicBezTo>
                  <a:lnTo>
                    <a:pt x="139209" y="1436690"/>
                  </a:lnTo>
                  <a:cubicBezTo>
                    <a:pt x="139209" y="1487883"/>
                    <a:pt x="180759" y="1483035"/>
                    <a:pt x="232016" y="1483035"/>
                  </a:cubicBezTo>
                  <a:cubicBezTo>
                    <a:pt x="232016" y="1483035"/>
                    <a:pt x="391153" y="1436690"/>
                    <a:pt x="556842" y="1436690"/>
                  </a:cubicBezTo>
                  <a:cubicBezTo>
                    <a:pt x="738446" y="1436690"/>
                    <a:pt x="928069" y="1483035"/>
                    <a:pt x="928069" y="1483035"/>
                  </a:cubicBezTo>
                  <a:cubicBezTo>
                    <a:pt x="979327" y="1483035"/>
                    <a:pt x="1020877" y="1487883"/>
                    <a:pt x="1020877" y="1436690"/>
                  </a:cubicBezTo>
                  <a:lnTo>
                    <a:pt x="1020877" y="278069"/>
                  </a:lnTo>
                  <a:close/>
                  <a:moveTo>
                    <a:pt x="2041746" y="278069"/>
                  </a:moveTo>
                  <a:cubicBezTo>
                    <a:pt x="2041746" y="278069"/>
                    <a:pt x="1989963" y="200784"/>
                    <a:pt x="1809733" y="161469"/>
                  </a:cubicBezTo>
                  <a:lnTo>
                    <a:pt x="1809733" y="880551"/>
                  </a:lnTo>
                  <a:lnTo>
                    <a:pt x="1624120" y="741516"/>
                  </a:lnTo>
                  <a:lnTo>
                    <a:pt x="1438508" y="880551"/>
                  </a:lnTo>
                  <a:lnTo>
                    <a:pt x="1438508" y="149777"/>
                  </a:lnTo>
                  <a:cubicBezTo>
                    <a:pt x="1235413" y="182167"/>
                    <a:pt x="1160088" y="278069"/>
                    <a:pt x="1160088" y="278069"/>
                  </a:cubicBezTo>
                  <a:lnTo>
                    <a:pt x="1160088" y="1436690"/>
                  </a:lnTo>
                  <a:cubicBezTo>
                    <a:pt x="1160088" y="1487883"/>
                    <a:pt x="1201637" y="1483035"/>
                    <a:pt x="1252895" y="1483035"/>
                  </a:cubicBezTo>
                  <a:cubicBezTo>
                    <a:pt x="1252895" y="1483035"/>
                    <a:pt x="1412031" y="1436690"/>
                    <a:pt x="1577719" y="1436690"/>
                  </a:cubicBezTo>
                  <a:cubicBezTo>
                    <a:pt x="1759323" y="1436690"/>
                    <a:pt x="1948946" y="1483035"/>
                    <a:pt x="1948946" y="1483035"/>
                  </a:cubicBezTo>
                  <a:cubicBezTo>
                    <a:pt x="2000208" y="1483035"/>
                    <a:pt x="2041746" y="1487883"/>
                    <a:pt x="2041746" y="1436690"/>
                  </a:cubicBezTo>
                  <a:lnTo>
                    <a:pt x="2041746" y="278069"/>
                  </a:lnTo>
                  <a:close/>
                  <a:moveTo>
                    <a:pt x="788858" y="1112275"/>
                  </a:moveTo>
                  <a:lnTo>
                    <a:pt x="371227" y="1112275"/>
                  </a:lnTo>
                  <a:cubicBezTo>
                    <a:pt x="345598" y="1112275"/>
                    <a:pt x="324824" y="1091526"/>
                    <a:pt x="324824" y="1065929"/>
                  </a:cubicBezTo>
                  <a:lnTo>
                    <a:pt x="324824" y="1019584"/>
                  </a:lnTo>
                  <a:cubicBezTo>
                    <a:pt x="324824" y="993988"/>
                    <a:pt x="345598" y="973239"/>
                    <a:pt x="371227" y="973239"/>
                  </a:cubicBezTo>
                  <a:lnTo>
                    <a:pt x="788858" y="973239"/>
                  </a:lnTo>
                  <a:cubicBezTo>
                    <a:pt x="814487" y="973239"/>
                    <a:pt x="835262" y="993988"/>
                    <a:pt x="835262" y="1019584"/>
                  </a:cubicBezTo>
                  <a:lnTo>
                    <a:pt x="835262" y="1065931"/>
                  </a:lnTo>
                  <a:cubicBezTo>
                    <a:pt x="835262" y="1091526"/>
                    <a:pt x="814487" y="1112275"/>
                    <a:pt x="788858" y="1112275"/>
                  </a:cubicBezTo>
                  <a:close/>
                  <a:moveTo>
                    <a:pt x="788858" y="695172"/>
                  </a:moveTo>
                  <a:lnTo>
                    <a:pt x="371227" y="695172"/>
                  </a:lnTo>
                  <a:cubicBezTo>
                    <a:pt x="345598" y="695172"/>
                    <a:pt x="324824" y="674424"/>
                    <a:pt x="324824" y="648827"/>
                  </a:cubicBezTo>
                  <a:lnTo>
                    <a:pt x="324824" y="602482"/>
                  </a:lnTo>
                  <a:cubicBezTo>
                    <a:pt x="324824" y="576886"/>
                    <a:pt x="345598" y="556137"/>
                    <a:pt x="371227" y="556137"/>
                  </a:cubicBezTo>
                  <a:lnTo>
                    <a:pt x="788858" y="556137"/>
                  </a:lnTo>
                  <a:cubicBezTo>
                    <a:pt x="814487" y="556137"/>
                    <a:pt x="835262" y="576886"/>
                    <a:pt x="835262" y="602482"/>
                  </a:cubicBezTo>
                  <a:lnTo>
                    <a:pt x="835262" y="648827"/>
                  </a:lnTo>
                  <a:cubicBezTo>
                    <a:pt x="835262" y="674424"/>
                    <a:pt x="814487" y="695172"/>
                    <a:pt x="788858" y="695172"/>
                  </a:cubicBezTo>
                  <a:close/>
                </a:path>
              </a:pathLst>
            </a:custGeom>
            <a:solidFill>
              <a:schemeClr val="bg1"/>
            </a:solidFill>
            <a:ln w="1863"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0070C0"/>
                </a:solidFill>
              </a:rPr>
              <a:t>4.5 </a:t>
            </a:r>
            <a:r>
              <a:rPr dirty="0">
                <a:solidFill>
                  <a:srgbClr val="0070C0"/>
                </a:solidFill>
              </a:rPr>
              <a:t>众建联</a:t>
            </a:r>
            <a:r>
              <a:rPr lang="zh-CN" altLang="en-US" dirty="0">
                <a:solidFill>
                  <a:srgbClr val="0070C0"/>
                </a:solidFill>
              </a:rPr>
              <a:t>独特优势</a:t>
            </a:r>
            <a:r>
              <a:rPr lang="en-US" altLang="zh-CN" dirty="0">
                <a:solidFill>
                  <a:srgbClr val="0070C0"/>
                </a:solidFill>
              </a:rPr>
              <a:t>—</a:t>
            </a:r>
            <a:r>
              <a:rPr sz="2000" dirty="0">
                <a:solidFill>
                  <a:srgbClr val="0070C0"/>
                </a:solidFill>
              </a:rPr>
              <a:t>直接连接国家税务总局</a:t>
            </a:r>
            <a:endParaRPr sz="2000" dirty="0">
              <a:solidFill>
                <a:srgbClr val="0070C0"/>
              </a:solidFill>
            </a:endParaRPr>
          </a:p>
        </p:txBody>
      </p:sp>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graphicFrame>
        <p:nvGraphicFramePr>
          <p:cNvPr id="6" name="图示 5"/>
          <p:cNvGraphicFramePr/>
          <p:nvPr/>
        </p:nvGraphicFramePr>
        <p:xfrm>
          <a:off x="5097294" y="905069"/>
          <a:ext cx="6702359" cy="51455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图片 6"/>
          <p:cNvPicPr>
            <a:picLocks noChangeAspect="1"/>
          </p:cNvPicPr>
          <p:nvPr/>
        </p:nvPicPr>
        <p:blipFill>
          <a:blip r:embed="rId6"/>
          <a:stretch>
            <a:fillRect/>
          </a:stretch>
        </p:blipFill>
        <p:spPr>
          <a:xfrm>
            <a:off x="444363" y="1002275"/>
            <a:ext cx="5316820" cy="4852447"/>
          </a:xfrm>
          <a:prstGeom prst="rect">
            <a:avLst/>
          </a:prstGeom>
        </p:spPr>
      </p:pic>
      <p:sp>
        <p:nvSpPr>
          <p:cNvPr id="8" name="圆角矩形 7"/>
          <p:cNvSpPr/>
          <p:nvPr/>
        </p:nvSpPr>
        <p:spPr>
          <a:xfrm>
            <a:off x="203202" y="6253193"/>
            <a:ext cx="11988801" cy="522515"/>
          </a:xfrm>
          <a:prstGeom prst="roundRect">
            <a:avLst/>
          </a:prstGeom>
          <a:solidFill>
            <a:srgbClr val="002060"/>
          </a:solidFill>
          <a:ln w="12700" cap="flat" cmpd="sng" algn="ctr">
            <a:noFill/>
            <a:prstDash val="solid"/>
            <a:miter lim="800000"/>
          </a:ln>
          <a:effectLst/>
        </p:spPr>
        <p:txBody>
          <a:bodyPr lIns="91422" tIns="45710" rIns="91422" bIns="45710" rtlCol="0" anchor="ctr"/>
          <a:lstStyle/>
          <a:p>
            <a:pPr algn="ctr"/>
            <a:r>
              <a:rPr kumimoji="1" lang="zh-CN" altLang="en-US" sz="2400" kern="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税务总局发票系统开发服务商，直联金三、金四及电子税局</a:t>
            </a:r>
            <a:endParaRPr kumimoji="1" lang="en-US" altLang="zh-CN" sz="2400" kern="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07708" y="116111"/>
            <a:ext cx="9084130" cy="576000"/>
          </a:xfrm>
        </p:spPr>
        <p:txBody>
          <a:bodyPr/>
          <a:lstStyle/>
          <a:p>
            <a:r>
              <a:rPr lang="en-US" altLang="zh-CN">
                <a:solidFill>
                  <a:schemeClr val="accent1"/>
                </a:solidFill>
              </a:rPr>
              <a:t>7.2 </a:t>
            </a:r>
            <a:r>
              <a:rPr>
                <a:solidFill>
                  <a:schemeClr val="accent1"/>
                </a:solidFill>
              </a:rPr>
              <a:t>全国布局</a:t>
            </a:r>
            <a:endParaRPr>
              <a:solidFill>
                <a:schemeClr val="accent1"/>
              </a:solidFill>
            </a:endParaRPr>
          </a:p>
        </p:txBody>
      </p:sp>
      <p:sp>
        <p:nvSpPr>
          <p:cNvPr id="2" name="日期占位符 1"/>
          <p:cNvSpPr>
            <a:spLocks noGrp="1"/>
          </p:cNvSpPr>
          <p:nvPr>
            <p:ph type="dt" sz="half" idx="2"/>
            <p:custDataLst>
              <p:tags r:id="rId1"/>
            </p:custDataLst>
          </p:nvPr>
        </p:nvSpPr>
        <p:spPr/>
        <p:txBody>
          <a:bodyPr/>
          <a:lstStyle/>
          <a:p>
            <a:fld id="{74D0DD5F-7A2B-414A-A272-717561B9FF9C}" type="datetime5">
              <a:rPr lang="zh-CN" altLang="en-US" smtClean="0">
                <a:solidFill>
                  <a:schemeClr val="dk1">
                    <a:tint val="75000"/>
                  </a:schemeClr>
                </a:solidFill>
              </a:rPr>
            </a:fld>
            <a:endParaRPr lang="zh-CN" altLang="en-US" dirty="0" smtClean="0">
              <a:solidFill>
                <a:schemeClr val="dk1">
                  <a:tint val="75000"/>
                </a:schemeClr>
              </a:solidFill>
            </a:endParaRPr>
          </a:p>
        </p:txBody>
      </p:sp>
      <p:sp>
        <p:nvSpPr>
          <p:cNvPr id="3" name="灯片编号占位符 2"/>
          <p:cNvSpPr>
            <a:spLocks noGrp="1"/>
          </p:cNvSpPr>
          <p:nvPr>
            <p:ph type="sldNum" sz="quarter" idx="4"/>
            <p:custDataLst>
              <p:tags r:id="rId2"/>
            </p:custDataLst>
          </p:nvPr>
        </p:nvSpPr>
        <p:spPr/>
        <p:txBody>
          <a:bodyPr/>
          <a:lstStyle/>
          <a:p>
            <a:fld id="{6E24C920-23A3-4416-AB8F-D33AD14DD175}" type="slidenum">
              <a:rPr lang="zh-CN" altLang="en-US" smtClean="0">
                <a:solidFill>
                  <a:schemeClr val="dk1">
                    <a:tint val="75000"/>
                  </a:schemeClr>
                </a:solidFill>
              </a:rPr>
            </a:fld>
            <a:endParaRPr lang="zh-CN" altLang="en-US" dirty="0" smtClean="0">
              <a:solidFill>
                <a:schemeClr val="dk1">
                  <a:tint val="75000"/>
                </a:schemeClr>
              </a:solidFill>
            </a:endParaRPr>
          </a:p>
        </p:txBody>
      </p:sp>
      <p:grpSp>
        <p:nvGrpSpPr>
          <p:cNvPr id="27" name="组合 26"/>
          <p:cNvGrpSpPr/>
          <p:nvPr/>
        </p:nvGrpSpPr>
        <p:grpSpPr>
          <a:xfrm>
            <a:off x="466090" y="911860"/>
            <a:ext cx="6327140" cy="5165725"/>
            <a:chOff x="1712686" y="732428"/>
            <a:chExt cx="7039428" cy="5893405"/>
          </a:xfrm>
        </p:grpSpPr>
        <p:grpSp>
          <p:nvGrpSpPr>
            <p:cNvPr id="28" name="Group 244"/>
            <p:cNvGrpSpPr>
              <a:grpSpLocks noChangeAspect="1"/>
            </p:cNvGrpSpPr>
            <p:nvPr/>
          </p:nvGrpSpPr>
          <p:grpSpPr bwMode="auto">
            <a:xfrm>
              <a:off x="1712686" y="732428"/>
              <a:ext cx="7039428" cy="5893405"/>
              <a:chOff x="387" y="-459"/>
              <a:chExt cx="3710" cy="3106"/>
            </a:xfrm>
            <a:solidFill>
              <a:schemeClr val="accent1"/>
            </a:solidFill>
          </p:grpSpPr>
          <p:sp>
            <p:nvSpPr>
              <p:cNvPr id="110" name="Freeform 245"/>
              <p:cNvSpPr/>
              <p:nvPr>
                <p:custDataLst>
                  <p:tags r:id="rId3"/>
                </p:custDataLst>
              </p:nvPr>
            </p:nvSpPr>
            <p:spPr bwMode="auto">
              <a:xfrm>
                <a:off x="3297" y="-459"/>
                <a:ext cx="800" cy="778"/>
              </a:xfrm>
              <a:custGeom>
                <a:avLst/>
                <a:gdLst>
                  <a:gd name="T0" fmla="*/ 30 w 426"/>
                  <a:gd name="T1" fmla="*/ 13 h 414"/>
                  <a:gd name="T2" fmla="*/ 74 w 426"/>
                  <a:gd name="T3" fmla="*/ 8 h 414"/>
                  <a:gd name="T4" fmla="*/ 83 w 426"/>
                  <a:gd name="T5" fmla="*/ 13 h 414"/>
                  <a:gd name="T6" fmla="*/ 111 w 426"/>
                  <a:gd name="T7" fmla="*/ 12 h 414"/>
                  <a:gd name="T8" fmla="*/ 143 w 426"/>
                  <a:gd name="T9" fmla="*/ 56 h 414"/>
                  <a:gd name="T10" fmla="*/ 166 w 426"/>
                  <a:gd name="T11" fmla="*/ 90 h 414"/>
                  <a:gd name="T12" fmla="*/ 202 w 426"/>
                  <a:gd name="T13" fmla="*/ 156 h 414"/>
                  <a:gd name="T14" fmla="*/ 259 w 426"/>
                  <a:gd name="T15" fmla="*/ 157 h 414"/>
                  <a:gd name="T16" fmla="*/ 272 w 426"/>
                  <a:gd name="T17" fmla="*/ 168 h 414"/>
                  <a:gd name="T18" fmla="*/ 290 w 426"/>
                  <a:gd name="T19" fmla="*/ 169 h 414"/>
                  <a:gd name="T20" fmla="*/ 316 w 426"/>
                  <a:gd name="T21" fmla="*/ 220 h 414"/>
                  <a:gd name="T22" fmla="*/ 381 w 426"/>
                  <a:gd name="T23" fmla="*/ 181 h 414"/>
                  <a:gd name="T24" fmla="*/ 406 w 426"/>
                  <a:gd name="T25" fmla="*/ 168 h 414"/>
                  <a:gd name="T26" fmla="*/ 421 w 426"/>
                  <a:gd name="T27" fmla="*/ 152 h 414"/>
                  <a:gd name="T28" fmla="*/ 422 w 426"/>
                  <a:gd name="T29" fmla="*/ 178 h 414"/>
                  <a:gd name="T30" fmla="*/ 426 w 426"/>
                  <a:gd name="T31" fmla="*/ 185 h 414"/>
                  <a:gd name="T32" fmla="*/ 426 w 426"/>
                  <a:gd name="T33" fmla="*/ 194 h 414"/>
                  <a:gd name="T34" fmla="*/ 420 w 426"/>
                  <a:gd name="T35" fmla="*/ 213 h 414"/>
                  <a:gd name="T36" fmla="*/ 414 w 426"/>
                  <a:gd name="T37" fmla="*/ 307 h 414"/>
                  <a:gd name="T38" fmla="*/ 407 w 426"/>
                  <a:gd name="T39" fmla="*/ 316 h 414"/>
                  <a:gd name="T40" fmla="*/ 367 w 426"/>
                  <a:gd name="T41" fmla="*/ 311 h 414"/>
                  <a:gd name="T42" fmla="*/ 351 w 426"/>
                  <a:gd name="T43" fmla="*/ 340 h 414"/>
                  <a:gd name="T44" fmla="*/ 355 w 426"/>
                  <a:gd name="T45" fmla="*/ 356 h 414"/>
                  <a:gd name="T46" fmla="*/ 364 w 426"/>
                  <a:gd name="T47" fmla="*/ 401 h 414"/>
                  <a:gd name="T48" fmla="*/ 342 w 426"/>
                  <a:gd name="T49" fmla="*/ 390 h 414"/>
                  <a:gd name="T50" fmla="*/ 299 w 426"/>
                  <a:gd name="T51" fmla="*/ 414 h 414"/>
                  <a:gd name="T52" fmla="*/ 281 w 426"/>
                  <a:gd name="T53" fmla="*/ 405 h 414"/>
                  <a:gd name="T54" fmla="*/ 274 w 426"/>
                  <a:gd name="T55" fmla="*/ 395 h 414"/>
                  <a:gd name="T56" fmla="*/ 274 w 426"/>
                  <a:gd name="T57" fmla="*/ 381 h 414"/>
                  <a:gd name="T58" fmla="*/ 264 w 426"/>
                  <a:gd name="T59" fmla="*/ 380 h 414"/>
                  <a:gd name="T60" fmla="*/ 262 w 426"/>
                  <a:gd name="T61" fmla="*/ 395 h 414"/>
                  <a:gd name="T62" fmla="*/ 251 w 426"/>
                  <a:gd name="T63" fmla="*/ 397 h 414"/>
                  <a:gd name="T64" fmla="*/ 247 w 426"/>
                  <a:gd name="T65" fmla="*/ 393 h 414"/>
                  <a:gd name="T66" fmla="*/ 243 w 426"/>
                  <a:gd name="T67" fmla="*/ 384 h 414"/>
                  <a:gd name="T68" fmla="*/ 230 w 426"/>
                  <a:gd name="T69" fmla="*/ 378 h 414"/>
                  <a:gd name="T70" fmla="*/ 211 w 426"/>
                  <a:gd name="T71" fmla="*/ 359 h 414"/>
                  <a:gd name="T72" fmla="*/ 140 w 426"/>
                  <a:gd name="T73" fmla="*/ 359 h 414"/>
                  <a:gd name="T74" fmla="*/ 117 w 426"/>
                  <a:gd name="T75" fmla="*/ 329 h 414"/>
                  <a:gd name="T76" fmla="*/ 90 w 426"/>
                  <a:gd name="T77" fmla="*/ 326 h 414"/>
                  <a:gd name="T78" fmla="*/ 101 w 426"/>
                  <a:gd name="T79" fmla="*/ 306 h 414"/>
                  <a:gd name="T80" fmla="*/ 69 w 426"/>
                  <a:gd name="T81" fmla="*/ 286 h 414"/>
                  <a:gd name="T82" fmla="*/ 78 w 426"/>
                  <a:gd name="T83" fmla="*/ 262 h 414"/>
                  <a:gd name="T84" fmla="*/ 89 w 426"/>
                  <a:gd name="T85" fmla="*/ 253 h 414"/>
                  <a:gd name="T86" fmla="*/ 113 w 426"/>
                  <a:gd name="T87" fmla="*/ 216 h 414"/>
                  <a:gd name="T88" fmla="*/ 126 w 426"/>
                  <a:gd name="T89" fmla="*/ 200 h 414"/>
                  <a:gd name="T90" fmla="*/ 137 w 426"/>
                  <a:gd name="T91" fmla="*/ 177 h 414"/>
                  <a:gd name="T92" fmla="*/ 129 w 426"/>
                  <a:gd name="T93" fmla="*/ 173 h 414"/>
                  <a:gd name="T94" fmla="*/ 124 w 426"/>
                  <a:gd name="T95" fmla="*/ 170 h 414"/>
                  <a:gd name="T96" fmla="*/ 142 w 426"/>
                  <a:gd name="T97" fmla="*/ 119 h 414"/>
                  <a:gd name="T98" fmla="*/ 142 w 426"/>
                  <a:gd name="T99" fmla="*/ 98 h 414"/>
                  <a:gd name="T100" fmla="*/ 140 w 426"/>
                  <a:gd name="T101" fmla="*/ 105 h 414"/>
                  <a:gd name="T102" fmla="*/ 119 w 426"/>
                  <a:gd name="T103" fmla="*/ 84 h 414"/>
                  <a:gd name="T104" fmla="*/ 109 w 426"/>
                  <a:gd name="T105" fmla="*/ 96 h 414"/>
                  <a:gd name="T106" fmla="*/ 57 w 426"/>
                  <a:gd name="T107" fmla="*/ 106 h 414"/>
                  <a:gd name="T108" fmla="*/ 41 w 426"/>
                  <a:gd name="T109" fmla="*/ 91 h 414"/>
                  <a:gd name="T110" fmla="*/ 43 w 426"/>
                  <a:gd name="T111" fmla="*/ 67 h 414"/>
                  <a:gd name="T112" fmla="*/ 32 w 426"/>
                  <a:gd name="T113" fmla="*/ 63 h 414"/>
                  <a:gd name="T114" fmla="*/ 30 w 426"/>
                  <a:gd name="T115" fmla="*/ 60 h 414"/>
                  <a:gd name="T116" fmla="*/ 27 w 426"/>
                  <a:gd name="T117" fmla="*/ 57 h 414"/>
                  <a:gd name="T118" fmla="*/ 15 w 426"/>
                  <a:gd name="T119" fmla="*/ 67 h 414"/>
                  <a:gd name="T120" fmla="*/ 0 w 426"/>
                  <a:gd name="T121" fmla="*/ 57 h 414"/>
                  <a:gd name="T122" fmla="*/ 6 w 426"/>
                  <a:gd name="T123" fmla="*/ 25 h 414"/>
                  <a:gd name="T124" fmla="*/ 30 w 426"/>
                  <a:gd name="T125"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6" h="414">
                    <a:moveTo>
                      <a:pt x="30" y="13"/>
                    </a:moveTo>
                    <a:cubicBezTo>
                      <a:pt x="42" y="0"/>
                      <a:pt x="59" y="8"/>
                      <a:pt x="74" y="8"/>
                    </a:cubicBezTo>
                    <a:cubicBezTo>
                      <a:pt x="76" y="9"/>
                      <a:pt x="81" y="12"/>
                      <a:pt x="83" y="13"/>
                    </a:cubicBezTo>
                    <a:cubicBezTo>
                      <a:pt x="92" y="13"/>
                      <a:pt x="102" y="13"/>
                      <a:pt x="111" y="12"/>
                    </a:cubicBezTo>
                    <a:cubicBezTo>
                      <a:pt x="123" y="26"/>
                      <a:pt x="131" y="43"/>
                      <a:pt x="143" y="56"/>
                    </a:cubicBezTo>
                    <a:cubicBezTo>
                      <a:pt x="153" y="66"/>
                      <a:pt x="157" y="79"/>
                      <a:pt x="166" y="90"/>
                    </a:cubicBezTo>
                    <a:cubicBezTo>
                      <a:pt x="181" y="110"/>
                      <a:pt x="186" y="136"/>
                      <a:pt x="202" y="156"/>
                    </a:cubicBezTo>
                    <a:cubicBezTo>
                      <a:pt x="221" y="152"/>
                      <a:pt x="240" y="159"/>
                      <a:pt x="259" y="157"/>
                    </a:cubicBezTo>
                    <a:cubicBezTo>
                      <a:pt x="264" y="160"/>
                      <a:pt x="268" y="164"/>
                      <a:pt x="272" y="168"/>
                    </a:cubicBezTo>
                    <a:cubicBezTo>
                      <a:pt x="278" y="169"/>
                      <a:pt x="284" y="169"/>
                      <a:pt x="290" y="169"/>
                    </a:cubicBezTo>
                    <a:cubicBezTo>
                      <a:pt x="301" y="185"/>
                      <a:pt x="299" y="207"/>
                      <a:pt x="316" y="220"/>
                    </a:cubicBezTo>
                    <a:cubicBezTo>
                      <a:pt x="343" y="222"/>
                      <a:pt x="365" y="200"/>
                      <a:pt x="381" y="181"/>
                    </a:cubicBezTo>
                    <a:cubicBezTo>
                      <a:pt x="390" y="178"/>
                      <a:pt x="398" y="173"/>
                      <a:pt x="406" y="168"/>
                    </a:cubicBezTo>
                    <a:cubicBezTo>
                      <a:pt x="409" y="161"/>
                      <a:pt x="415" y="156"/>
                      <a:pt x="421" y="152"/>
                    </a:cubicBezTo>
                    <a:cubicBezTo>
                      <a:pt x="424" y="160"/>
                      <a:pt x="423" y="169"/>
                      <a:pt x="422" y="178"/>
                    </a:cubicBezTo>
                    <a:cubicBezTo>
                      <a:pt x="423" y="179"/>
                      <a:pt x="425" y="183"/>
                      <a:pt x="426" y="185"/>
                    </a:cubicBezTo>
                    <a:cubicBezTo>
                      <a:pt x="426" y="187"/>
                      <a:pt x="426" y="192"/>
                      <a:pt x="426" y="194"/>
                    </a:cubicBezTo>
                    <a:cubicBezTo>
                      <a:pt x="422" y="200"/>
                      <a:pt x="418" y="206"/>
                      <a:pt x="420" y="213"/>
                    </a:cubicBezTo>
                    <a:cubicBezTo>
                      <a:pt x="421" y="244"/>
                      <a:pt x="412" y="275"/>
                      <a:pt x="414" y="307"/>
                    </a:cubicBezTo>
                    <a:cubicBezTo>
                      <a:pt x="411" y="310"/>
                      <a:pt x="409" y="313"/>
                      <a:pt x="407" y="316"/>
                    </a:cubicBezTo>
                    <a:cubicBezTo>
                      <a:pt x="394" y="315"/>
                      <a:pt x="381" y="312"/>
                      <a:pt x="367" y="311"/>
                    </a:cubicBezTo>
                    <a:cubicBezTo>
                      <a:pt x="364" y="321"/>
                      <a:pt x="356" y="330"/>
                      <a:pt x="351" y="340"/>
                    </a:cubicBezTo>
                    <a:cubicBezTo>
                      <a:pt x="352" y="346"/>
                      <a:pt x="353" y="351"/>
                      <a:pt x="355" y="356"/>
                    </a:cubicBezTo>
                    <a:cubicBezTo>
                      <a:pt x="359" y="371"/>
                      <a:pt x="363" y="385"/>
                      <a:pt x="364" y="401"/>
                    </a:cubicBezTo>
                    <a:cubicBezTo>
                      <a:pt x="356" y="414"/>
                      <a:pt x="347" y="396"/>
                      <a:pt x="342" y="390"/>
                    </a:cubicBezTo>
                    <a:cubicBezTo>
                      <a:pt x="325" y="393"/>
                      <a:pt x="312" y="405"/>
                      <a:pt x="299" y="414"/>
                    </a:cubicBezTo>
                    <a:cubicBezTo>
                      <a:pt x="292" y="412"/>
                      <a:pt x="287" y="408"/>
                      <a:pt x="281" y="405"/>
                    </a:cubicBezTo>
                    <a:cubicBezTo>
                      <a:pt x="279" y="401"/>
                      <a:pt x="277" y="398"/>
                      <a:pt x="274" y="395"/>
                    </a:cubicBezTo>
                    <a:cubicBezTo>
                      <a:pt x="274" y="391"/>
                      <a:pt x="274" y="384"/>
                      <a:pt x="274" y="381"/>
                    </a:cubicBezTo>
                    <a:cubicBezTo>
                      <a:pt x="272" y="381"/>
                      <a:pt x="267" y="380"/>
                      <a:pt x="264" y="380"/>
                    </a:cubicBezTo>
                    <a:cubicBezTo>
                      <a:pt x="263" y="385"/>
                      <a:pt x="263" y="390"/>
                      <a:pt x="262" y="395"/>
                    </a:cubicBezTo>
                    <a:cubicBezTo>
                      <a:pt x="259" y="396"/>
                      <a:pt x="254" y="397"/>
                      <a:pt x="251" y="397"/>
                    </a:cubicBezTo>
                    <a:cubicBezTo>
                      <a:pt x="250" y="396"/>
                      <a:pt x="248" y="394"/>
                      <a:pt x="247" y="393"/>
                    </a:cubicBezTo>
                    <a:cubicBezTo>
                      <a:pt x="246" y="390"/>
                      <a:pt x="244" y="386"/>
                      <a:pt x="243" y="384"/>
                    </a:cubicBezTo>
                    <a:cubicBezTo>
                      <a:pt x="239" y="382"/>
                      <a:pt x="234" y="380"/>
                      <a:pt x="230" y="378"/>
                    </a:cubicBezTo>
                    <a:cubicBezTo>
                      <a:pt x="225" y="371"/>
                      <a:pt x="222" y="358"/>
                      <a:pt x="211" y="359"/>
                    </a:cubicBezTo>
                    <a:cubicBezTo>
                      <a:pt x="188" y="360"/>
                      <a:pt x="164" y="363"/>
                      <a:pt x="140" y="359"/>
                    </a:cubicBezTo>
                    <a:cubicBezTo>
                      <a:pt x="126" y="356"/>
                      <a:pt x="124" y="340"/>
                      <a:pt x="117" y="329"/>
                    </a:cubicBezTo>
                    <a:cubicBezTo>
                      <a:pt x="108" y="327"/>
                      <a:pt x="99" y="327"/>
                      <a:pt x="90" y="326"/>
                    </a:cubicBezTo>
                    <a:cubicBezTo>
                      <a:pt x="93" y="319"/>
                      <a:pt x="97" y="312"/>
                      <a:pt x="101" y="306"/>
                    </a:cubicBezTo>
                    <a:cubicBezTo>
                      <a:pt x="88" y="305"/>
                      <a:pt x="73" y="300"/>
                      <a:pt x="69" y="286"/>
                    </a:cubicBezTo>
                    <a:cubicBezTo>
                      <a:pt x="70" y="277"/>
                      <a:pt x="74" y="269"/>
                      <a:pt x="78" y="262"/>
                    </a:cubicBezTo>
                    <a:cubicBezTo>
                      <a:pt x="82" y="259"/>
                      <a:pt x="85" y="256"/>
                      <a:pt x="89" y="253"/>
                    </a:cubicBezTo>
                    <a:cubicBezTo>
                      <a:pt x="103" y="246"/>
                      <a:pt x="109" y="230"/>
                      <a:pt x="113" y="216"/>
                    </a:cubicBezTo>
                    <a:cubicBezTo>
                      <a:pt x="117" y="211"/>
                      <a:pt x="122" y="206"/>
                      <a:pt x="126" y="200"/>
                    </a:cubicBezTo>
                    <a:cubicBezTo>
                      <a:pt x="131" y="194"/>
                      <a:pt x="134" y="185"/>
                      <a:pt x="137" y="177"/>
                    </a:cubicBezTo>
                    <a:cubicBezTo>
                      <a:pt x="135" y="176"/>
                      <a:pt x="131" y="174"/>
                      <a:pt x="129" y="173"/>
                    </a:cubicBezTo>
                    <a:cubicBezTo>
                      <a:pt x="128" y="172"/>
                      <a:pt x="125" y="171"/>
                      <a:pt x="124" y="170"/>
                    </a:cubicBezTo>
                    <a:cubicBezTo>
                      <a:pt x="130" y="153"/>
                      <a:pt x="133" y="135"/>
                      <a:pt x="142" y="119"/>
                    </a:cubicBezTo>
                    <a:cubicBezTo>
                      <a:pt x="146" y="113"/>
                      <a:pt x="143" y="105"/>
                      <a:pt x="142" y="98"/>
                    </a:cubicBezTo>
                    <a:cubicBezTo>
                      <a:pt x="140" y="105"/>
                      <a:pt x="140" y="105"/>
                      <a:pt x="140" y="105"/>
                    </a:cubicBezTo>
                    <a:cubicBezTo>
                      <a:pt x="133" y="98"/>
                      <a:pt x="126" y="91"/>
                      <a:pt x="119" y="84"/>
                    </a:cubicBezTo>
                    <a:cubicBezTo>
                      <a:pt x="115" y="88"/>
                      <a:pt x="112" y="92"/>
                      <a:pt x="109" y="96"/>
                    </a:cubicBezTo>
                    <a:cubicBezTo>
                      <a:pt x="91" y="98"/>
                      <a:pt x="74" y="102"/>
                      <a:pt x="57" y="106"/>
                    </a:cubicBezTo>
                    <a:cubicBezTo>
                      <a:pt x="51" y="101"/>
                      <a:pt x="46" y="96"/>
                      <a:pt x="41" y="91"/>
                    </a:cubicBezTo>
                    <a:cubicBezTo>
                      <a:pt x="42" y="83"/>
                      <a:pt x="43" y="75"/>
                      <a:pt x="43" y="67"/>
                    </a:cubicBezTo>
                    <a:cubicBezTo>
                      <a:pt x="40" y="66"/>
                      <a:pt x="35" y="64"/>
                      <a:pt x="32" y="63"/>
                    </a:cubicBezTo>
                    <a:cubicBezTo>
                      <a:pt x="31" y="62"/>
                      <a:pt x="30" y="61"/>
                      <a:pt x="30" y="60"/>
                    </a:cubicBezTo>
                    <a:cubicBezTo>
                      <a:pt x="29" y="59"/>
                      <a:pt x="28" y="58"/>
                      <a:pt x="27" y="57"/>
                    </a:cubicBezTo>
                    <a:cubicBezTo>
                      <a:pt x="23" y="60"/>
                      <a:pt x="19" y="64"/>
                      <a:pt x="15" y="67"/>
                    </a:cubicBezTo>
                    <a:cubicBezTo>
                      <a:pt x="10" y="63"/>
                      <a:pt x="5" y="60"/>
                      <a:pt x="0" y="57"/>
                    </a:cubicBezTo>
                    <a:cubicBezTo>
                      <a:pt x="2" y="46"/>
                      <a:pt x="4" y="36"/>
                      <a:pt x="6" y="25"/>
                    </a:cubicBezTo>
                    <a:cubicBezTo>
                      <a:pt x="14" y="21"/>
                      <a:pt x="22" y="18"/>
                      <a:pt x="30"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1" name="Freeform 246"/>
              <p:cNvSpPr/>
              <p:nvPr>
                <p:custDataLst>
                  <p:tags r:id="rId4"/>
                </p:custDataLst>
              </p:nvPr>
            </p:nvSpPr>
            <p:spPr bwMode="auto">
              <a:xfrm>
                <a:off x="1594" y="490"/>
                <a:ext cx="1024" cy="928"/>
              </a:xfrm>
              <a:custGeom>
                <a:avLst/>
                <a:gdLst>
                  <a:gd name="T0" fmla="*/ 138 w 546"/>
                  <a:gd name="T1" fmla="*/ 0 h 494"/>
                  <a:gd name="T2" fmla="*/ 146 w 546"/>
                  <a:gd name="T3" fmla="*/ 8 h 494"/>
                  <a:gd name="T4" fmla="*/ 176 w 546"/>
                  <a:gd name="T5" fmla="*/ 76 h 494"/>
                  <a:gd name="T6" fmla="*/ 195 w 546"/>
                  <a:gd name="T7" fmla="*/ 112 h 494"/>
                  <a:gd name="T8" fmla="*/ 251 w 546"/>
                  <a:gd name="T9" fmla="*/ 105 h 494"/>
                  <a:gd name="T10" fmla="*/ 233 w 546"/>
                  <a:gd name="T11" fmla="*/ 144 h 494"/>
                  <a:gd name="T12" fmla="*/ 257 w 546"/>
                  <a:gd name="T13" fmla="*/ 159 h 494"/>
                  <a:gd name="T14" fmla="*/ 281 w 546"/>
                  <a:gd name="T15" fmla="*/ 191 h 494"/>
                  <a:gd name="T16" fmla="*/ 311 w 546"/>
                  <a:gd name="T17" fmla="*/ 207 h 494"/>
                  <a:gd name="T18" fmla="*/ 311 w 546"/>
                  <a:gd name="T19" fmla="*/ 189 h 494"/>
                  <a:gd name="T20" fmla="*/ 379 w 546"/>
                  <a:gd name="T21" fmla="*/ 178 h 494"/>
                  <a:gd name="T22" fmla="*/ 378 w 546"/>
                  <a:gd name="T23" fmla="*/ 211 h 494"/>
                  <a:gd name="T24" fmla="*/ 404 w 546"/>
                  <a:gd name="T25" fmla="*/ 278 h 494"/>
                  <a:gd name="T26" fmla="*/ 428 w 546"/>
                  <a:gd name="T27" fmla="*/ 314 h 494"/>
                  <a:gd name="T28" fmla="*/ 445 w 546"/>
                  <a:gd name="T29" fmla="*/ 356 h 494"/>
                  <a:gd name="T30" fmla="*/ 459 w 546"/>
                  <a:gd name="T31" fmla="*/ 376 h 494"/>
                  <a:gd name="T32" fmla="*/ 491 w 546"/>
                  <a:gd name="T33" fmla="*/ 350 h 494"/>
                  <a:gd name="T34" fmla="*/ 485 w 546"/>
                  <a:gd name="T35" fmla="*/ 292 h 494"/>
                  <a:gd name="T36" fmla="*/ 525 w 546"/>
                  <a:gd name="T37" fmla="*/ 306 h 494"/>
                  <a:gd name="T38" fmla="*/ 542 w 546"/>
                  <a:gd name="T39" fmla="*/ 366 h 494"/>
                  <a:gd name="T40" fmla="*/ 476 w 546"/>
                  <a:gd name="T41" fmla="*/ 381 h 494"/>
                  <a:gd name="T42" fmla="*/ 461 w 546"/>
                  <a:gd name="T43" fmla="*/ 448 h 494"/>
                  <a:gd name="T44" fmla="*/ 442 w 546"/>
                  <a:gd name="T45" fmla="*/ 458 h 494"/>
                  <a:gd name="T46" fmla="*/ 424 w 546"/>
                  <a:gd name="T47" fmla="*/ 488 h 494"/>
                  <a:gd name="T48" fmla="*/ 389 w 546"/>
                  <a:gd name="T49" fmla="*/ 486 h 494"/>
                  <a:gd name="T50" fmla="*/ 352 w 546"/>
                  <a:gd name="T51" fmla="*/ 440 h 494"/>
                  <a:gd name="T52" fmla="*/ 349 w 546"/>
                  <a:gd name="T53" fmla="*/ 423 h 494"/>
                  <a:gd name="T54" fmla="*/ 301 w 546"/>
                  <a:gd name="T55" fmla="*/ 452 h 494"/>
                  <a:gd name="T56" fmla="*/ 317 w 546"/>
                  <a:gd name="T57" fmla="*/ 381 h 494"/>
                  <a:gd name="T58" fmla="*/ 346 w 546"/>
                  <a:gd name="T59" fmla="*/ 322 h 494"/>
                  <a:gd name="T60" fmla="*/ 338 w 546"/>
                  <a:gd name="T61" fmla="*/ 303 h 494"/>
                  <a:gd name="T62" fmla="*/ 263 w 546"/>
                  <a:gd name="T63" fmla="*/ 215 h 494"/>
                  <a:gd name="T64" fmla="*/ 223 w 546"/>
                  <a:gd name="T65" fmla="*/ 198 h 494"/>
                  <a:gd name="T66" fmla="*/ 167 w 546"/>
                  <a:gd name="T67" fmla="*/ 180 h 494"/>
                  <a:gd name="T68" fmla="*/ 148 w 546"/>
                  <a:gd name="T69" fmla="*/ 164 h 494"/>
                  <a:gd name="T70" fmla="*/ 90 w 546"/>
                  <a:gd name="T71" fmla="*/ 171 h 494"/>
                  <a:gd name="T72" fmla="*/ 65 w 546"/>
                  <a:gd name="T73" fmla="*/ 153 h 494"/>
                  <a:gd name="T74" fmla="*/ 10 w 546"/>
                  <a:gd name="T75" fmla="*/ 93 h 494"/>
                  <a:gd name="T76" fmla="*/ 31 w 546"/>
                  <a:gd name="T77" fmla="*/ 87 h 494"/>
                  <a:gd name="T78" fmla="*/ 65 w 546"/>
                  <a:gd name="T79" fmla="*/ 50 h 494"/>
                  <a:gd name="T80" fmla="*/ 122 w 546"/>
                  <a:gd name="T81" fmla="*/ 3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6" h="494">
                    <a:moveTo>
                      <a:pt x="122" y="34"/>
                    </a:moveTo>
                    <a:cubicBezTo>
                      <a:pt x="125" y="22"/>
                      <a:pt x="127" y="8"/>
                      <a:pt x="138" y="0"/>
                    </a:cubicBezTo>
                    <a:cubicBezTo>
                      <a:pt x="139" y="2"/>
                      <a:pt x="143" y="6"/>
                      <a:pt x="144" y="7"/>
                    </a:cubicBezTo>
                    <a:cubicBezTo>
                      <a:pt x="146" y="8"/>
                      <a:pt x="146" y="8"/>
                      <a:pt x="146" y="8"/>
                    </a:cubicBezTo>
                    <a:cubicBezTo>
                      <a:pt x="153" y="12"/>
                      <a:pt x="160" y="15"/>
                      <a:pt x="166" y="20"/>
                    </a:cubicBezTo>
                    <a:cubicBezTo>
                      <a:pt x="175" y="37"/>
                      <a:pt x="172" y="57"/>
                      <a:pt x="176" y="76"/>
                    </a:cubicBezTo>
                    <a:cubicBezTo>
                      <a:pt x="176" y="81"/>
                      <a:pt x="182" y="83"/>
                      <a:pt x="185" y="86"/>
                    </a:cubicBezTo>
                    <a:cubicBezTo>
                      <a:pt x="193" y="92"/>
                      <a:pt x="195" y="102"/>
                      <a:pt x="195" y="112"/>
                    </a:cubicBezTo>
                    <a:cubicBezTo>
                      <a:pt x="196" y="111"/>
                      <a:pt x="198" y="111"/>
                      <a:pt x="199" y="111"/>
                    </a:cubicBezTo>
                    <a:cubicBezTo>
                      <a:pt x="216" y="106"/>
                      <a:pt x="234" y="102"/>
                      <a:pt x="251" y="105"/>
                    </a:cubicBezTo>
                    <a:cubicBezTo>
                      <a:pt x="250" y="116"/>
                      <a:pt x="244" y="127"/>
                      <a:pt x="238" y="137"/>
                    </a:cubicBezTo>
                    <a:cubicBezTo>
                      <a:pt x="236" y="139"/>
                      <a:pt x="235" y="142"/>
                      <a:pt x="233" y="144"/>
                    </a:cubicBezTo>
                    <a:cubicBezTo>
                      <a:pt x="233" y="146"/>
                      <a:pt x="232" y="149"/>
                      <a:pt x="232" y="150"/>
                    </a:cubicBezTo>
                    <a:cubicBezTo>
                      <a:pt x="240" y="154"/>
                      <a:pt x="249" y="157"/>
                      <a:pt x="257" y="159"/>
                    </a:cubicBezTo>
                    <a:cubicBezTo>
                      <a:pt x="261" y="162"/>
                      <a:pt x="264" y="165"/>
                      <a:pt x="267" y="168"/>
                    </a:cubicBezTo>
                    <a:cubicBezTo>
                      <a:pt x="269" y="176"/>
                      <a:pt x="272" y="186"/>
                      <a:pt x="281" y="191"/>
                    </a:cubicBezTo>
                    <a:cubicBezTo>
                      <a:pt x="282" y="191"/>
                      <a:pt x="283" y="192"/>
                      <a:pt x="284" y="193"/>
                    </a:cubicBezTo>
                    <a:cubicBezTo>
                      <a:pt x="286" y="205"/>
                      <a:pt x="299" y="212"/>
                      <a:pt x="311" y="207"/>
                    </a:cubicBezTo>
                    <a:cubicBezTo>
                      <a:pt x="318" y="206"/>
                      <a:pt x="315" y="200"/>
                      <a:pt x="313" y="195"/>
                    </a:cubicBezTo>
                    <a:cubicBezTo>
                      <a:pt x="311" y="189"/>
                      <a:pt x="311" y="189"/>
                      <a:pt x="311" y="189"/>
                    </a:cubicBezTo>
                    <a:cubicBezTo>
                      <a:pt x="322" y="189"/>
                      <a:pt x="333" y="189"/>
                      <a:pt x="344" y="188"/>
                    </a:cubicBezTo>
                    <a:cubicBezTo>
                      <a:pt x="357" y="188"/>
                      <a:pt x="368" y="181"/>
                      <a:pt x="379" y="178"/>
                    </a:cubicBezTo>
                    <a:cubicBezTo>
                      <a:pt x="387" y="187"/>
                      <a:pt x="381" y="199"/>
                      <a:pt x="380" y="209"/>
                    </a:cubicBezTo>
                    <a:cubicBezTo>
                      <a:pt x="380" y="210"/>
                      <a:pt x="378" y="211"/>
                      <a:pt x="378" y="211"/>
                    </a:cubicBezTo>
                    <a:cubicBezTo>
                      <a:pt x="361" y="215"/>
                      <a:pt x="359" y="232"/>
                      <a:pt x="357" y="246"/>
                    </a:cubicBezTo>
                    <a:cubicBezTo>
                      <a:pt x="371" y="258"/>
                      <a:pt x="388" y="268"/>
                      <a:pt x="404" y="278"/>
                    </a:cubicBezTo>
                    <a:cubicBezTo>
                      <a:pt x="417" y="285"/>
                      <a:pt x="420" y="300"/>
                      <a:pt x="427" y="312"/>
                    </a:cubicBezTo>
                    <a:cubicBezTo>
                      <a:pt x="428" y="314"/>
                      <a:pt x="428" y="314"/>
                      <a:pt x="428" y="314"/>
                    </a:cubicBezTo>
                    <a:cubicBezTo>
                      <a:pt x="426" y="326"/>
                      <a:pt x="424" y="339"/>
                      <a:pt x="423" y="351"/>
                    </a:cubicBezTo>
                    <a:cubicBezTo>
                      <a:pt x="429" y="356"/>
                      <a:pt x="438" y="354"/>
                      <a:pt x="445" y="356"/>
                    </a:cubicBezTo>
                    <a:cubicBezTo>
                      <a:pt x="446" y="358"/>
                      <a:pt x="448" y="359"/>
                      <a:pt x="449" y="361"/>
                    </a:cubicBezTo>
                    <a:cubicBezTo>
                      <a:pt x="452" y="366"/>
                      <a:pt x="451" y="374"/>
                      <a:pt x="459" y="376"/>
                    </a:cubicBezTo>
                    <a:cubicBezTo>
                      <a:pt x="471" y="379"/>
                      <a:pt x="473" y="364"/>
                      <a:pt x="478" y="357"/>
                    </a:cubicBezTo>
                    <a:cubicBezTo>
                      <a:pt x="482" y="354"/>
                      <a:pt x="487" y="352"/>
                      <a:pt x="491" y="350"/>
                    </a:cubicBezTo>
                    <a:cubicBezTo>
                      <a:pt x="489" y="338"/>
                      <a:pt x="483" y="327"/>
                      <a:pt x="477" y="317"/>
                    </a:cubicBezTo>
                    <a:cubicBezTo>
                      <a:pt x="473" y="308"/>
                      <a:pt x="480" y="299"/>
                      <a:pt x="485" y="292"/>
                    </a:cubicBezTo>
                    <a:cubicBezTo>
                      <a:pt x="497" y="299"/>
                      <a:pt x="510" y="305"/>
                      <a:pt x="524" y="306"/>
                    </a:cubicBezTo>
                    <a:cubicBezTo>
                      <a:pt x="525" y="306"/>
                      <a:pt x="525" y="306"/>
                      <a:pt x="525" y="306"/>
                    </a:cubicBezTo>
                    <a:cubicBezTo>
                      <a:pt x="530" y="315"/>
                      <a:pt x="538" y="320"/>
                      <a:pt x="546" y="325"/>
                    </a:cubicBezTo>
                    <a:cubicBezTo>
                      <a:pt x="545" y="339"/>
                      <a:pt x="543" y="353"/>
                      <a:pt x="542" y="366"/>
                    </a:cubicBezTo>
                    <a:cubicBezTo>
                      <a:pt x="530" y="370"/>
                      <a:pt x="518" y="373"/>
                      <a:pt x="509" y="381"/>
                    </a:cubicBezTo>
                    <a:cubicBezTo>
                      <a:pt x="499" y="391"/>
                      <a:pt x="487" y="377"/>
                      <a:pt x="476" y="381"/>
                    </a:cubicBezTo>
                    <a:cubicBezTo>
                      <a:pt x="466" y="390"/>
                      <a:pt x="465" y="406"/>
                      <a:pt x="467" y="419"/>
                    </a:cubicBezTo>
                    <a:cubicBezTo>
                      <a:pt x="469" y="429"/>
                      <a:pt x="465" y="439"/>
                      <a:pt x="461" y="448"/>
                    </a:cubicBezTo>
                    <a:cubicBezTo>
                      <a:pt x="456" y="450"/>
                      <a:pt x="450" y="451"/>
                      <a:pt x="444" y="453"/>
                    </a:cubicBezTo>
                    <a:cubicBezTo>
                      <a:pt x="442" y="458"/>
                      <a:pt x="442" y="458"/>
                      <a:pt x="442" y="458"/>
                    </a:cubicBezTo>
                    <a:cubicBezTo>
                      <a:pt x="441" y="460"/>
                      <a:pt x="440" y="462"/>
                      <a:pt x="440" y="464"/>
                    </a:cubicBezTo>
                    <a:cubicBezTo>
                      <a:pt x="436" y="473"/>
                      <a:pt x="433" y="483"/>
                      <a:pt x="424" y="488"/>
                    </a:cubicBezTo>
                    <a:cubicBezTo>
                      <a:pt x="416" y="494"/>
                      <a:pt x="406" y="493"/>
                      <a:pt x="397" y="494"/>
                    </a:cubicBezTo>
                    <a:cubicBezTo>
                      <a:pt x="394" y="491"/>
                      <a:pt x="392" y="489"/>
                      <a:pt x="389" y="486"/>
                    </a:cubicBezTo>
                    <a:cubicBezTo>
                      <a:pt x="394" y="474"/>
                      <a:pt x="394" y="459"/>
                      <a:pt x="384" y="450"/>
                    </a:cubicBezTo>
                    <a:cubicBezTo>
                      <a:pt x="374" y="445"/>
                      <a:pt x="363" y="443"/>
                      <a:pt x="352" y="440"/>
                    </a:cubicBezTo>
                    <a:cubicBezTo>
                      <a:pt x="350" y="440"/>
                      <a:pt x="348" y="439"/>
                      <a:pt x="346" y="439"/>
                    </a:cubicBezTo>
                    <a:cubicBezTo>
                      <a:pt x="347" y="433"/>
                      <a:pt x="348" y="428"/>
                      <a:pt x="349" y="423"/>
                    </a:cubicBezTo>
                    <a:cubicBezTo>
                      <a:pt x="341" y="414"/>
                      <a:pt x="327" y="417"/>
                      <a:pt x="318" y="422"/>
                    </a:cubicBezTo>
                    <a:cubicBezTo>
                      <a:pt x="309" y="429"/>
                      <a:pt x="306" y="442"/>
                      <a:pt x="301" y="452"/>
                    </a:cubicBezTo>
                    <a:cubicBezTo>
                      <a:pt x="292" y="441"/>
                      <a:pt x="280" y="432"/>
                      <a:pt x="269" y="421"/>
                    </a:cubicBezTo>
                    <a:cubicBezTo>
                      <a:pt x="290" y="414"/>
                      <a:pt x="302" y="395"/>
                      <a:pt x="317" y="381"/>
                    </a:cubicBezTo>
                    <a:cubicBezTo>
                      <a:pt x="329" y="371"/>
                      <a:pt x="333" y="354"/>
                      <a:pt x="339" y="340"/>
                    </a:cubicBezTo>
                    <a:cubicBezTo>
                      <a:pt x="341" y="334"/>
                      <a:pt x="343" y="328"/>
                      <a:pt x="346" y="322"/>
                    </a:cubicBezTo>
                    <a:cubicBezTo>
                      <a:pt x="355" y="318"/>
                      <a:pt x="354" y="308"/>
                      <a:pt x="345" y="306"/>
                    </a:cubicBezTo>
                    <a:cubicBezTo>
                      <a:pt x="343" y="306"/>
                      <a:pt x="339" y="304"/>
                      <a:pt x="338" y="303"/>
                    </a:cubicBezTo>
                    <a:cubicBezTo>
                      <a:pt x="338" y="280"/>
                      <a:pt x="328" y="248"/>
                      <a:pt x="300" y="247"/>
                    </a:cubicBezTo>
                    <a:cubicBezTo>
                      <a:pt x="288" y="236"/>
                      <a:pt x="276" y="225"/>
                      <a:pt x="263" y="215"/>
                    </a:cubicBezTo>
                    <a:cubicBezTo>
                      <a:pt x="252" y="206"/>
                      <a:pt x="237" y="204"/>
                      <a:pt x="225" y="199"/>
                    </a:cubicBezTo>
                    <a:cubicBezTo>
                      <a:pt x="224" y="199"/>
                      <a:pt x="224" y="198"/>
                      <a:pt x="223" y="198"/>
                    </a:cubicBezTo>
                    <a:cubicBezTo>
                      <a:pt x="221" y="193"/>
                      <a:pt x="221" y="185"/>
                      <a:pt x="215" y="183"/>
                    </a:cubicBezTo>
                    <a:cubicBezTo>
                      <a:pt x="200" y="175"/>
                      <a:pt x="183" y="181"/>
                      <a:pt x="167" y="180"/>
                    </a:cubicBezTo>
                    <a:cubicBezTo>
                      <a:pt x="166" y="179"/>
                      <a:pt x="165" y="178"/>
                      <a:pt x="164" y="178"/>
                    </a:cubicBezTo>
                    <a:cubicBezTo>
                      <a:pt x="160" y="172"/>
                      <a:pt x="154" y="167"/>
                      <a:pt x="148" y="164"/>
                    </a:cubicBezTo>
                    <a:cubicBezTo>
                      <a:pt x="136" y="172"/>
                      <a:pt x="129" y="185"/>
                      <a:pt x="127" y="199"/>
                    </a:cubicBezTo>
                    <a:cubicBezTo>
                      <a:pt x="110" y="196"/>
                      <a:pt x="107" y="173"/>
                      <a:pt x="90" y="171"/>
                    </a:cubicBezTo>
                    <a:cubicBezTo>
                      <a:pt x="89" y="170"/>
                      <a:pt x="89" y="170"/>
                      <a:pt x="89" y="170"/>
                    </a:cubicBezTo>
                    <a:cubicBezTo>
                      <a:pt x="81" y="164"/>
                      <a:pt x="74" y="157"/>
                      <a:pt x="65" y="153"/>
                    </a:cubicBezTo>
                    <a:cubicBezTo>
                      <a:pt x="46" y="145"/>
                      <a:pt x="25" y="148"/>
                      <a:pt x="5" y="149"/>
                    </a:cubicBezTo>
                    <a:cubicBezTo>
                      <a:pt x="0" y="130"/>
                      <a:pt x="3" y="111"/>
                      <a:pt x="10" y="93"/>
                    </a:cubicBezTo>
                    <a:cubicBezTo>
                      <a:pt x="15" y="93"/>
                      <a:pt x="21" y="92"/>
                      <a:pt x="26" y="91"/>
                    </a:cubicBezTo>
                    <a:cubicBezTo>
                      <a:pt x="27" y="90"/>
                      <a:pt x="30" y="88"/>
                      <a:pt x="31" y="87"/>
                    </a:cubicBezTo>
                    <a:cubicBezTo>
                      <a:pt x="32" y="87"/>
                      <a:pt x="34" y="85"/>
                      <a:pt x="35" y="84"/>
                    </a:cubicBezTo>
                    <a:cubicBezTo>
                      <a:pt x="48" y="76"/>
                      <a:pt x="57" y="63"/>
                      <a:pt x="65" y="50"/>
                    </a:cubicBezTo>
                    <a:cubicBezTo>
                      <a:pt x="66" y="49"/>
                      <a:pt x="69" y="47"/>
                      <a:pt x="70" y="45"/>
                    </a:cubicBezTo>
                    <a:cubicBezTo>
                      <a:pt x="88" y="44"/>
                      <a:pt x="106" y="43"/>
                      <a:pt x="122"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2" name="Freeform 247"/>
              <p:cNvSpPr/>
              <p:nvPr>
                <p:custDataLst>
                  <p:tags r:id="rId5"/>
                </p:custDataLst>
              </p:nvPr>
            </p:nvSpPr>
            <p:spPr bwMode="auto">
              <a:xfrm>
                <a:off x="2727" y="721"/>
                <a:ext cx="266" cy="511"/>
              </a:xfrm>
              <a:custGeom>
                <a:avLst/>
                <a:gdLst>
                  <a:gd name="T0" fmla="*/ 69 w 142"/>
                  <a:gd name="T1" fmla="*/ 23 h 272"/>
                  <a:gd name="T2" fmla="*/ 132 w 142"/>
                  <a:gd name="T3" fmla="*/ 0 h 272"/>
                  <a:gd name="T4" fmla="*/ 125 w 142"/>
                  <a:gd name="T5" fmla="*/ 26 h 272"/>
                  <a:gd name="T6" fmla="*/ 142 w 142"/>
                  <a:gd name="T7" fmla="*/ 38 h 272"/>
                  <a:gd name="T8" fmla="*/ 141 w 142"/>
                  <a:gd name="T9" fmla="*/ 57 h 272"/>
                  <a:gd name="T10" fmla="*/ 122 w 142"/>
                  <a:gd name="T11" fmla="*/ 63 h 272"/>
                  <a:gd name="T12" fmla="*/ 116 w 142"/>
                  <a:gd name="T13" fmla="*/ 92 h 272"/>
                  <a:gd name="T14" fmla="*/ 130 w 142"/>
                  <a:gd name="T15" fmla="*/ 130 h 272"/>
                  <a:gd name="T16" fmla="*/ 120 w 142"/>
                  <a:gd name="T17" fmla="*/ 195 h 272"/>
                  <a:gd name="T18" fmla="*/ 109 w 142"/>
                  <a:gd name="T19" fmla="*/ 241 h 272"/>
                  <a:gd name="T20" fmla="*/ 5 w 142"/>
                  <a:gd name="T21" fmla="*/ 272 h 272"/>
                  <a:gd name="T22" fmla="*/ 6 w 142"/>
                  <a:gd name="T23" fmla="*/ 208 h 272"/>
                  <a:gd name="T24" fmla="*/ 6 w 142"/>
                  <a:gd name="T25" fmla="*/ 128 h 272"/>
                  <a:gd name="T26" fmla="*/ 21 w 142"/>
                  <a:gd name="T27" fmla="*/ 79 h 272"/>
                  <a:gd name="T28" fmla="*/ 32 w 142"/>
                  <a:gd name="T29" fmla="*/ 54 h 272"/>
                  <a:gd name="T30" fmla="*/ 54 w 142"/>
                  <a:gd name="T31" fmla="*/ 43 h 272"/>
                  <a:gd name="T32" fmla="*/ 58 w 142"/>
                  <a:gd name="T33" fmla="*/ 39 h 272"/>
                  <a:gd name="T34" fmla="*/ 69 w 142"/>
                  <a:gd name="T3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72">
                    <a:moveTo>
                      <a:pt x="69" y="23"/>
                    </a:moveTo>
                    <a:cubicBezTo>
                      <a:pt x="90" y="17"/>
                      <a:pt x="111" y="7"/>
                      <a:pt x="132" y="0"/>
                    </a:cubicBezTo>
                    <a:cubicBezTo>
                      <a:pt x="129" y="8"/>
                      <a:pt x="126" y="17"/>
                      <a:pt x="125" y="26"/>
                    </a:cubicBezTo>
                    <a:cubicBezTo>
                      <a:pt x="130" y="31"/>
                      <a:pt x="136" y="34"/>
                      <a:pt x="142" y="38"/>
                    </a:cubicBezTo>
                    <a:cubicBezTo>
                      <a:pt x="142" y="44"/>
                      <a:pt x="142" y="51"/>
                      <a:pt x="141" y="57"/>
                    </a:cubicBezTo>
                    <a:cubicBezTo>
                      <a:pt x="135" y="59"/>
                      <a:pt x="128" y="61"/>
                      <a:pt x="122" y="63"/>
                    </a:cubicBezTo>
                    <a:cubicBezTo>
                      <a:pt x="119" y="73"/>
                      <a:pt x="116" y="82"/>
                      <a:pt x="116" y="92"/>
                    </a:cubicBezTo>
                    <a:cubicBezTo>
                      <a:pt x="114" y="107"/>
                      <a:pt x="130" y="116"/>
                      <a:pt x="130" y="130"/>
                    </a:cubicBezTo>
                    <a:cubicBezTo>
                      <a:pt x="130" y="153"/>
                      <a:pt x="113" y="173"/>
                      <a:pt x="120" y="195"/>
                    </a:cubicBezTo>
                    <a:cubicBezTo>
                      <a:pt x="125" y="211"/>
                      <a:pt x="126" y="233"/>
                      <a:pt x="109" y="241"/>
                    </a:cubicBezTo>
                    <a:cubicBezTo>
                      <a:pt x="74" y="249"/>
                      <a:pt x="38" y="256"/>
                      <a:pt x="5" y="272"/>
                    </a:cubicBezTo>
                    <a:cubicBezTo>
                      <a:pt x="0" y="251"/>
                      <a:pt x="12" y="230"/>
                      <a:pt x="6" y="208"/>
                    </a:cubicBezTo>
                    <a:cubicBezTo>
                      <a:pt x="0" y="182"/>
                      <a:pt x="5" y="155"/>
                      <a:pt x="6" y="128"/>
                    </a:cubicBezTo>
                    <a:cubicBezTo>
                      <a:pt x="6" y="111"/>
                      <a:pt x="16" y="95"/>
                      <a:pt x="21" y="79"/>
                    </a:cubicBezTo>
                    <a:cubicBezTo>
                      <a:pt x="24" y="71"/>
                      <a:pt x="26" y="61"/>
                      <a:pt x="32" y="54"/>
                    </a:cubicBezTo>
                    <a:cubicBezTo>
                      <a:pt x="39" y="49"/>
                      <a:pt x="47" y="47"/>
                      <a:pt x="54" y="43"/>
                    </a:cubicBezTo>
                    <a:cubicBezTo>
                      <a:pt x="55" y="42"/>
                      <a:pt x="57" y="40"/>
                      <a:pt x="58" y="39"/>
                    </a:cubicBezTo>
                    <a:cubicBezTo>
                      <a:pt x="62" y="34"/>
                      <a:pt x="65" y="28"/>
                      <a:pt x="69"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3" name="Freeform 248"/>
              <p:cNvSpPr/>
              <p:nvPr>
                <p:custDataLst>
                  <p:tags r:id="rId6"/>
                </p:custDataLst>
              </p:nvPr>
            </p:nvSpPr>
            <p:spPr bwMode="auto">
              <a:xfrm>
                <a:off x="509" y="916"/>
                <a:ext cx="1422" cy="927"/>
              </a:xfrm>
              <a:custGeom>
                <a:avLst/>
                <a:gdLst>
                  <a:gd name="T0" fmla="*/ 109 w 758"/>
                  <a:gd name="T1" fmla="*/ 0 h 493"/>
                  <a:gd name="T2" fmla="*/ 153 w 758"/>
                  <a:gd name="T3" fmla="*/ 21 h 493"/>
                  <a:gd name="T4" fmla="*/ 217 w 758"/>
                  <a:gd name="T5" fmla="*/ 32 h 493"/>
                  <a:gd name="T6" fmla="*/ 301 w 758"/>
                  <a:gd name="T7" fmla="*/ 37 h 493"/>
                  <a:gd name="T8" fmla="*/ 400 w 758"/>
                  <a:gd name="T9" fmla="*/ 26 h 493"/>
                  <a:gd name="T10" fmla="*/ 442 w 758"/>
                  <a:gd name="T11" fmla="*/ 53 h 493"/>
                  <a:gd name="T12" fmla="*/ 429 w 758"/>
                  <a:gd name="T13" fmla="*/ 104 h 493"/>
                  <a:gd name="T14" fmla="*/ 426 w 758"/>
                  <a:gd name="T15" fmla="*/ 144 h 493"/>
                  <a:gd name="T16" fmla="*/ 453 w 758"/>
                  <a:gd name="T17" fmla="*/ 197 h 493"/>
                  <a:gd name="T18" fmla="*/ 518 w 758"/>
                  <a:gd name="T19" fmla="*/ 223 h 493"/>
                  <a:gd name="T20" fmla="*/ 612 w 758"/>
                  <a:gd name="T21" fmla="*/ 251 h 493"/>
                  <a:gd name="T22" fmla="*/ 645 w 758"/>
                  <a:gd name="T23" fmla="*/ 293 h 493"/>
                  <a:gd name="T24" fmla="*/ 685 w 758"/>
                  <a:gd name="T25" fmla="*/ 278 h 493"/>
                  <a:gd name="T26" fmla="*/ 701 w 758"/>
                  <a:gd name="T27" fmla="*/ 264 h 493"/>
                  <a:gd name="T28" fmla="*/ 729 w 758"/>
                  <a:gd name="T29" fmla="*/ 270 h 493"/>
                  <a:gd name="T30" fmla="*/ 749 w 758"/>
                  <a:gd name="T31" fmla="*/ 302 h 493"/>
                  <a:gd name="T32" fmla="*/ 718 w 758"/>
                  <a:gd name="T33" fmla="*/ 449 h 493"/>
                  <a:gd name="T34" fmla="*/ 686 w 758"/>
                  <a:gd name="T35" fmla="*/ 440 h 493"/>
                  <a:gd name="T36" fmla="*/ 644 w 758"/>
                  <a:gd name="T37" fmla="*/ 448 h 493"/>
                  <a:gd name="T38" fmla="*/ 600 w 758"/>
                  <a:gd name="T39" fmla="*/ 447 h 493"/>
                  <a:gd name="T40" fmla="*/ 507 w 758"/>
                  <a:gd name="T41" fmla="*/ 486 h 493"/>
                  <a:gd name="T42" fmla="*/ 470 w 758"/>
                  <a:gd name="T43" fmla="*/ 451 h 493"/>
                  <a:gd name="T44" fmla="*/ 447 w 758"/>
                  <a:gd name="T45" fmla="*/ 426 h 493"/>
                  <a:gd name="T46" fmla="*/ 353 w 758"/>
                  <a:gd name="T47" fmla="*/ 420 h 493"/>
                  <a:gd name="T48" fmla="*/ 287 w 758"/>
                  <a:gd name="T49" fmla="*/ 403 h 493"/>
                  <a:gd name="T50" fmla="*/ 264 w 758"/>
                  <a:gd name="T51" fmla="*/ 389 h 493"/>
                  <a:gd name="T52" fmla="*/ 214 w 758"/>
                  <a:gd name="T53" fmla="*/ 361 h 493"/>
                  <a:gd name="T54" fmla="*/ 177 w 758"/>
                  <a:gd name="T55" fmla="*/ 313 h 493"/>
                  <a:gd name="T56" fmla="*/ 124 w 758"/>
                  <a:gd name="T57" fmla="*/ 269 h 493"/>
                  <a:gd name="T58" fmla="*/ 73 w 758"/>
                  <a:gd name="T59" fmla="*/ 244 h 493"/>
                  <a:gd name="T60" fmla="*/ 4 w 758"/>
                  <a:gd name="T61" fmla="*/ 168 h 493"/>
                  <a:gd name="T62" fmla="*/ 9 w 758"/>
                  <a:gd name="T63" fmla="*/ 117 h 493"/>
                  <a:gd name="T64" fmla="*/ 29 w 758"/>
                  <a:gd name="T65" fmla="*/ 128 h 493"/>
                  <a:gd name="T66" fmla="*/ 32 w 758"/>
                  <a:gd name="T67" fmla="*/ 56 h 493"/>
                  <a:gd name="T68" fmla="*/ 54 w 758"/>
                  <a:gd name="T69" fmla="*/ 3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8" h="493">
                    <a:moveTo>
                      <a:pt x="96" y="10"/>
                    </a:moveTo>
                    <a:cubicBezTo>
                      <a:pt x="100" y="7"/>
                      <a:pt x="104" y="3"/>
                      <a:pt x="109" y="0"/>
                    </a:cubicBezTo>
                    <a:cubicBezTo>
                      <a:pt x="110" y="1"/>
                      <a:pt x="113" y="3"/>
                      <a:pt x="115" y="4"/>
                    </a:cubicBezTo>
                    <a:cubicBezTo>
                      <a:pt x="127" y="12"/>
                      <a:pt x="140" y="17"/>
                      <a:pt x="153" y="21"/>
                    </a:cubicBezTo>
                    <a:cubicBezTo>
                      <a:pt x="168" y="19"/>
                      <a:pt x="182" y="13"/>
                      <a:pt x="197" y="11"/>
                    </a:cubicBezTo>
                    <a:cubicBezTo>
                      <a:pt x="204" y="18"/>
                      <a:pt x="210" y="25"/>
                      <a:pt x="217" y="32"/>
                    </a:cubicBezTo>
                    <a:cubicBezTo>
                      <a:pt x="229" y="43"/>
                      <a:pt x="245" y="35"/>
                      <a:pt x="258" y="33"/>
                    </a:cubicBezTo>
                    <a:cubicBezTo>
                      <a:pt x="273" y="29"/>
                      <a:pt x="287" y="35"/>
                      <a:pt x="301" y="37"/>
                    </a:cubicBezTo>
                    <a:cubicBezTo>
                      <a:pt x="313" y="33"/>
                      <a:pt x="322" y="19"/>
                      <a:pt x="335" y="22"/>
                    </a:cubicBezTo>
                    <a:cubicBezTo>
                      <a:pt x="357" y="23"/>
                      <a:pt x="379" y="19"/>
                      <a:pt x="400" y="26"/>
                    </a:cubicBezTo>
                    <a:cubicBezTo>
                      <a:pt x="416" y="33"/>
                      <a:pt x="431" y="44"/>
                      <a:pt x="448" y="48"/>
                    </a:cubicBezTo>
                    <a:cubicBezTo>
                      <a:pt x="447" y="49"/>
                      <a:pt x="443" y="52"/>
                      <a:pt x="442" y="53"/>
                    </a:cubicBezTo>
                    <a:cubicBezTo>
                      <a:pt x="440" y="54"/>
                      <a:pt x="438" y="57"/>
                      <a:pt x="436" y="58"/>
                    </a:cubicBezTo>
                    <a:cubicBezTo>
                      <a:pt x="436" y="74"/>
                      <a:pt x="424" y="88"/>
                      <a:pt x="429" y="104"/>
                    </a:cubicBezTo>
                    <a:cubicBezTo>
                      <a:pt x="431" y="116"/>
                      <a:pt x="430" y="128"/>
                      <a:pt x="429" y="140"/>
                    </a:cubicBezTo>
                    <a:cubicBezTo>
                      <a:pt x="428" y="141"/>
                      <a:pt x="427" y="143"/>
                      <a:pt x="426" y="144"/>
                    </a:cubicBezTo>
                    <a:cubicBezTo>
                      <a:pt x="426" y="145"/>
                      <a:pt x="427" y="147"/>
                      <a:pt x="428" y="148"/>
                    </a:cubicBezTo>
                    <a:cubicBezTo>
                      <a:pt x="431" y="166"/>
                      <a:pt x="437" y="186"/>
                      <a:pt x="453" y="197"/>
                    </a:cubicBezTo>
                    <a:cubicBezTo>
                      <a:pt x="461" y="197"/>
                      <a:pt x="470" y="196"/>
                      <a:pt x="479" y="194"/>
                    </a:cubicBezTo>
                    <a:cubicBezTo>
                      <a:pt x="489" y="207"/>
                      <a:pt x="502" y="217"/>
                      <a:pt x="518" y="223"/>
                    </a:cubicBezTo>
                    <a:cubicBezTo>
                      <a:pt x="536" y="230"/>
                      <a:pt x="552" y="245"/>
                      <a:pt x="573" y="245"/>
                    </a:cubicBezTo>
                    <a:cubicBezTo>
                      <a:pt x="586" y="246"/>
                      <a:pt x="599" y="247"/>
                      <a:pt x="612" y="251"/>
                    </a:cubicBezTo>
                    <a:cubicBezTo>
                      <a:pt x="614" y="253"/>
                      <a:pt x="615" y="254"/>
                      <a:pt x="617" y="256"/>
                    </a:cubicBezTo>
                    <a:cubicBezTo>
                      <a:pt x="620" y="271"/>
                      <a:pt x="626" y="293"/>
                      <a:pt x="645" y="293"/>
                    </a:cubicBezTo>
                    <a:cubicBezTo>
                      <a:pt x="656" y="290"/>
                      <a:pt x="667" y="286"/>
                      <a:pt x="678" y="293"/>
                    </a:cubicBezTo>
                    <a:cubicBezTo>
                      <a:pt x="680" y="288"/>
                      <a:pt x="683" y="283"/>
                      <a:pt x="685" y="278"/>
                    </a:cubicBezTo>
                    <a:cubicBezTo>
                      <a:pt x="689" y="277"/>
                      <a:pt x="692" y="275"/>
                      <a:pt x="696" y="274"/>
                    </a:cubicBezTo>
                    <a:cubicBezTo>
                      <a:pt x="698" y="271"/>
                      <a:pt x="700" y="268"/>
                      <a:pt x="701" y="264"/>
                    </a:cubicBezTo>
                    <a:cubicBezTo>
                      <a:pt x="707" y="262"/>
                      <a:pt x="713" y="260"/>
                      <a:pt x="718" y="257"/>
                    </a:cubicBezTo>
                    <a:cubicBezTo>
                      <a:pt x="722" y="262"/>
                      <a:pt x="725" y="266"/>
                      <a:pt x="729" y="270"/>
                    </a:cubicBezTo>
                    <a:cubicBezTo>
                      <a:pt x="728" y="277"/>
                      <a:pt x="732" y="283"/>
                      <a:pt x="739" y="284"/>
                    </a:cubicBezTo>
                    <a:cubicBezTo>
                      <a:pt x="742" y="290"/>
                      <a:pt x="746" y="296"/>
                      <a:pt x="749" y="302"/>
                    </a:cubicBezTo>
                    <a:cubicBezTo>
                      <a:pt x="750" y="339"/>
                      <a:pt x="758" y="377"/>
                      <a:pt x="751" y="414"/>
                    </a:cubicBezTo>
                    <a:cubicBezTo>
                      <a:pt x="741" y="427"/>
                      <a:pt x="730" y="438"/>
                      <a:pt x="718" y="449"/>
                    </a:cubicBezTo>
                    <a:cubicBezTo>
                      <a:pt x="711" y="443"/>
                      <a:pt x="703" y="432"/>
                      <a:pt x="692" y="438"/>
                    </a:cubicBezTo>
                    <a:cubicBezTo>
                      <a:pt x="691" y="438"/>
                      <a:pt x="688" y="440"/>
                      <a:pt x="686" y="440"/>
                    </a:cubicBezTo>
                    <a:cubicBezTo>
                      <a:pt x="683" y="448"/>
                      <a:pt x="680" y="456"/>
                      <a:pt x="676" y="464"/>
                    </a:cubicBezTo>
                    <a:cubicBezTo>
                      <a:pt x="663" y="465"/>
                      <a:pt x="652" y="458"/>
                      <a:pt x="644" y="448"/>
                    </a:cubicBezTo>
                    <a:cubicBezTo>
                      <a:pt x="635" y="435"/>
                      <a:pt x="617" y="439"/>
                      <a:pt x="603" y="439"/>
                    </a:cubicBezTo>
                    <a:cubicBezTo>
                      <a:pt x="603" y="441"/>
                      <a:pt x="601" y="445"/>
                      <a:pt x="600" y="447"/>
                    </a:cubicBezTo>
                    <a:cubicBezTo>
                      <a:pt x="583" y="453"/>
                      <a:pt x="565" y="458"/>
                      <a:pt x="552" y="471"/>
                    </a:cubicBezTo>
                    <a:cubicBezTo>
                      <a:pt x="540" y="481"/>
                      <a:pt x="523" y="493"/>
                      <a:pt x="507" y="486"/>
                    </a:cubicBezTo>
                    <a:cubicBezTo>
                      <a:pt x="499" y="482"/>
                      <a:pt x="489" y="481"/>
                      <a:pt x="480" y="482"/>
                    </a:cubicBezTo>
                    <a:cubicBezTo>
                      <a:pt x="474" y="473"/>
                      <a:pt x="472" y="462"/>
                      <a:pt x="470" y="451"/>
                    </a:cubicBezTo>
                    <a:cubicBezTo>
                      <a:pt x="467" y="451"/>
                      <a:pt x="463" y="450"/>
                      <a:pt x="461" y="449"/>
                    </a:cubicBezTo>
                    <a:cubicBezTo>
                      <a:pt x="457" y="441"/>
                      <a:pt x="458" y="428"/>
                      <a:pt x="447" y="426"/>
                    </a:cubicBezTo>
                    <a:cubicBezTo>
                      <a:pt x="421" y="422"/>
                      <a:pt x="398" y="396"/>
                      <a:pt x="369" y="407"/>
                    </a:cubicBezTo>
                    <a:cubicBezTo>
                      <a:pt x="364" y="411"/>
                      <a:pt x="358" y="416"/>
                      <a:pt x="353" y="420"/>
                    </a:cubicBezTo>
                    <a:cubicBezTo>
                      <a:pt x="352" y="415"/>
                      <a:pt x="351" y="409"/>
                      <a:pt x="349" y="404"/>
                    </a:cubicBezTo>
                    <a:cubicBezTo>
                      <a:pt x="328" y="400"/>
                      <a:pt x="307" y="403"/>
                      <a:pt x="287" y="403"/>
                    </a:cubicBezTo>
                    <a:cubicBezTo>
                      <a:pt x="286" y="403"/>
                      <a:pt x="284" y="403"/>
                      <a:pt x="283" y="403"/>
                    </a:cubicBezTo>
                    <a:cubicBezTo>
                      <a:pt x="277" y="398"/>
                      <a:pt x="271" y="393"/>
                      <a:pt x="264" y="389"/>
                    </a:cubicBezTo>
                    <a:cubicBezTo>
                      <a:pt x="256" y="387"/>
                      <a:pt x="247" y="388"/>
                      <a:pt x="238" y="386"/>
                    </a:cubicBezTo>
                    <a:cubicBezTo>
                      <a:pt x="232" y="375"/>
                      <a:pt x="228" y="362"/>
                      <a:pt x="214" y="361"/>
                    </a:cubicBezTo>
                    <a:cubicBezTo>
                      <a:pt x="208" y="352"/>
                      <a:pt x="199" y="345"/>
                      <a:pt x="190" y="339"/>
                    </a:cubicBezTo>
                    <a:cubicBezTo>
                      <a:pt x="182" y="332"/>
                      <a:pt x="182" y="321"/>
                      <a:pt x="177" y="313"/>
                    </a:cubicBezTo>
                    <a:cubicBezTo>
                      <a:pt x="170" y="311"/>
                      <a:pt x="163" y="308"/>
                      <a:pt x="156" y="306"/>
                    </a:cubicBezTo>
                    <a:cubicBezTo>
                      <a:pt x="149" y="291"/>
                      <a:pt x="134" y="281"/>
                      <a:pt x="124" y="269"/>
                    </a:cubicBezTo>
                    <a:cubicBezTo>
                      <a:pt x="117" y="259"/>
                      <a:pt x="115" y="245"/>
                      <a:pt x="104" y="238"/>
                    </a:cubicBezTo>
                    <a:cubicBezTo>
                      <a:pt x="94" y="234"/>
                      <a:pt x="83" y="241"/>
                      <a:pt x="73" y="244"/>
                    </a:cubicBezTo>
                    <a:cubicBezTo>
                      <a:pt x="58" y="228"/>
                      <a:pt x="43" y="212"/>
                      <a:pt x="31" y="194"/>
                    </a:cubicBezTo>
                    <a:cubicBezTo>
                      <a:pt x="21" y="186"/>
                      <a:pt x="8" y="182"/>
                      <a:pt x="4" y="168"/>
                    </a:cubicBezTo>
                    <a:cubicBezTo>
                      <a:pt x="0" y="162"/>
                      <a:pt x="4" y="155"/>
                      <a:pt x="5" y="148"/>
                    </a:cubicBezTo>
                    <a:cubicBezTo>
                      <a:pt x="8" y="138"/>
                      <a:pt x="0" y="125"/>
                      <a:pt x="9" y="117"/>
                    </a:cubicBezTo>
                    <a:cubicBezTo>
                      <a:pt x="11" y="119"/>
                      <a:pt x="14" y="122"/>
                      <a:pt x="16" y="125"/>
                    </a:cubicBezTo>
                    <a:cubicBezTo>
                      <a:pt x="21" y="126"/>
                      <a:pt x="25" y="127"/>
                      <a:pt x="29" y="128"/>
                    </a:cubicBezTo>
                    <a:cubicBezTo>
                      <a:pt x="33" y="122"/>
                      <a:pt x="37" y="116"/>
                      <a:pt x="40" y="109"/>
                    </a:cubicBezTo>
                    <a:cubicBezTo>
                      <a:pt x="39" y="91"/>
                      <a:pt x="31" y="74"/>
                      <a:pt x="32" y="56"/>
                    </a:cubicBezTo>
                    <a:cubicBezTo>
                      <a:pt x="33" y="55"/>
                      <a:pt x="35" y="54"/>
                      <a:pt x="35" y="53"/>
                    </a:cubicBezTo>
                    <a:cubicBezTo>
                      <a:pt x="42" y="48"/>
                      <a:pt x="48" y="44"/>
                      <a:pt x="54" y="39"/>
                    </a:cubicBezTo>
                    <a:cubicBezTo>
                      <a:pt x="73" y="39"/>
                      <a:pt x="85" y="24"/>
                      <a:pt x="9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4" name="Freeform 249"/>
              <p:cNvSpPr/>
              <p:nvPr>
                <p:custDataLst>
                  <p:tags r:id="rId7"/>
                </p:custDataLst>
              </p:nvPr>
            </p:nvSpPr>
            <p:spPr bwMode="auto">
              <a:xfrm>
                <a:off x="3050" y="913"/>
                <a:ext cx="505" cy="323"/>
              </a:xfrm>
              <a:custGeom>
                <a:avLst/>
                <a:gdLst>
                  <a:gd name="T0" fmla="*/ 87 w 269"/>
                  <a:gd name="T1" fmla="*/ 10 h 172"/>
                  <a:gd name="T2" fmla="*/ 133 w 269"/>
                  <a:gd name="T3" fmla="*/ 1 h 172"/>
                  <a:gd name="T4" fmla="*/ 135 w 269"/>
                  <a:gd name="T5" fmla="*/ 20 h 172"/>
                  <a:gd name="T6" fmla="*/ 171 w 269"/>
                  <a:gd name="T7" fmla="*/ 34 h 172"/>
                  <a:gd name="T8" fmla="*/ 193 w 269"/>
                  <a:gd name="T9" fmla="*/ 4 h 172"/>
                  <a:gd name="T10" fmla="*/ 251 w 269"/>
                  <a:gd name="T11" fmla="*/ 9 h 172"/>
                  <a:gd name="T12" fmla="*/ 269 w 269"/>
                  <a:gd name="T13" fmla="*/ 13 h 172"/>
                  <a:gd name="T14" fmla="*/ 266 w 269"/>
                  <a:gd name="T15" fmla="*/ 25 h 172"/>
                  <a:gd name="T16" fmla="*/ 216 w 269"/>
                  <a:gd name="T17" fmla="*/ 47 h 172"/>
                  <a:gd name="T18" fmla="*/ 205 w 269"/>
                  <a:gd name="T19" fmla="*/ 64 h 172"/>
                  <a:gd name="T20" fmla="*/ 197 w 269"/>
                  <a:gd name="T21" fmla="*/ 74 h 172"/>
                  <a:gd name="T22" fmla="*/ 186 w 269"/>
                  <a:gd name="T23" fmla="*/ 70 h 172"/>
                  <a:gd name="T24" fmla="*/ 180 w 269"/>
                  <a:gd name="T25" fmla="*/ 92 h 172"/>
                  <a:gd name="T26" fmla="*/ 164 w 269"/>
                  <a:gd name="T27" fmla="*/ 115 h 172"/>
                  <a:gd name="T28" fmla="*/ 156 w 269"/>
                  <a:gd name="T29" fmla="*/ 143 h 172"/>
                  <a:gd name="T30" fmla="*/ 152 w 269"/>
                  <a:gd name="T31" fmla="*/ 148 h 172"/>
                  <a:gd name="T32" fmla="*/ 130 w 269"/>
                  <a:gd name="T33" fmla="*/ 164 h 172"/>
                  <a:gd name="T34" fmla="*/ 88 w 269"/>
                  <a:gd name="T35" fmla="*/ 168 h 172"/>
                  <a:gd name="T36" fmla="*/ 1 w 269"/>
                  <a:gd name="T37" fmla="*/ 155 h 172"/>
                  <a:gd name="T38" fmla="*/ 14 w 269"/>
                  <a:gd name="T39" fmla="*/ 121 h 172"/>
                  <a:gd name="T40" fmla="*/ 32 w 269"/>
                  <a:gd name="T41" fmla="*/ 47 h 172"/>
                  <a:gd name="T42" fmla="*/ 87 w 269"/>
                  <a:gd name="T43" fmla="*/ 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172">
                    <a:moveTo>
                      <a:pt x="87" y="10"/>
                    </a:moveTo>
                    <a:cubicBezTo>
                      <a:pt x="100" y="0"/>
                      <a:pt x="117" y="1"/>
                      <a:pt x="133" y="1"/>
                    </a:cubicBezTo>
                    <a:cubicBezTo>
                      <a:pt x="133" y="8"/>
                      <a:pt x="134" y="14"/>
                      <a:pt x="135" y="20"/>
                    </a:cubicBezTo>
                    <a:cubicBezTo>
                      <a:pt x="137" y="37"/>
                      <a:pt x="158" y="35"/>
                      <a:pt x="171" y="34"/>
                    </a:cubicBezTo>
                    <a:cubicBezTo>
                      <a:pt x="178" y="24"/>
                      <a:pt x="185" y="14"/>
                      <a:pt x="193" y="4"/>
                    </a:cubicBezTo>
                    <a:cubicBezTo>
                      <a:pt x="212" y="0"/>
                      <a:pt x="231" y="9"/>
                      <a:pt x="251" y="9"/>
                    </a:cubicBezTo>
                    <a:cubicBezTo>
                      <a:pt x="257" y="10"/>
                      <a:pt x="264" y="8"/>
                      <a:pt x="269" y="13"/>
                    </a:cubicBezTo>
                    <a:cubicBezTo>
                      <a:pt x="268" y="16"/>
                      <a:pt x="267" y="22"/>
                      <a:pt x="266" y="25"/>
                    </a:cubicBezTo>
                    <a:cubicBezTo>
                      <a:pt x="246" y="23"/>
                      <a:pt x="233" y="40"/>
                      <a:pt x="216" y="47"/>
                    </a:cubicBezTo>
                    <a:cubicBezTo>
                      <a:pt x="209" y="50"/>
                      <a:pt x="208" y="58"/>
                      <a:pt x="205" y="64"/>
                    </a:cubicBezTo>
                    <a:cubicBezTo>
                      <a:pt x="203" y="68"/>
                      <a:pt x="200" y="71"/>
                      <a:pt x="197" y="74"/>
                    </a:cubicBezTo>
                    <a:cubicBezTo>
                      <a:pt x="195" y="73"/>
                      <a:pt x="189" y="71"/>
                      <a:pt x="186" y="70"/>
                    </a:cubicBezTo>
                    <a:cubicBezTo>
                      <a:pt x="184" y="77"/>
                      <a:pt x="183" y="85"/>
                      <a:pt x="180" y="92"/>
                    </a:cubicBezTo>
                    <a:cubicBezTo>
                      <a:pt x="175" y="100"/>
                      <a:pt x="168" y="107"/>
                      <a:pt x="164" y="115"/>
                    </a:cubicBezTo>
                    <a:cubicBezTo>
                      <a:pt x="161" y="125"/>
                      <a:pt x="159" y="134"/>
                      <a:pt x="156" y="143"/>
                    </a:cubicBezTo>
                    <a:cubicBezTo>
                      <a:pt x="155" y="144"/>
                      <a:pt x="153" y="147"/>
                      <a:pt x="152" y="148"/>
                    </a:cubicBezTo>
                    <a:cubicBezTo>
                      <a:pt x="143" y="152"/>
                      <a:pt x="137" y="158"/>
                      <a:pt x="130" y="164"/>
                    </a:cubicBezTo>
                    <a:cubicBezTo>
                      <a:pt x="116" y="160"/>
                      <a:pt x="102" y="165"/>
                      <a:pt x="88" y="168"/>
                    </a:cubicBezTo>
                    <a:cubicBezTo>
                      <a:pt x="59" y="172"/>
                      <a:pt x="26" y="172"/>
                      <a:pt x="1" y="155"/>
                    </a:cubicBezTo>
                    <a:cubicBezTo>
                      <a:pt x="0" y="142"/>
                      <a:pt x="11" y="132"/>
                      <a:pt x="14" y="121"/>
                    </a:cubicBezTo>
                    <a:cubicBezTo>
                      <a:pt x="26" y="98"/>
                      <a:pt x="14" y="68"/>
                      <a:pt x="32" y="47"/>
                    </a:cubicBezTo>
                    <a:cubicBezTo>
                      <a:pt x="48" y="32"/>
                      <a:pt x="68" y="22"/>
                      <a:pt x="87"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5" name="Freeform 250"/>
              <p:cNvSpPr/>
              <p:nvPr>
                <p:custDataLst>
                  <p:tags r:id="rId8"/>
                </p:custDataLst>
              </p:nvPr>
            </p:nvSpPr>
            <p:spPr bwMode="auto">
              <a:xfrm>
                <a:off x="3320" y="1512"/>
                <a:ext cx="287" cy="329"/>
              </a:xfrm>
              <a:custGeom>
                <a:avLst/>
                <a:gdLst>
                  <a:gd name="T0" fmla="*/ 43 w 153"/>
                  <a:gd name="T1" fmla="*/ 31 h 175"/>
                  <a:gd name="T2" fmla="*/ 67 w 153"/>
                  <a:gd name="T3" fmla="*/ 0 h 175"/>
                  <a:gd name="T4" fmla="*/ 74 w 153"/>
                  <a:gd name="T5" fmla="*/ 6 h 175"/>
                  <a:gd name="T6" fmla="*/ 89 w 153"/>
                  <a:gd name="T7" fmla="*/ 11 h 175"/>
                  <a:gd name="T8" fmla="*/ 80 w 153"/>
                  <a:gd name="T9" fmla="*/ 32 h 175"/>
                  <a:gd name="T10" fmla="*/ 95 w 153"/>
                  <a:gd name="T11" fmla="*/ 34 h 175"/>
                  <a:gd name="T12" fmla="*/ 125 w 153"/>
                  <a:gd name="T13" fmla="*/ 29 h 175"/>
                  <a:gd name="T14" fmla="*/ 146 w 153"/>
                  <a:gd name="T15" fmla="*/ 42 h 175"/>
                  <a:gd name="T16" fmla="*/ 132 w 153"/>
                  <a:gd name="T17" fmla="*/ 60 h 175"/>
                  <a:gd name="T18" fmla="*/ 153 w 153"/>
                  <a:gd name="T19" fmla="*/ 60 h 175"/>
                  <a:gd name="T20" fmla="*/ 138 w 153"/>
                  <a:gd name="T21" fmla="*/ 75 h 175"/>
                  <a:gd name="T22" fmla="*/ 142 w 153"/>
                  <a:gd name="T23" fmla="*/ 90 h 175"/>
                  <a:gd name="T24" fmla="*/ 133 w 153"/>
                  <a:gd name="T25" fmla="*/ 104 h 175"/>
                  <a:gd name="T26" fmla="*/ 140 w 153"/>
                  <a:gd name="T27" fmla="*/ 111 h 175"/>
                  <a:gd name="T28" fmla="*/ 130 w 153"/>
                  <a:gd name="T29" fmla="*/ 112 h 175"/>
                  <a:gd name="T30" fmla="*/ 126 w 153"/>
                  <a:gd name="T31" fmla="*/ 112 h 175"/>
                  <a:gd name="T32" fmla="*/ 105 w 153"/>
                  <a:gd name="T33" fmla="*/ 153 h 175"/>
                  <a:gd name="T34" fmla="*/ 83 w 153"/>
                  <a:gd name="T35" fmla="*/ 173 h 175"/>
                  <a:gd name="T36" fmla="*/ 72 w 153"/>
                  <a:gd name="T37" fmla="*/ 161 h 175"/>
                  <a:gd name="T38" fmla="*/ 57 w 153"/>
                  <a:gd name="T39" fmla="*/ 175 h 175"/>
                  <a:gd name="T40" fmla="*/ 25 w 153"/>
                  <a:gd name="T41" fmla="*/ 128 h 175"/>
                  <a:gd name="T42" fmla="*/ 9 w 153"/>
                  <a:gd name="T43" fmla="*/ 85 h 175"/>
                  <a:gd name="T44" fmla="*/ 43 w 153"/>
                  <a:gd name="T45" fmla="*/ 3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75">
                    <a:moveTo>
                      <a:pt x="43" y="31"/>
                    </a:moveTo>
                    <a:cubicBezTo>
                      <a:pt x="50" y="20"/>
                      <a:pt x="51" y="2"/>
                      <a:pt x="67" y="0"/>
                    </a:cubicBezTo>
                    <a:cubicBezTo>
                      <a:pt x="69" y="1"/>
                      <a:pt x="72" y="4"/>
                      <a:pt x="74" y="6"/>
                    </a:cubicBezTo>
                    <a:cubicBezTo>
                      <a:pt x="79" y="8"/>
                      <a:pt x="84" y="9"/>
                      <a:pt x="89" y="11"/>
                    </a:cubicBezTo>
                    <a:cubicBezTo>
                      <a:pt x="86" y="18"/>
                      <a:pt x="83" y="25"/>
                      <a:pt x="80" y="32"/>
                    </a:cubicBezTo>
                    <a:cubicBezTo>
                      <a:pt x="85" y="32"/>
                      <a:pt x="90" y="33"/>
                      <a:pt x="95" y="34"/>
                    </a:cubicBezTo>
                    <a:cubicBezTo>
                      <a:pt x="105" y="36"/>
                      <a:pt x="116" y="33"/>
                      <a:pt x="125" y="29"/>
                    </a:cubicBezTo>
                    <a:cubicBezTo>
                      <a:pt x="132" y="34"/>
                      <a:pt x="139" y="39"/>
                      <a:pt x="146" y="42"/>
                    </a:cubicBezTo>
                    <a:cubicBezTo>
                      <a:pt x="142" y="48"/>
                      <a:pt x="137" y="54"/>
                      <a:pt x="132" y="60"/>
                    </a:cubicBezTo>
                    <a:cubicBezTo>
                      <a:pt x="139" y="60"/>
                      <a:pt x="146" y="60"/>
                      <a:pt x="153" y="60"/>
                    </a:cubicBezTo>
                    <a:cubicBezTo>
                      <a:pt x="148" y="65"/>
                      <a:pt x="141" y="68"/>
                      <a:pt x="138" y="75"/>
                    </a:cubicBezTo>
                    <a:cubicBezTo>
                      <a:pt x="139" y="80"/>
                      <a:pt x="141" y="85"/>
                      <a:pt x="142" y="90"/>
                    </a:cubicBezTo>
                    <a:cubicBezTo>
                      <a:pt x="139" y="94"/>
                      <a:pt x="133" y="97"/>
                      <a:pt x="133" y="104"/>
                    </a:cubicBezTo>
                    <a:cubicBezTo>
                      <a:pt x="134" y="106"/>
                      <a:pt x="138" y="109"/>
                      <a:pt x="140" y="111"/>
                    </a:cubicBezTo>
                    <a:cubicBezTo>
                      <a:pt x="137" y="111"/>
                      <a:pt x="132" y="112"/>
                      <a:pt x="130" y="112"/>
                    </a:cubicBezTo>
                    <a:cubicBezTo>
                      <a:pt x="126" y="112"/>
                      <a:pt x="126" y="112"/>
                      <a:pt x="126" y="112"/>
                    </a:cubicBezTo>
                    <a:cubicBezTo>
                      <a:pt x="116" y="124"/>
                      <a:pt x="112" y="139"/>
                      <a:pt x="105" y="153"/>
                    </a:cubicBezTo>
                    <a:cubicBezTo>
                      <a:pt x="99" y="161"/>
                      <a:pt x="91" y="167"/>
                      <a:pt x="83" y="173"/>
                    </a:cubicBezTo>
                    <a:cubicBezTo>
                      <a:pt x="79" y="169"/>
                      <a:pt x="76" y="165"/>
                      <a:pt x="72" y="161"/>
                    </a:cubicBezTo>
                    <a:cubicBezTo>
                      <a:pt x="67" y="166"/>
                      <a:pt x="62" y="170"/>
                      <a:pt x="57" y="175"/>
                    </a:cubicBezTo>
                    <a:cubicBezTo>
                      <a:pt x="43" y="161"/>
                      <a:pt x="41" y="140"/>
                      <a:pt x="25" y="128"/>
                    </a:cubicBezTo>
                    <a:cubicBezTo>
                      <a:pt x="21" y="113"/>
                      <a:pt x="0" y="102"/>
                      <a:pt x="9" y="85"/>
                    </a:cubicBezTo>
                    <a:cubicBezTo>
                      <a:pt x="19" y="66"/>
                      <a:pt x="32" y="49"/>
                      <a:pt x="43"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6" name="Freeform 251"/>
              <p:cNvSpPr/>
              <p:nvPr>
                <p:custDataLst>
                  <p:tags r:id="rId9"/>
                </p:custDataLst>
              </p:nvPr>
            </p:nvSpPr>
            <p:spPr bwMode="auto">
              <a:xfrm>
                <a:off x="2254" y="1715"/>
                <a:ext cx="435" cy="402"/>
              </a:xfrm>
              <a:custGeom>
                <a:avLst/>
                <a:gdLst>
                  <a:gd name="T0" fmla="*/ 161 w 232"/>
                  <a:gd name="T1" fmla="*/ 1 h 214"/>
                  <a:gd name="T2" fmla="*/ 201 w 232"/>
                  <a:gd name="T3" fmla="*/ 32 h 214"/>
                  <a:gd name="T4" fmla="*/ 206 w 232"/>
                  <a:gd name="T5" fmla="*/ 38 h 214"/>
                  <a:gd name="T6" fmla="*/ 210 w 232"/>
                  <a:gd name="T7" fmla="*/ 49 h 214"/>
                  <a:gd name="T8" fmla="*/ 223 w 232"/>
                  <a:gd name="T9" fmla="*/ 52 h 214"/>
                  <a:gd name="T10" fmla="*/ 228 w 232"/>
                  <a:gd name="T11" fmla="*/ 75 h 214"/>
                  <a:gd name="T12" fmla="*/ 208 w 232"/>
                  <a:gd name="T13" fmla="*/ 104 h 214"/>
                  <a:gd name="T14" fmla="*/ 221 w 232"/>
                  <a:gd name="T15" fmla="*/ 110 h 214"/>
                  <a:gd name="T16" fmla="*/ 230 w 232"/>
                  <a:gd name="T17" fmla="*/ 150 h 214"/>
                  <a:gd name="T18" fmla="*/ 203 w 232"/>
                  <a:gd name="T19" fmla="*/ 174 h 214"/>
                  <a:gd name="T20" fmla="*/ 200 w 232"/>
                  <a:gd name="T21" fmla="*/ 177 h 214"/>
                  <a:gd name="T22" fmla="*/ 184 w 232"/>
                  <a:gd name="T23" fmla="*/ 179 h 214"/>
                  <a:gd name="T24" fmla="*/ 180 w 232"/>
                  <a:gd name="T25" fmla="*/ 187 h 214"/>
                  <a:gd name="T26" fmla="*/ 136 w 232"/>
                  <a:gd name="T27" fmla="*/ 171 h 214"/>
                  <a:gd name="T28" fmla="*/ 139 w 232"/>
                  <a:gd name="T29" fmla="*/ 210 h 214"/>
                  <a:gd name="T30" fmla="*/ 70 w 232"/>
                  <a:gd name="T31" fmla="*/ 190 h 214"/>
                  <a:gd name="T32" fmla="*/ 38 w 232"/>
                  <a:gd name="T33" fmla="*/ 203 h 214"/>
                  <a:gd name="T34" fmla="*/ 31 w 232"/>
                  <a:gd name="T35" fmla="*/ 174 h 214"/>
                  <a:gd name="T36" fmla="*/ 29 w 232"/>
                  <a:gd name="T37" fmla="*/ 129 h 214"/>
                  <a:gd name="T38" fmla="*/ 1 w 232"/>
                  <a:gd name="T39" fmla="*/ 123 h 214"/>
                  <a:gd name="T40" fmla="*/ 0 w 232"/>
                  <a:gd name="T41" fmla="*/ 89 h 214"/>
                  <a:gd name="T42" fmla="*/ 6 w 232"/>
                  <a:gd name="T43" fmla="*/ 86 h 214"/>
                  <a:gd name="T44" fmla="*/ 52 w 232"/>
                  <a:gd name="T45" fmla="*/ 89 h 214"/>
                  <a:gd name="T46" fmla="*/ 70 w 232"/>
                  <a:gd name="T47" fmla="*/ 71 h 214"/>
                  <a:gd name="T48" fmla="*/ 104 w 232"/>
                  <a:gd name="T49" fmla="*/ 61 h 214"/>
                  <a:gd name="T50" fmla="*/ 83 w 232"/>
                  <a:gd name="T51" fmla="*/ 28 h 214"/>
                  <a:gd name="T52" fmla="*/ 118 w 232"/>
                  <a:gd name="T53" fmla="*/ 29 h 214"/>
                  <a:gd name="T54" fmla="*/ 126 w 232"/>
                  <a:gd name="T55" fmla="*/ 35 h 214"/>
                  <a:gd name="T56" fmla="*/ 131 w 232"/>
                  <a:gd name="T57" fmla="*/ 18 h 214"/>
                  <a:gd name="T58" fmla="*/ 133 w 232"/>
                  <a:gd name="T59" fmla="*/ 15 h 214"/>
                  <a:gd name="T60" fmla="*/ 146 w 232"/>
                  <a:gd name="T61" fmla="*/ 18 h 214"/>
                  <a:gd name="T62" fmla="*/ 161 w 232"/>
                  <a:gd name="T63"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14">
                    <a:moveTo>
                      <a:pt x="161" y="1"/>
                    </a:moveTo>
                    <a:cubicBezTo>
                      <a:pt x="180" y="0"/>
                      <a:pt x="187" y="22"/>
                      <a:pt x="201" y="32"/>
                    </a:cubicBezTo>
                    <a:cubicBezTo>
                      <a:pt x="203" y="34"/>
                      <a:pt x="204" y="36"/>
                      <a:pt x="206" y="38"/>
                    </a:cubicBezTo>
                    <a:cubicBezTo>
                      <a:pt x="207" y="41"/>
                      <a:pt x="209" y="46"/>
                      <a:pt x="210" y="49"/>
                    </a:cubicBezTo>
                    <a:cubicBezTo>
                      <a:pt x="214" y="50"/>
                      <a:pt x="218" y="51"/>
                      <a:pt x="223" y="52"/>
                    </a:cubicBezTo>
                    <a:cubicBezTo>
                      <a:pt x="225" y="60"/>
                      <a:pt x="227" y="67"/>
                      <a:pt x="228" y="75"/>
                    </a:cubicBezTo>
                    <a:cubicBezTo>
                      <a:pt x="223" y="86"/>
                      <a:pt x="209" y="92"/>
                      <a:pt x="208" y="104"/>
                    </a:cubicBezTo>
                    <a:cubicBezTo>
                      <a:pt x="212" y="106"/>
                      <a:pt x="216" y="108"/>
                      <a:pt x="221" y="110"/>
                    </a:cubicBezTo>
                    <a:cubicBezTo>
                      <a:pt x="226" y="123"/>
                      <a:pt x="232" y="136"/>
                      <a:pt x="230" y="150"/>
                    </a:cubicBezTo>
                    <a:cubicBezTo>
                      <a:pt x="221" y="158"/>
                      <a:pt x="209" y="162"/>
                      <a:pt x="203" y="174"/>
                    </a:cubicBezTo>
                    <a:cubicBezTo>
                      <a:pt x="202" y="174"/>
                      <a:pt x="201" y="176"/>
                      <a:pt x="200" y="177"/>
                    </a:cubicBezTo>
                    <a:cubicBezTo>
                      <a:pt x="196" y="171"/>
                      <a:pt x="186" y="170"/>
                      <a:pt x="184" y="179"/>
                    </a:cubicBezTo>
                    <a:cubicBezTo>
                      <a:pt x="183" y="181"/>
                      <a:pt x="181" y="185"/>
                      <a:pt x="180" y="187"/>
                    </a:cubicBezTo>
                    <a:cubicBezTo>
                      <a:pt x="166" y="181"/>
                      <a:pt x="152" y="174"/>
                      <a:pt x="136" y="171"/>
                    </a:cubicBezTo>
                    <a:cubicBezTo>
                      <a:pt x="133" y="184"/>
                      <a:pt x="136" y="197"/>
                      <a:pt x="139" y="210"/>
                    </a:cubicBezTo>
                    <a:cubicBezTo>
                      <a:pt x="113" y="214"/>
                      <a:pt x="95" y="191"/>
                      <a:pt x="70" y="190"/>
                    </a:cubicBezTo>
                    <a:cubicBezTo>
                      <a:pt x="57" y="187"/>
                      <a:pt x="48" y="198"/>
                      <a:pt x="38" y="203"/>
                    </a:cubicBezTo>
                    <a:cubicBezTo>
                      <a:pt x="37" y="193"/>
                      <a:pt x="35" y="183"/>
                      <a:pt x="31" y="174"/>
                    </a:cubicBezTo>
                    <a:cubicBezTo>
                      <a:pt x="27" y="159"/>
                      <a:pt x="29" y="144"/>
                      <a:pt x="29" y="129"/>
                    </a:cubicBezTo>
                    <a:cubicBezTo>
                      <a:pt x="20" y="127"/>
                      <a:pt x="11" y="125"/>
                      <a:pt x="1" y="123"/>
                    </a:cubicBezTo>
                    <a:cubicBezTo>
                      <a:pt x="1" y="112"/>
                      <a:pt x="1" y="100"/>
                      <a:pt x="0" y="89"/>
                    </a:cubicBezTo>
                    <a:cubicBezTo>
                      <a:pt x="2" y="88"/>
                      <a:pt x="5" y="87"/>
                      <a:pt x="6" y="86"/>
                    </a:cubicBezTo>
                    <a:cubicBezTo>
                      <a:pt x="22" y="86"/>
                      <a:pt x="37" y="91"/>
                      <a:pt x="52" y="89"/>
                    </a:cubicBezTo>
                    <a:cubicBezTo>
                      <a:pt x="62" y="88"/>
                      <a:pt x="65" y="79"/>
                      <a:pt x="70" y="71"/>
                    </a:cubicBezTo>
                    <a:cubicBezTo>
                      <a:pt x="82" y="71"/>
                      <a:pt x="96" y="72"/>
                      <a:pt x="104" y="61"/>
                    </a:cubicBezTo>
                    <a:cubicBezTo>
                      <a:pt x="93" y="53"/>
                      <a:pt x="80" y="43"/>
                      <a:pt x="83" y="28"/>
                    </a:cubicBezTo>
                    <a:cubicBezTo>
                      <a:pt x="94" y="29"/>
                      <a:pt x="106" y="29"/>
                      <a:pt x="118" y="29"/>
                    </a:cubicBezTo>
                    <a:cubicBezTo>
                      <a:pt x="120" y="31"/>
                      <a:pt x="124" y="34"/>
                      <a:pt x="126" y="35"/>
                    </a:cubicBezTo>
                    <a:cubicBezTo>
                      <a:pt x="128" y="29"/>
                      <a:pt x="129" y="24"/>
                      <a:pt x="131" y="18"/>
                    </a:cubicBezTo>
                    <a:cubicBezTo>
                      <a:pt x="131" y="18"/>
                      <a:pt x="133" y="16"/>
                      <a:pt x="133" y="15"/>
                    </a:cubicBezTo>
                    <a:cubicBezTo>
                      <a:pt x="138" y="16"/>
                      <a:pt x="142" y="17"/>
                      <a:pt x="146" y="18"/>
                    </a:cubicBezTo>
                    <a:cubicBezTo>
                      <a:pt x="151" y="12"/>
                      <a:pt x="155" y="6"/>
                      <a:pt x="16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7" name="Freeform 252"/>
              <p:cNvSpPr/>
              <p:nvPr>
                <p:custDataLst>
                  <p:tags r:id="rId10"/>
                </p:custDataLst>
              </p:nvPr>
            </p:nvSpPr>
            <p:spPr bwMode="auto">
              <a:xfrm>
                <a:off x="2729" y="2029"/>
                <a:ext cx="553" cy="456"/>
              </a:xfrm>
              <a:custGeom>
                <a:avLst/>
                <a:gdLst>
                  <a:gd name="T0" fmla="*/ 123 w 295"/>
                  <a:gd name="T1" fmla="*/ 29 h 243"/>
                  <a:gd name="T2" fmla="*/ 133 w 295"/>
                  <a:gd name="T3" fmla="*/ 0 h 243"/>
                  <a:gd name="T4" fmla="*/ 173 w 295"/>
                  <a:gd name="T5" fmla="*/ 15 h 243"/>
                  <a:gd name="T6" fmla="*/ 194 w 295"/>
                  <a:gd name="T7" fmla="*/ 11 h 243"/>
                  <a:gd name="T8" fmla="*/ 180 w 295"/>
                  <a:gd name="T9" fmla="*/ 49 h 243"/>
                  <a:gd name="T10" fmla="*/ 249 w 295"/>
                  <a:gd name="T11" fmla="*/ 39 h 243"/>
                  <a:gd name="T12" fmla="*/ 257 w 295"/>
                  <a:gd name="T13" fmla="*/ 29 h 243"/>
                  <a:gd name="T14" fmla="*/ 287 w 295"/>
                  <a:gd name="T15" fmla="*/ 44 h 243"/>
                  <a:gd name="T16" fmla="*/ 285 w 295"/>
                  <a:gd name="T17" fmla="*/ 90 h 243"/>
                  <a:gd name="T18" fmla="*/ 282 w 295"/>
                  <a:gd name="T19" fmla="*/ 98 h 243"/>
                  <a:gd name="T20" fmla="*/ 264 w 295"/>
                  <a:gd name="T21" fmla="*/ 107 h 243"/>
                  <a:gd name="T22" fmla="*/ 249 w 295"/>
                  <a:gd name="T23" fmla="*/ 106 h 243"/>
                  <a:gd name="T24" fmla="*/ 242 w 295"/>
                  <a:gd name="T25" fmla="*/ 115 h 243"/>
                  <a:gd name="T26" fmla="*/ 226 w 295"/>
                  <a:gd name="T27" fmla="*/ 110 h 243"/>
                  <a:gd name="T28" fmla="*/ 216 w 295"/>
                  <a:gd name="T29" fmla="*/ 119 h 243"/>
                  <a:gd name="T30" fmla="*/ 204 w 295"/>
                  <a:gd name="T31" fmla="*/ 120 h 243"/>
                  <a:gd name="T32" fmla="*/ 191 w 295"/>
                  <a:gd name="T33" fmla="*/ 130 h 243"/>
                  <a:gd name="T34" fmla="*/ 186 w 295"/>
                  <a:gd name="T35" fmla="*/ 138 h 243"/>
                  <a:gd name="T36" fmla="*/ 156 w 295"/>
                  <a:gd name="T37" fmla="*/ 111 h 243"/>
                  <a:gd name="T38" fmla="*/ 157 w 295"/>
                  <a:gd name="T39" fmla="*/ 143 h 243"/>
                  <a:gd name="T40" fmla="*/ 133 w 295"/>
                  <a:gd name="T41" fmla="*/ 162 h 243"/>
                  <a:gd name="T42" fmla="*/ 82 w 295"/>
                  <a:gd name="T43" fmla="*/ 178 h 243"/>
                  <a:gd name="T44" fmla="*/ 24 w 295"/>
                  <a:gd name="T45" fmla="*/ 194 h 243"/>
                  <a:gd name="T46" fmla="*/ 21 w 295"/>
                  <a:gd name="T47" fmla="*/ 205 h 243"/>
                  <a:gd name="T48" fmla="*/ 15 w 295"/>
                  <a:gd name="T49" fmla="*/ 210 h 243"/>
                  <a:gd name="T50" fmla="*/ 22 w 295"/>
                  <a:gd name="T51" fmla="*/ 239 h 243"/>
                  <a:gd name="T52" fmla="*/ 15 w 295"/>
                  <a:gd name="T53" fmla="*/ 243 h 243"/>
                  <a:gd name="T54" fmla="*/ 5 w 295"/>
                  <a:gd name="T55" fmla="*/ 217 h 243"/>
                  <a:gd name="T56" fmla="*/ 0 w 295"/>
                  <a:gd name="T57" fmla="*/ 178 h 243"/>
                  <a:gd name="T58" fmla="*/ 3 w 295"/>
                  <a:gd name="T59" fmla="*/ 176 h 243"/>
                  <a:gd name="T60" fmla="*/ 24 w 295"/>
                  <a:gd name="T61" fmla="*/ 171 h 243"/>
                  <a:gd name="T62" fmla="*/ 26 w 295"/>
                  <a:gd name="T63" fmla="*/ 154 h 243"/>
                  <a:gd name="T64" fmla="*/ 34 w 295"/>
                  <a:gd name="T65" fmla="*/ 150 h 243"/>
                  <a:gd name="T66" fmla="*/ 33 w 295"/>
                  <a:gd name="T67" fmla="*/ 139 h 243"/>
                  <a:gd name="T68" fmla="*/ 37 w 295"/>
                  <a:gd name="T69" fmla="*/ 138 h 243"/>
                  <a:gd name="T70" fmla="*/ 62 w 295"/>
                  <a:gd name="T71" fmla="*/ 128 h 243"/>
                  <a:gd name="T72" fmla="*/ 69 w 295"/>
                  <a:gd name="T73" fmla="*/ 99 h 243"/>
                  <a:gd name="T74" fmla="*/ 88 w 295"/>
                  <a:gd name="T75" fmla="*/ 64 h 243"/>
                  <a:gd name="T76" fmla="*/ 98 w 295"/>
                  <a:gd name="T77" fmla="*/ 20 h 243"/>
                  <a:gd name="T78" fmla="*/ 115 w 295"/>
                  <a:gd name="T79" fmla="*/ 21 h 243"/>
                  <a:gd name="T80" fmla="*/ 118 w 295"/>
                  <a:gd name="T81" fmla="*/ 24 h 243"/>
                  <a:gd name="T82" fmla="*/ 123 w 295"/>
                  <a:gd name="T83" fmla="*/ 2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43">
                    <a:moveTo>
                      <a:pt x="123" y="29"/>
                    </a:moveTo>
                    <a:cubicBezTo>
                      <a:pt x="126" y="19"/>
                      <a:pt x="129" y="10"/>
                      <a:pt x="133" y="0"/>
                    </a:cubicBezTo>
                    <a:cubicBezTo>
                      <a:pt x="146" y="5"/>
                      <a:pt x="160" y="10"/>
                      <a:pt x="173" y="15"/>
                    </a:cubicBezTo>
                    <a:cubicBezTo>
                      <a:pt x="180" y="13"/>
                      <a:pt x="187" y="12"/>
                      <a:pt x="194" y="11"/>
                    </a:cubicBezTo>
                    <a:cubicBezTo>
                      <a:pt x="187" y="22"/>
                      <a:pt x="182" y="35"/>
                      <a:pt x="180" y="49"/>
                    </a:cubicBezTo>
                    <a:cubicBezTo>
                      <a:pt x="204" y="47"/>
                      <a:pt x="225" y="34"/>
                      <a:pt x="249" y="39"/>
                    </a:cubicBezTo>
                    <a:cubicBezTo>
                      <a:pt x="252" y="35"/>
                      <a:pt x="255" y="32"/>
                      <a:pt x="257" y="29"/>
                    </a:cubicBezTo>
                    <a:cubicBezTo>
                      <a:pt x="267" y="33"/>
                      <a:pt x="278" y="37"/>
                      <a:pt x="287" y="44"/>
                    </a:cubicBezTo>
                    <a:cubicBezTo>
                      <a:pt x="295" y="58"/>
                      <a:pt x="292" y="76"/>
                      <a:pt x="285" y="90"/>
                    </a:cubicBezTo>
                    <a:cubicBezTo>
                      <a:pt x="284" y="93"/>
                      <a:pt x="283" y="95"/>
                      <a:pt x="282" y="98"/>
                    </a:cubicBezTo>
                    <a:cubicBezTo>
                      <a:pt x="275" y="100"/>
                      <a:pt x="269" y="103"/>
                      <a:pt x="264" y="107"/>
                    </a:cubicBezTo>
                    <a:cubicBezTo>
                      <a:pt x="259" y="107"/>
                      <a:pt x="254" y="107"/>
                      <a:pt x="249" y="106"/>
                    </a:cubicBezTo>
                    <a:cubicBezTo>
                      <a:pt x="246" y="109"/>
                      <a:pt x="244" y="112"/>
                      <a:pt x="242" y="115"/>
                    </a:cubicBezTo>
                    <a:cubicBezTo>
                      <a:pt x="236" y="113"/>
                      <a:pt x="231" y="112"/>
                      <a:pt x="226" y="110"/>
                    </a:cubicBezTo>
                    <a:cubicBezTo>
                      <a:pt x="222" y="113"/>
                      <a:pt x="219" y="116"/>
                      <a:pt x="216" y="119"/>
                    </a:cubicBezTo>
                    <a:cubicBezTo>
                      <a:pt x="212" y="119"/>
                      <a:pt x="208" y="120"/>
                      <a:pt x="204" y="120"/>
                    </a:cubicBezTo>
                    <a:cubicBezTo>
                      <a:pt x="201" y="124"/>
                      <a:pt x="196" y="128"/>
                      <a:pt x="191" y="130"/>
                    </a:cubicBezTo>
                    <a:cubicBezTo>
                      <a:pt x="190" y="132"/>
                      <a:pt x="188" y="136"/>
                      <a:pt x="186" y="138"/>
                    </a:cubicBezTo>
                    <a:cubicBezTo>
                      <a:pt x="179" y="127"/>
                      <a:pt x="171" y="113"/>
                      <a:pt x="156" y="111"/>
                    </a:cubicBezTo>
                    <a:cubicBezTo>
                      <a:pt x="156" y="121"/>
                      <a:pt x="159" y="132"/>
                      <a:pt x="157" y="143"/>
                    </a:cubicBezTo>
                    <a:cubicBezTo>
                      <a:pt x="149" y="149"/>
                      <a:pt x="140" y="155"/>
                      <a:pt x="133" y="162"/>
                    </a:cubicBezTo>
                    <a:cubicBezTo>
                      <a:pt x="116" y="166"/>
                      <a:pt x="99" y="172"/>
                      <a:pt x="82" y="178"/>
                    </a:cubicBezTo>
                    <a:cubicBezTo>
                      <a:pt x="62" y="179"/>
                      <a:pt x="45" y="191"/>
                      <a:pt x="24" y="194"/>
                    </a:cubicBezTo>
                    <a:cubicBezTo>
                      <a:pt x="24" y="197"/>
                      <a:pt x="22" y="202"/>
                      <a:pt x="21" y="205"/>
                    </a:cubicBezTo>
                    <a:cubicBezTo>
                      <a:pt x="19" y="206"/>
                      <a:pt x="16" y="209"/>
                      <a:pt x="15" y="210"/>
                    </a:cubicBezTo>
                    <a:cubicBezTo>
                      <a:pt x="20" y="219"/>
                      <a:pt x="22" y="229"/>
                      <a:pt x="22" y="239"/>
                    </a:cubicBezTo>
                    <a:cubicBezTo>
                      <a:pt x="20" y="240"/>
                      <a:pt x="17" y="242"/>
                      <a:pt x="15" y="243"/>
                    </a:cubicBezTo>
                    <a:cubicBezTo>
                      <a:pt x="12" y="235"/>
                      <a:pt x="8" y="226"/>
                      <a:pt x="5" y="217"/>
                    </a:cubicBezTo>
                    <a:cubicBezTo>
                      <a:pt x="1" y="205"/>
                      <a:pt x="0" y="191"/>
                      <a:pt x="0" y="178"/>
                    </a:cubicBezTo>
                    <a:cubicBezTo>
                      <a:pt x="3" y="176"/>
                      <a:pt x="3" y="176"/>
                      <a:pt x="3" y="176"/>
                    </a:cubicBezTo>
                    <a:cubicBezTo>
                      <a:pt x="10" y="175"/>
                      <a:pt x="18" y="175"/>
                      <a:pt x="24" y="171"/>
                    </a:cubicBezTo>
                    <a:cubicBezTo>
                      <a:pt x="25" y="165"/>
                      <a:pt x="26" y="160"/>
                      <a:pt x="26" y="154"/>
                    </a:cubicBezTo>
                    <a:cubicBezTo>
                      <a:pt x="28" y="153"/>
                      <a:pt x="32" y="151"/>
                      <a:pt x="34" y="150"/>
                    </a:cubicBezTo>
                    <a:cubicBezTo>
                      <a:pt x="34" y="147"/>
                      <a:pt x="33" y="142"/>
                      <a:pt x="33" y="139"/>
                    </a:cubicBezTo>
                    <a:cubicBezTo>
                      <a:pt x="34" y="139"/>
                      <a:pt x="36" y="138"/>
                      <a:pt x="37" y="138"/>
                    </a:cubicBezTo>
                    <a:cubicBezTo>
                      <a:pt x="45" y="135"/>
                      <a:pt x="56" y="135"/>
                      <a:pt x="62" y="128"/>
                    </a:cubicBezTo>
                    <a:cubicBezTo>
                      <a:pt x="66" y="119"/>
                      <a:pt x="66" y="109"/>
                      <a:pt x="69" y="99"/>
                    </a:cubicBezTo>
                    <a:cubicBezTo>
                      <a:pt x="76" y="88"/>
                      <a:pt x="88" y="78"/>
                      <a:pt x="88" y="64"/>
                    </a:cubicBezTo>
                    <a:cubicBezTo>
                      <a:pt x="88" y="49"/>
                      <a:pt x="90" y="34"/>
                      <a:pt x="98" y="20"/>
                    </a:cubicBezTo>
                    <a:cubicBezTo>
                      <a:pt x="103" y="20"/>
                      <a:pt x="109" y="21"/>
                      <a:pt x="115" y="21"/>
                    </a:cubicBezTo>
                    <a:cubicBezTo>
                      <a:pt x="118" y="24"/>
                      <a:pt x="118" y="24"/>
                      <a:pt x="118" y="24"/>
                    </a:cubicBezTo>
                    <a:cubicBezTo>
                      <a:pt x="120" y="26"/>
                      <a:pt x="122" y="27"/>
                      <a:pt x="123"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8" name="Freeform 253"/>
              <p:cNvSpPr/>
              <p:nvPr>
                <p:custDataLst>
                  <p:tags r:id="rId11"/>
                </p:custDataLst>
              </p:nvPr>
            </p:nvSpPr>
            <p:spPr bwMode="auto">
              <a:xfrm>
                <a:off x="1909" y="-410"/>
                <a:ext cx="1651" cy="1402"/>
              </a:xfrm>
              <a:custGeom>
                <a:avLst/>
                <a:gdLst>
                  <a:gd name="T0" fmla="*/ 741 w 880"/>
                  <a:gd name="T1" fmla="*/ 0 h 746"/>
                  <a:gd name="T2" fmla="*/ 759 w 880"/>
                  <a:gd name="T3" fmla="*/ 48 h 746"/>
                  <a:gd name="T4" fmla="*/ 772 w 880"/>
                  <a:gd name="T5" fmla="*/ 37 h 746"/>
                  <a:gd name="T6" fmla="*/ 781 w 880"/>
                  <a:gd name="T7" fmla="*/ 65 h 746"/>
                  <a:gd name="T8" fmla="*/ 849 w 880"/>
                  <a:gd name="T9" fmla="*/ 70 h 746"/>
                  <a:gd name="T10" fmla="*/ 880 w 880"/>
                  <a:gd name="T11" fmla="*/ 79 h 746"/>
                  <a:gd name="T12" fmla="*/ 869 w 880"/>
                  <a:gd name="T13" fmla="*/ 147 h 746"/>
                  <a:gd name="T14" fmla="*/ 853 w 880"/>
                  <a:gd name="T15" fmla="*/ 190 h 746"/>
                  <a:gd name="T16" fmla="*/ 818 w 880"/>
                  <a:gd name="T17" fmla="*/ 236 h 746"/>
                  <a:gd name="T18" fmla="*/ 830 w 880"/>
                  <a:gd name="T19" fmla="*/ 286 h 746"/>
                  <a:gd name="T20" fmla="*/ 829 w 880"/>
                  <a:gd name="T21" fmla="*/ 304 h 746"/>
                  <a:gd name="T22" fmla="*/ 795 w 880"/>
                  <a:gd name="T23" fmla="*/ 321 h 746"/>
                  <a:gd name="T24" fmla="*/ 823 w 880"/>
                  <a:gd name="T25" fmla="*/ 398 h 746"/>
                  <a:gd name="T26" fmla="*/ 863 w 880"/>
                  <a:gd name="T27" fmla="*/ 435 h 746"/>
                  <a:gd name="T28" fmla="*/ 835 w 880"/>
                  <a:gd name="T29" fmla="*/ 457 h 746"/>
                  <a:gd name="T30" fmla="*/ 813 w 880"/>
                  <a:gd name="T31" fmla="*/ 475 h 746"/>
                  <a:gd name="T32" fmla="*/ 730 w 880"/>
                  <a:gd name="T33" fmla="*/ 498 h 746"/>
                  <a:gd name="T34" fmla="*/ 713 w 880"/>
                  <a:gd name="T35" fmla="*/ 548 h 746"/>
                  <a:gd name="T36" fmla="*/ 683 w 880"/>
                  <a:gd name="T37" fmla="*/ 493 h 746"/>
                  <a:gd name="T38" fmla="*/ 647 w 880"/>
                  <a:gd name="T39" fmla="*/ 526 h 746"/>
                  <a:gd name="T40" fmla="*/ 598 w 880"/>
                  <a:gd name="T41" fmla="*/ 543 h 746"/>
                  <a:gd name="T42" fmla="*/ 567 w 880"/>
                  <a:gd name="T43" fmla="*/ 533 h 746"/>
                  <a:gd name="T44" fmla="*/ 564 w 880"/>
                  <a:gd name="T45" fmla="*/ 599 h 746"/>
                  <a:gd name="T46" fmla="*/ 505 w 880"/>
                  <a:gd name="T47" fmla="*/ 625 h 746"/>
                  <a:gd name="T48" fmla="*/ 447 w 880"/>
                  <a:gd name="T49" fmla="*/ 658 h 746"/>
                  <a:gd name="T50" fmla="*/ 408 w 880"/>
                  <a:gd name="T51" fmla="*/ 681 h 746"/>
                  <a:gd name="T52" fmla="*/ 390 w 880"/>
                  <a:gd name="T53" fmla="*/ 719 h 746"/>
                  <a:gd name="T54" fmla="*/ 312 w 880"/>
                  <a:gd name="T55" fmla="*/ 710 h 746"/>
                  <a:gd name="T56" fmla="*/ 312 w 880"/>
                  <a:gd name="T57" fmla="*/ 656 h 746"/>
                  <a:gd name="T58" fmla="*/ 266 w 880"/>
                  <a:gd name="T59" fmla="*/ 732 h 746"/>
                  <a:gd name="T60" fmla="*/ 194 w 880"/>
                  <a:gd name="T61" fmla="*/ 724 h 746"/>
                  <a:gd name="T62" fmla="*/ 212 w 880"/>
                  <a:gd name="T63" fmla="*/ 688 h 746"/>
                  <a:gd name="T64" fmla="*/ 172 w 880"/>
                  <a:gd name="T65" fmla="*/ 661 h 746"/>
                  <a:gd name="T66" fmla="*/ 145 w 880"/>
                  <a:gd name="T67" fmla="*/ 674 h 746"/>
                  <a:gd name="T68" fmla="*/ 116 w 880"/>
                  <a:gd name="T69" fmla="*/ 672 h 746"/>
                  <a:gd name="T70" fmla="*/ 106 w 880"/>
                  <a:gd name="T71" fmla="*/ 652 h 746"/>
                  <a:gd name="T72" fmla="*/ 89 w 880"/>
                  <a:gd name="T73" fmla="*/ 638 h 746"/>
                  <a:gd name="T74" fmla="*/ 70 w 880"/>
                  <a:gd name="T75" fmla="*/ 616 h 746"/>
                  <a:gd name="T76" fmla="*/ 59 w 880"/>
                  <a:gd name="T77" fmla="*/ 578 h 746"/>
                  <a:gd name="T78" fmla="*/ 27 w 880"/>
                  <a:gd name="T79" fmla="*/ 591 h 746"/>
                  <a:gd name="T80" fmla="*/ 0 w 880"/>
                  <a:gd name="T81" fmla="*/ 493 h 746"/>
                  <a:gd name="T82" fmla="*/ 122 w 880"/>
                  <a:gd name="T83" fmla="*/ 507 h 746"/>
                  <a:gd name="T84" fmla="*/ 204 w 880"/>
                  <a:gd name="T85" fmla="*/ 549 h 746"/>
                  <a:gd name="T86" fmla="*/ 240 w 880"/>
                  <a:gd name="T87" fmla="*/ 552 h 746"/>
                  <a:gd name="T88" fmla="*/ 294 w 880"/>
                  <a:gd name="T89" fmla="*/ 541 h 746"/>
                  <a:gd name="T90" fmla="*/ 399 w 880"/>
                  <a:gd name="T91" fmla="*/ 525 h 746"/>
                  <a:gd name="T92" fmla="*/ 470 w 880"/>
                  <a:gd name="T93" fmla="*/ 476 h 746"/>
                  <a:gd name="T94" fmla="*/ 479 w 880"/>
                  <a:gd name="T95" fmla="*/ 426 h 746"/>
                  <a:gd name="T96" fmla="*/ 546 w 880"/>
                  <a:gd name="T97" fmla="*/ 407 h 746"/>
                  <a:gd name="T98" fmla="*/ 617 w 880"/>
                  <a:gd name="T99" fmla="*/ 363 h 746"/>
                  <a:gd name="T100" fmla="*/ 663 w 880"/>
                  <a:gd name="T101" fmla="*/ 315 h 746"/>
                  <a:gd name="T102" fmla="*/ 734 w 880"/>
                  <a:gd name="T103" fmla="*/ 286 h 746"/>
                  <a:gd name="T104" fmla="*/ 643 w 880"/>
                  <a:gd name="T105" fmla="*/ 249 h 746"/>
                  <a:gd name="T106" fmla="*/ 604 w 880"/>
                  <a:gd name="T107" fmla="*/ 253 h 746"/>
                  <a:gd name="T108" fmla="*/ 648 w 880"/>
                  <a:gd name="T109" fmla="*/ 175 h 746"/>
                  <a:gd name="T110" fmla="*/ 702 w 880"/>
                  <a:gd name="T111" fmla="*/ 110 h 746"/>
                  <a:gd name="T112" fmla="*/ 727 w 880"/>
                  <a:gd name="T113" fmla="*/ 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0" h="746">
                    <a:moveTo>
                      <a:pt x="709" y="19"/>
                    </a:moveTo>
                    <a:cubicBezTo>
                      <a:pt x="719" y="12"/>
                      <a:pt x="730" y="5"/>
                      <a:pt x="741" y="0"/>
                    </a:cubicBezTo>
                    <a:cubicBezTo>
                      <a:pt x="741" y="11"/>
                      <a:pt x="738" y="20"/>
                      <a:pt x="732" y="29"/>
                    </a:cubicBezTo>
                    <a:cubicBezTo>
                      <a:pt x="739" y="37"/>
                      <a:pt x="749" y="43"/>
                      <a:pt x="759" y="48"/>
                    </a:cubicBezTo>
                    <a:cubicBezTo>
                      <a:pt x="763" y="44"/>
                      <a:pt x="766" y="39"/>
                      <a:pt x="770" y="34"/>
                    </a:cubicBezTo>
                    <a:cubicBezTo>
                      <a:pt x="770" y="35"/>
                      <a:pt x="771" y="36"/>
                      <a:pt x="772" y="37"/>
                    </a:cubicBezTo>
                    <a:cubicBezTo>
                      <a:pt x="773" y="39"/>
                      <a:pt x="775" y="42"/>
                      <a:pt x="776" y="44"/>
                    </a:cubicBezTo>
                    <a:cubicBezTo>
                      <a:pt x="777" y="51"/>
                      <a:pt x="777" y="58"/>
                      <a:pt x="781" y="65"/>
                    </a:cubicBezTo>
                    <a:cubicBezTo>
                      <a:pt x="786" y="70"/>
                      <a:pt x="791" y="75"/>
                      <a:pt x="797" y="80"/>
                    </a:cubicBezTo>
                    <a:cubicBezTo>
                      <a:pt x="814" y="85"/>
                      <a:pt x="833" y="79"/>
                      <a:pt x="849" y="70"/>
                    </a:cubicBezTo>
                    <a:cubicBezTo>
                      <a:pt x="852" y="66"/>
                      <a:pt x="855" y="62"/>
                      <a:pt x="859" y="58"/>
                    </a:cubicBezTo>
                    <a:cubicBezTo>
                      <a:pt x="866" y="65"/>
                      <a:pt x="873" y="72"/>
                      <a:pt x="880" y="79"/>
                    </a:cubicBezTo>
                    <a:cubicBezTo>
                      <a:pt x="876" y="101"/>
                      <a:pt x="856" y="120"/>
                      <a:pt x="864" y="144"/>
                    </a:cubicBezTo>
                    <a:cubicBezTo>
                      <a:pt x="865" y="145"/>
                      <a:pt x="868" y="146"/>
                      <a:pt x="869" y="147"/>
                    </a:cubicBezTo>
                    <a:cubicBezTo>
                      <a:pt x="868" y="156"/>
                      <a:pt x="867" y="165"/>
                      <a:pt x="866" y="174"/>
                    </a:cubicBezTo>
                    <a:cubicBezTo>
                      <a:pt x="862" y="180"/>
                      <a:pt x="857" y="185"/>
                      <a:pt x="853" y="190"/>
                    </a:cubicBezTo>
                    <a:cubicBezTo>
                      <a:pt x="843" y="201"/>
                      <a:pt x="836" y="214"/>
                      <a:pt x="829" y="227"/>
                    </a:cubicBezTo>
                    <a:cubicBezTo>
                      <a:pt x="825" y="230"/>
                      <a:pt x="822" y="233"/>
                      <a:pt x="818" y="236"/>
                    </a:cubicBezTo>
                    <a:cubicBezTo>
                      <a:pt x="812" y="243"/>
                      <a:pt x="800" y="250"/>
                      <a:pt x="803" y="261"/>
                    </a:cubicBezTo>
                    <a:cubicBezTo>
                      <a:pt x="809" y="273"/>
                      <a:pt x="820" y="279"/>
                      <a:pt x="830" y="286"/>
                    </a:cubicBezTo>
                    <a:cubicBezTo>
                      <a:pt x="828" y="290"/>
                      <a:pt x="827" y="293"/>
                      <a:pt x="825" y="297"/>
                    </a:cubicBezTo>
                    <a:cubicBezTo>
                      <a:pt x="826" y="299"/>
                      <a:pt x="827" y="302"/>
                      <a:pt x="829" y="304"/>
                    </a:cubicBezTo>
                    <a:cubicBezTo>
                      <a:pt x="826" y="311"/>
                      <a:pt x="823" y="318"/>
                      <a:pt x="819" y="325"/>
                    </a:cubicBezTo>
                    <a:cubicBezTo>
                      <a:pt x="811" y="324"/>
                      <a:pt x="803" y="322"/>
                      <a:pt x="795" y="321"/>
                    </a:cubicBezTo>
                    <a:cubicBezTo>
                      <a:pt x="790" y="333"/>
                      <a:pt x="802" y="343"/>
                      <a:pt x="803" y="354"/>
                    </a:cubicBezTo>
                    <a:cubicBezTo>
                      <a:pt x="805" y="370"/>
                      <a:pt x="807" y="390"/>
                      <a:pt x="823" y="398"/>
                    </a:cubicBezTo>
                    <a:cubicBezTo>
                      <a:pt x="832" y="399"/>
                      <a:pt x="840" y="393"/>
                      <a:pt x="848" y="389"/>
                    </a:cubicBezTo>
                    <a:cubicBezTo>
                      <a:pt x="859" y="402"/>
                      <a:pt x="858" y="419"/>
                      <a:pt x="863" y="435"/>
                    </a:cubicBezTo>
                    <a:cubicBezTo>
                      <a:pt x="861" y="443"/>
                      <a:pt x="860" y="452"/>
                      <a:pt x="854" y="459"/>
                    </a:cubicBezTo>
                    <a:cubicBezTo>
                      <a:pt x="848" y="459"/>
                      <a:pt x="841" y="458"/>
                      <a:pt x="835" y="457"/>
                    </a:cubicBezTo>
                    <a:cubicBezTo>
                      <a:pt x="833" y="459"/>
                      <a:pt x="831" y="462"/>
                      <a:pt x="829" y="464"/>
                    </a:cubicBezTo>
                    <a:cubicBezTo>
                      <a:pt x="824" y="468"/>
                      <a:pt x="818" y="471"/>
                      <a:pt x="813" y="475"/>
                    </a:cubicBezTo>
                    <a:cubicBezTo>
                      <a:pt x="795" y="485"/>
                      <a:pt x="779" y="498"/>
                      <a:pt x="766" y="513"/>
                    </a:cubicBezTo>
                    <a:cubicBezTo>
                      <a:pt x="758" y="503"/>
                      <a:pt x="743" y="486"/>
                      <a:pt x="730" y="498"/>
                    </a:cubicBezTo>
                    <a:cubicBezTo>
                      <a:pt x="725" y="513"/>
                      <a:pt x="730" y="530"/>
                      <a:pt x="736" y="545"/>
                    </a:cubicBezTo>
                    <a:cubicBezTo>
                      <a:pt x="728" y="546"/>
                      <a:pt x="721" y="547"/>
                      <a:pt x="713" y="548"/>
                    </a:cubicBezTo>
                    <a:cubicBezTo>
                      <a:pt x="709" y="541"/>
                      <a:pt x="705" y="534"/>
                      <a:pt x="705" y="526"/>
                    </a:cubicBezTo>
                    <a:cubicBezTo>
                      <a:pt x="705" y="512"/>
                      <a:pt x="696" y="499"/>
                      <a:pt x="683" y="493"/>
                    </a:cubicBezTo>
                    <a:cubicBezTo>
                      <a:pt x="673" y="493"/>
                      <a:pt x="663" y="496"/>
                      <a:pt x="654" y="502"/>
                    </a:cubicBezTo>
                    <a:cubicBezTo>
                      <a:pt x="648" y="508"/>
                      <a:pt x="649" y="518"/>
                      <a:pt x="647" y="526"/>
                    </a:cubicBezTo>
                    <a:cubicBezTo>
                      <a:pt x="638" y="526"/>
                      <a:pt x="630" y="526"/>
                      <a:pt x="621" y="527"/>
                    </a:cubicBezTo>
                    <a:cubicBezTo>
                      <a:pt x="615" y="534"/>
                      <a:pt x="607" y="539"/>
                      <a:pt x="598" y="543"/>
                    </a:cubicBezTo>
                    <a:cubicBezTo>
                      <a:pt x="594" y="536"/>
                      <a:pt x="592" y="528"/>
                      <a:pt x="587" y="522"/>
                    </a:cubicBezTo>
                    <a:cubicBezTo>
                      <a:pt x="578" y="518"/>
                      <a:pt x="572" y="527"/>
                      <a:pt x="567" y="533"/>
                    </a:cubicBezTo>
                    <a:cubicBezTo>
                      <a:pt x="561" y="542"/>
                      <a:pt x="556" y="552"/>
                      <a:pt x="553" y="562"/>
                    </a:cubicBezTo>
                    <a:cubicBezTo>
                      <a:pt x="550" y="575"/>
                      <a:pt x="558" y="587"/>
                      <a:pt x="564" y="599"/>
                    </a:cubicBezTo>
                    <a:cubicBezTo>
                      <a:pt x="546" y="606"/>
                      <a:pt x="527" y="612"/>
                      <a:pt x="509" y="619"/>
                    </a:cubicBezTo>
                    <a:cubicBezTo>
                      <a:pt x="508" y="621"/>
                      <a:pt x="506" y="624"/>
                      <a:pt x="505" y="625"/>
                    </a:cubicBezTo>
                    <a:cubicBezTo>
                      <a:pt x="501" y="630"/>
                      <a:pt x="498" y="636"/>
                      <a:pt x="494" y="641"/>
                    </a:cubicBezTo>
                    <a:cubicBezTo>
                      <a:pt x="477" y="644"/>
                      <a:pt x="459" y="645"/>
                      <a:pt x="447" y="658"/>
                    </a:cubicBezTo>
                    <a:cubicBezTo>
                      <a:pt x="443" y="656"/>
                      <a:pt x="439" y="653"/>
                      <a:pt x="435" y="651"/>
                    </a:cubicBezTo>
                    <a:cubicBezTo>
                      <a:pt x="430" y="664"/>
                      <a:pt x="421" y="674"/>
                      <a:pt x="408" y="681"/>
                    </a:cubicBezTo>
                    <a:cubicBezTo>
                      <a:pt x="407" y="684"/>
                      <a:pt x="405" y="686"/>
                      <a:pt x="404" y="689"/>
                    </a:cubicBezTo>
                    <a:cubicBezTo>
                      <a:pt x="394" y="696"/>
                      <a:pt x="387" y="706"/>
                      <a:pt x="390" y="719"/>
                    </a:cubicBezTo>
                    <a:cubicBezTo>
                      <a:pt x="385" y="725"/>
                      <a:pt x="380" y="732"/>
                      <a:pt x="376" y="739"/>
                    </a:cubicBezTo>
                    <a:cubicBezTo>
                      <a:pt x="351" y="738"/>
                      <a:pt x="336" y="714"/>
                      <a:pt x="312" y="710"/>
                    </a:cubicBezTo>
                    <a:cubicBezTo>
                      <a:pt x="320" y="698"/>
                      <a:pt x="326" y="685"/>
                      <a:pt x="328" y="671"/>
                    </a:cubicBezTo>
                    <a:cubicBezTo>
                      <a:pt x="323" y="666"/>
                      <a:pt x="317" y="661"/>
                      <a:pt x="312" y="656"/>
                    </a:cubicBezTo>
                    <a:cubicBezTo>
                      <a:pt x="301" y="662"/>
                      <a:pt x="288" y="665"/>
                      <a:pt x="282" y="677"/>
                    </a:cubicBezTo>
                    <a:cubicBezTo>
                      <a:pt x="274" y="694"/>
                      <a:pt x="270" y="713"/>
                      <a:pt x="266" y="732"/>
                    </a:cubicBezTo>
                    <a:cubicBezTo>
                      <a:pt x="251" y="734"/>
                      <a:pt x="238" y="739"/>
                      <a:pt x="225" y="746"/>
                    </a:cubicBezTo>
                    <a:cubicBezTo>
                      <a:pt x="215" y="739"/>
                      <a:pt x="205" y="731"/>
                      <a:pt x="194" y="724"/>
                    </a:cubicBezTo>
                    <a:cubicBezTo>
                      <a:pt x="197" y="712"/>
                      <a:pt x="200" y="699"/>
                      <a:pt x="210" y="690"/>
                    </a:cubicBezTo>
                    <a:cubicBezTo>
                      <a:pt x="210" y="690"/>
                      <a:pt x="212" y="689"/>
                      <a:pt x="212" y="688"/>
                    </a:cubicBezTo>
                    <a:cubicBezTo>
                      <a:pt x="221" y="679"/>
                      <a:pt x="225" y="665"/>
                      <a:pt x="220" y="653"/>
                    </a:cubicBezTo>
                    <a:cubicBezTo>
                      <a:pt x="203" y="645"/>
                      <a:pt x="189" y="666"/>
                      <a:pt x="172" y="661"/>
                    </a:cubicBezTo>
                    <a:cubicBezTo>
                      <a:pt x="162" y="661"/>
                      <a:pt x="148" y="658"/>
                      <a:pt x="143" y="668"/>
                    </a:cubicBezTo>
                    <a:cubicBezTo>
                      <a:pt x="145" y="674"/>
                      <a:pt x="145" y="674"/>
                      <a:pt x="145" y="674"/>
                    </a:cubicBezTo>
                    <a:cubicBezTo>
                      <a:pt x="144" y="682"/>
                      <a:pt x="136" y="682"/>
                      <a:pt x="130" y="682"/>
                    </a:cubicBezTo>
                    <a:cubicBezTo>
                      <a:pt x="125" y="679"/>
                      <a:pt x="121" y="675"/>
                      <a:pt x="116" y="672"/>
                    </a:cubicBezTo>
                    <a:cubicBezTo>
                      <a:pt x="115" y="671"/>
                      <a:pt x="114" y="670"/>
                      <a:pt x="113" y="670"/>
                    </a:cubicBezTo>
                    <a:cubicBezTo>
                      <a:pt x="111" y="664"/>
                      <a:pt x="108" y="658"/>
                      <a:pt x="106" y="652"/>
                    </a:cubicBezTo>
                    <a:cubicBezTo>
                      <a:pt x="104" y="651"/>
                      <a:pt x="101" y="648"/>
                      <a:pt x="99" y="647"/>
                    </a:cubicBezTo>
                    <a:cubicBezTo>
                      <a:pt x="96" y="644"/>
                      <a:pt x="93" y="641"/>
                      <a:pt x="89" y="638"/>
                    </a:cubicBezTo>
                    <a:cubicBezTo>
                      <a:pt x="82" y="631"/>
                      <a:pt x="74" y="627"/>
                      <a:pt x="65" y="623"/>
                    </a:cubicBezTo>
                    <a:cubicBezTo>
                      <a:pt x="67" y="621"/>
                      <a:pt x="68" y="618"/>
                      <a:pt x="70" y="616"/>
                    </a:cubicBezTo>
                    <a:cubicBezTo>
                      <a:pt x="79" y="608"/>
                      <a:pt x="91" y="600"/>
                      <a:pt x="89" y="586"/>
                    </a:cubicBezTo>
                    <a:cubicBezTo>
                      <a:pt x="83" y="576"/>
                      <a:pt x="69" y="577"/>
                      <a:pt x="59" y="578"/>
                    </a:cubicBezTo>
                    <a:cubicBezTo>
                      <a:pt x="49" y="578"/>
                      <a:pt x="40" y="585"/>
                      <a:pt x="31" y="590"/>
                    </a:cubicBezTo>
                    <a:cubicBezTo>
                      <a:pt x="30" y="590"/>
                      <a:pt x="28" y="590"/>
                      <a:pt x="27" y="591"/>
                    </a:cubicBezTo>
                    <a:cubicBezTo>
                      <a:pt x="27" y="581"/>
                      <a:pt x="25" y="571"/>
                      <a:pt x="17" y="565"/>
                    </a:cubicBezTo>
                    <a:cubicBezTo>
                      <a:pt x="3" y="544"/>
                      <a:pt x="9" y="517"/>
                      <a:pt x="0" y="493"/>
                    </a:cubicBezTo>
                    <a:cubicBezTo>
                      <a:pt x="26" y="505"/>
                      <a:pt x="55" y="507"/>
                      <a:pt x="83" y="510"/>
                    </a:cubicBezTo>
                    <a:cubicBezTo>
                      <a:pt x="96" y="511"/>
                      <a:pt x="109" y="506"/>
                      <a:pt x="122" y="507"/>
                    </a:cubicBezTo>
                    <a:cubicBezTo>
                      <a:pt x="138" y="510"/>
                      <a:pt x="153" y="519"/>
                      <a:pt x="164" y="532"/>
                    </a:cubicBezTo>
                    <a:cubicBezTo>
                      <a:pt x="178" y="536"/>
                      <a:pt x="191" y="542"/>
                      <a:pt x="204" y="549"/>
                    </a:cubicBezTo>
                    <a:cubicBezTo>
                      <a:pt x="213" y="554"/>
                      <a:pt x="223" y="549"/>
                      <a:pt x="232" y="547"/>
                    </a:cubicBezTo>
                    <a:cubicBezTo>
                      <a:pt x="234" y="548"/>
                      <a:pt x="238" y="551"/>
                      <a:pt x="240" y="552"/>
                    </a:cubicBezTo>
                    <a:cubicBezTo>
                      <a:pt x="241" y="553"/>
                      <a:pt x="242" y="553"/>
                      <a:pt x="243" y="554"/>
                    </a:cubicBezTo>
                    <a:cubicBezTo>
                      <a:pt x="261" y="567"/>
                      <a:pt x="277" y="545"/>
                      <a:pt x="294" y="541"/>
                    </a:cubicBezTo>
                    <a:cubicBezTo>
                      <a:pt x="316" y="536"/>
                      <a:pt x="336" y="524"/>
                      <a:pt x="359" y="527"/>
                    </a:cubicBezTo>
                    <a:cubicBezTo>
                      <a:pt x="372" y="528"/>
                      <a:pt x="386" y="531"/>
                      <a:pt x="399" y="525"/>
                    </a:cubicBezTo>
                    <a:cubicBezTo>
                      <a:pt x="411" y="519"/>
                      <a:pt x="423" y="516"/>
                      <a:pt x="435" y="510"/>
                    </a:cubicBezTo>
                    <a:cubicBezTo>
                      <a:pt x="450" y="502"/>
                      <a:pt x="456" y="485"/>
                      <a:pt x="470" y="476"/>
                    </a:cubicBezTo>
                    <a:cubicBezTo>
                      <a:pt x="478" y="469"/>
                      <a:pt x="490" y="464"/>
                      <a:pt x="493" y="453"/>
                    </a:cubicBezTo>
                    <a:cubicBezTo>
                      <a:pt x="491" y="443"/>
                      <a:pt x="482" y="436"/>
                      <a:pt x="479" y="426"/>
                    </a:cubicBezTo>
                    <a:cubicBezTo>
                      <a:pt x="479" y="416"/>
                      <a:pt x="482" y="408"/>
                      <a:pt x="485" y="399"/>
                    </a:cubicBezTo>
                    <a:cubicBezTo>
                      <a:pt x="505" y="403"/>
                      <a:pt x="526" y="415"/>
                      <a:pt x="546" y="407"/>
                    </a:cubicBezTo>
                    <a:cubicBezTo>
                      <a:pt x="555" y="402"/>
                      <a:pt x="559" y="391"/>
                      <a:pt x="567" y="385"/>
                    </a:cubicBezTo>
                    <a:cubicBezTo>
                      <a:pt x="582" y="375"/>
                      <a:pt x="601" y="372"/>
                      <a:pt x="617" y="363"/>
                    </a:cubicBezTo>
                    <a:cubicBezTo>
                      <a:pt x="625" y="358"/>
                      <a:pt x="625" y="347"/>
                      <a:pt x="628" y="338"/>
                    </a:cubicBezTo>
                    <a:cubicBezTo>
                      <a:pt x="638" y="328"/>
                      <a:pt x="648" y="317"/>
                      <a:pt x="663" y="315"/>
                    </a:cubicBezTo>
                    <a:cubicBezTo>
                      <a:pt x="682" y="312"/>
                      <a:pt x="700" y="303"/>
                      <a:pt x="719" y="309"/>
                    </a:cubicBezTo>
                    <a:cubicBezTo>
                      <a:pt x="726" y="303"/>
                      <a:pt x="740" y="297"/>
                      <a:pt x="734" y="286"/>
                    </a:cubicBezTo>
                    <a:cubicBezTo>
                      <a:pt x="725" y="265"/>
                      <a:pt x="706" y="250"/>
                      <a:pt x="689" y="235"/>
                    </a:cubicBezTo>
                    <a:cubicBezTo>
                      <a:pt x="672" y="234"/>
                      <a:pt x="657" y="240"/>
                      <a:pt x="643" y="249"/>
                    </a:cubicBezTo>
                    <a:cubicBezTo>
                      <a:pt x="638" y="247"/>
                      <a:pt x="633" y="246"/>
                      <a:pt x="627" y="245"/>
                    </a:cubicBezTo>
                    <a:cubicBezTo>
                      <a:pt x="619" y="246"/>
                      <a:pt x="613" y="254"/>
                      <a:pt x="604" y="253"/>
                    </a:cubicBezTo>
                    <a:cubicBezTo>
                      <a:pt x="601" y="230"/>
                      <a:pt x="606" y="204"/>
                      <a:pt x="620" y="184"/>
                    </a:cubicBezTo>
                    <a:cubicBezTo>
                      <a:pt x="625" y="174"/>
                      <a:pt x="638" y="176"/>
                      <a:pt x="648" y="175"/>
                    </a:cubicBezTo>
                    <a:cubicBezTo>
                      <a:pt x="666" y="177"/>
                      <a:pt x="680" y="162"/>
                      <a:pt x="694" y="153"/>
                    </a:cubicBezTo>
                    <a:cubicBezTo>
                      <a:pt x="695" y="138"/>
                      <a:pt x="695" y="123"/>
                      <a:pt x="702" y="110"/>
                    </a:cubicBezTo>
                    <a:cubicBezTo>
                      <a:pt x="709" y="96"/>
                      <a:pt x="711" y="81"/>
                      <a:pt x="718" y="68"/>
                    </a:cubicBezTo>
                    <a:cubicBezTo>
                      <a:pt x="722" y="61"/>
                      <a:pt x="729" y="54"/>
                      <a:pt x="727" y="46"/>
                    </a:cubicBezTo>
                    <a:cubicBezTo>
                      <a:pt x="722" y="36"/>
                      <a:pt x="715" y="28"/>
                      <a:pt x="709"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9" name="Freeform 254"/>
              <p:cNvSpPr/>
              <p:nvPr>
                <p:custDataLst>
                  <p:tags r:id="rId12"/>
                </p:custDataLst>
              </p:nvPr>
            </p:nvSpPr>
            <p:spPr bwMode="auto">
              <a:xfrm>
                <a:off x="1308" y="770"/>
                <a:ext cx="935" cy="689"/>
              </a:xfrm>
              <a:custGeom>
                <a:avLst/>
                <a:gdLst>
                  <a:gd name="T0" fmla="*/ 195 w 498"/>
                  <a:gd name="T1" fmla="*/ 3 h 367"/>
                  <a:gd name="T2" fmla="*/ 242 w 498"/>
                  <a:gd name="T3" fmla="*/ 22 h 367"/>
                  <a:gd name="T4" fmla="*/ 289 w 498"/>
                  <a:gd name="T5" fmla="*/ 55 h 367"/>
                  <a:gd name="T6" fmla="*/ 299 w 498"/>
                  <a:gd name="T7" fmla="*/ 24 h 367"/>
                  <a:gd name="T8" fmla="*/ 319 w 498"/>
                  <a:gd name="T9" fmla="*/ 31 h 367"/>
                  <a:gd name="T10" fmla="*/ 366 w 498"/>
                  <a:gd name="T11" fmla="*/ 39 h 367"/>
                  <a:gd name="T12" fmla="*/ 377 w 498"/>
                  <a:gd name="T13" fmla="*/ 50 h 367"/>
                  <a:gd name="T14" fmla="*/ 451 w 498"/>
                  <a:gd name="T15" fmla="*/ 108 h 367"/>
                  <a:gd name="T16" fmla="*/ 490 w 498"/>
                  <a:gd name="T17" fmla="*/ 154 h 367"/>
                  <a:gd name="T18" fmla="*/ 498 w 498"/>
                  <a:gd name="T19" fmla="*/ 173 h 367"/>
                  <a:gd name="T20" fmla="*/ 473 w 498"/>
                  <a:gd name="T21" fmla="*/ 209 h 367"/>
                  <a:gd name="T22" fmla="*/ 435 w 498"/>
                  <a:gd name="T23" fmla="*/ 261 h 367"/>
                  <a:gd name="T24" fmla="*/ 420 w 498"/>
                  <a:gd name="T25" fmla="*/ 284 h 367"/>
                  <a:gd name="T26" fmla="*/ 439 w 498"/>
                  <a:gd name="T27" fmla="*/ 298 h 367"/>
                  <a:gd name="T28" fmla="*/ 417 w 498"/>
                  <a:gd name="T29" fmla="*/ 316 h 367"/>
                  <a:gd name="T30" fmla="*/ 394 w 498"/>
                  <a:gd name="T31" fmla="*/ 333 h 367"/>
                  <a:gd name="T32" fmla="*/ 360 w 498"/>
                  <a:gd name="T33" fmla="*/ 324 h 367"/>
                  <a:gd name="T34" fmla="*/ 317 w 498"/>
                  <a:gd name="T35" fmla="*/ 268 h 367"/>
                  <a:gd name="T36" fmla="*/ 282 w 498"/>
                  <a:gd name="T37" fmla="*/ 282 h 367"/>
                  <a:gd name="T38" fmla="*/ 275 w 498"/>
                  <a:gd name="T39" fmla="*/ 342 h 367"/>
                  <a:gd name="T40" fmla="*/ 259 w 498"/>
                  <a:gd name="T41" fmla="*/ 356 h 367"/>
                  <a:gd name="T42" fmla="*/ 231 w 498"/>
                  <a:gd name="T43" fmla="*/ 354 h 367"/>
                  <a:gd name="T44" fmla="*/ 191 w 498"/>
                  <a:gd name="T45" fmla="*/ 334 h 367"/>
                  <a:gd name="T46" fmla="*/ 135 w 498"/>
                  <a:gd name="T47" fmla="*/ 317 h 367"/>
                  <a:gd name="T48" fmla="*/ 55 w 498"/>
                  <a:gd name="T49" fmla="*/ 267 h 367"/>
                  <a:gd name="T50" fmla="*/ 2 w 498"/>
                  <a:gd name="T51" fmla="*/ 226 h 367"/>
                  <a:gd name="T52" fmla="*/ 3 w 498"/>
                  <a:gd name="T53" fmla="*/ 218 h 367"/>
                  <a:gd name="T54" fmla="*/ 8 w 498"/>
                  <a:gd name="T55" fmla="*/ 177 h 367"/>
                  <a:gd name="T56" fmla="*/ 16 w 498"/>
                  <a:gd name="T57" fmla="*/ 131 h 367"/>
                  <a:gd name="T58" fmla="*/ 68 w 498"/>
                  <a:gd name="T59" fmla="*/ 130 h 367"/>
                  <a:gd name="T60" fmla="*/ 80 w 498"/>
                  <a:gd name="T61" fmla="*/ 95 h 367"/>
                  <a:gd name="T62" fmla="*/ 64 w 498"/>
                  <a:gd name="T63" fmla="*/ 57 h 367"/>
                  <a:gd name="T64" fmla="*/ 115 w 498"/>
                  <a:gd name="T65" fmla="*/ 1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367">
                    <a:moveTo>
                      <a:pt x="115" y="13"/>
                    </a:moveTo>
                    <a:cubicBezTo>
                      <a:pt x="141" y="8"/>
                      <a:pt x="168" y="0"/>
                      <a:pt x="195" y="3"/>
                    </a:cubicBezTo>
                    <a:cubicBezTo>
                      <a:pt x="212" y="5"/>
                      <a:pt x="225" y="17"/>
                      <a:pt x="241" y="21"/>
                    </a:cubicBezTo>
                    <a:cubicBezTo>
                      <a:pt x="242" y="22"/>
                      <a:pt x="242" y="22"/>
                      <a:pt x="242" y="22"/>
                    </a:cubicBezTo>
                    <a:cubicBezTo>
                      <a:pt x="255" y="32"/>
                      <a:pt x="259" y="57"/>
                      <a:pt x="279" y="55"/>
                    </a:cubicBezTo>
                    <a:cubicBezTo>
                      <a:pt x="281" y="55"/>
                      <a:pt x="286" y="55"/>
                      <a:pt x="289" y="55"/>
                    </a:cubicBezTo>
                    <a:cubicBezTo>
                      <a:pt x="288" y="48"/>
                      <a:pt x="288" y="42"/>
                      <a:pt x="287" y="35"/>
                    </a:cubicBezTo>
                    <a:cubicBezTo>
                      <a:pt x="291" y="31"/>
                      <a:pt x="295" y="27"/>
                      <a:pt x="299" y="24"/>
                    </a:cubicBezTo>
                    <a:cubicBezTo>
                      <a:pt x="305" y="25"/>
                      <a:pt x="310" y="27"/>
                      <a:pt x="316" y="29"/>
                    </a:cubicBezTo>
                    <a:cubicBezTo>
                      <a:pt x="317" y="29"/>
                      <a:pt x="318" y="30"/>
                      <a:pt x="319" y="31"/>
                    </a:cubicBezTo>
                    <a:cubicBezTo>
                      <a:pt x="323" y="33"/>
                      <a:pt x="327" y="36"/>
                      <a:pt x="331" y="38"/>
                    </a:cubicBezTo>
                    <a:cubicBezTo>
                      <a:pt x="342" y="34"/>
                      <a:pt x="354" y="34"/>
                      <a:pt x="366" y="39"/>
                    </a:cubicBezTo>
                    <a:cubicBezTo>
                      <a:pt x="369" y="42"/>
                      <a:pt x="372" y="45"/>
                      <a:pt x="375" y="49"/>
                    </a:cubicBezTo>
                    <a:cubicBezTo>
                      <a:pt x="376" y="49"/>
                      <a:pt x="376" y="50"/>
                      <a:pt x="377" y="50"/>
                    </a:cubicBezTo>
                    <a:cubicBezTo>
                      <a:pt x="385" y="60"/>
                      <a:pt x="397" y="64"/>
                      <a:pt x="408" y="68"/>
                    </a:cubicBezTo>
                    <a:cubicBezTo>
                      <a:pt x="422" y="82"/>
                      <a:pt x="441" y="90"/>
                      <a:pt x="451" y="108"/>
                    </a:cubicBezTo>
                    <a:cubicBezTo>
                      <a:pt x="456" y="107"/>
                      <a:pt x="462" y="106"/>
                      <a:pt x="467" y="105"/>
                    </a:cubicBezTo>
                    <a:cubicBezTo>
                      <a:pt x="478" y="120"/>
                      <a:pt x="481" y="138"/>
                      <a:pt x="490" y="154"/>
                    </a:cubicBezTo>
                    <a:cubicBezTo>
                      <a:pt x="491" y="155"/>
                      <a:pt x="495" y="157"/>
                      <a:pt x="497" y="157"/>
                    </a:cubicBezTo>
                    <a:cubicBezTo>
                      <a:pt x="497" y="163"/>
                      <a:pt x="497" y="168"/>
                      <a:pt x="498" y="173"/>
                    </a:cubicBezTo>
                    <a:cubicBezTo>
                      <a:pt x="495" y="179"/>
                      <a:pt x="493" y="185"/>
                      <a:pt x="491" y="191"/>
                    </a:cubicBezTo>
                    <a:cubicBezTo>
                      <a:pt x="485" y="197"/>
                      <a:pt x="479" y="203"/>
                      <a:pt x="473" y="209"/>
                    </a:cubicBezTo>
                    <a:cubicBezTo>
                      <a:pt x="473" y="214"/>
                      <a:pt x="472" y="219"/>
                      <a:pt x="471" y="224"/>
                    </a:cubicBezTo>
                    <a:cubicBezTo>
                      <a:pt x="455" y="232"/>
                      <a:pt x="447" y="248"/>
                      <a:pt x="435" y="261"/>
                    </a:cubicBezTo>
                    <a:cubicBezTo>
                      <a:pt x="428" y="262"/>
                      <a:pt x="421" y="264"/>
                      <a:pt x="414" y="265"/>
                    </a:cubicBezTo>
                    <a:cubicBezTo>
                      <a:pt x="416" y="272"/>
                      <a:pt x="418" y="278"/>
                      <a:pt x="420" y="284"/>
                    </a:cubicBezTo>
                    <a:cubicBezTo>
                      <a:pt x="425" y="288"/>
                      <a:pt x="431" y="292"/>
                      <a:pt x="438" y="296"/>
                    </a:cubicBezTo>
                    <a:cubicBezTo>
                      <a:pt x="438" y="297"/>
                      <a:pt x="439" y="297"/>
                      <a:pt x="439" y="298"/>
                    </a:cubicBezTo>
                    <a:cubicBezTo>
                      <a:pt x="438" y="300"/>
                      <a:pt x="435" y="306"/>
                      <a:pt x="434" y="308"/>
                    </a:cubicBezTo>
                    <a:cubicBezTo>
                      <a:pt x="428" y="310"/>
                      <a:pt x="419" y="309"/>
                      <a:pt x="417" y="316"/>
                    </a:cubicBezTo>
                    <a:cubicBezTo>
                      <a:pt x="415" y="322"/>
                      <a:pt x="417" y="328"/>
                      <a:pt x="418" y="334"/>
                    </a:cubicBezTo>
                    <a:cubicBezTo>
                      <a:pt x="410" y="334"/>
                      <a:pt x="402" y="333"/>
                      <a:pt x="394" y="333"/>
                    </a:cubicBezTo>
                    <a:cubicBezTo>
                      <a:pt x="390" y="328"/>
                      <a:pt x="386" y="322"/>
                      <a:pt x="382" y="316"/>
                    </a:cubicBezTo>
                    <a:cubicBezTo>
                      <a:pt x="374" y="318"/>
                      <a:pt x="367" y="321"/>
                      <a:pt x="360" y="324"/>
                    </a:cubicBezTo>
                    <a:cubicBezTo>
                      <a:pt x="352" y="317"/>
                      <a:pt x="344" y="311"/>
                      <a:pt x="338" y="303"/>
                    </a:cubicBezTo>
                    <a:cubicBezTo>
                      <a:pt x="331" y="291"/>
                      <a:pt x="330" y="274"/>
                      <a:pt x="317" y="268"/>
                    </a:cubicBezTo>
                    <a:cubicBezTo>
                      <a:pt x="307" y="264"/>
                      <a:pt x="296" y="263"/>
                      <a:pt x="285" y="264"/>
                    </a:cubicBezTo>
                    <a:cubicBezTo>
                      <a:pt x="282" y="269"/>
                      <a:pt x="283" y="276"/>
                      <a:pt x="282" y="282"/>
                    </a:cubicBezTo>
                    <a:cubicBezTo>
                      <a:pt x="282" y="299"/>
                      <a:pt x="274" y="315"/>
                      <a:pt x="282" y="332"/>
                    </a:cubicBezTo>
                    <a:cubicBezTo>
                      <a:pt x="280" y="335"/>
                      <a:pt x="278" y="339"/>
                      <a:pt x="275" y="342"/>
                    </a:cubicBezTo>
                    <a:cubicBezTo>
                      <a:pt x="274" y="346"/>
                      <a:pt x="272" y="349"/>
                      <a:pt x="270" y="352"/>
                    </a:cubicBezTo>
                    <a:cubicBezTo>
                      <a:pt x="266" y="353"/>
                      <a:pt x="263" y="355"/>
                      <a:pt x="259" y="356"/>
                    </a:cubicBezTo>
                    <a:cubicBezTo>
                      <a:pt x="255" y="358"/>
                      <a:pt x="251" y="361"/>
                      <a:pt x="248" y="363"/>
                    </a:cubicBezTo>
                    <a:cubicBezTo>
                      <a:pt x="242" y="360"/>
                      <a:pt x="237" y="357"/>
                      <a:pt x="231" y="354"/>
                    </a:cubicBezTo>
                    <a:cubicBezTo>
                      <a:pt x="229" y="358"/>
                      <a:pt x="227" y="363"/>
                      <a:pt x="225" y="367"/>
                    </a:cubicBezTo>
                    <a:cubicBezTo>
                      <a:pt x="205" y="367"/>
                      <a:pt x="203" y="346"/>
                      <a:pt x="191" y="334"/>
                    </a:cubicBezTo>
                    <a:cubicBezTo>
                      <a:pt x="189" y="332"/>
                      <a:pt x="188" y="331"/>
                      <a:pt x="186" y="329"/>
                    </a:cubicBezTo>
                    <a:cubicBezTo>
                      <a:pt x="173" y="314"/>
                      <a:pt x="152" y="318"/>
                      <a:pt x="135" y="317"/>
                    </a:cubicBezTo>
                    <a:cubicBezTo>
                      <a:pt x="122" y="308"/>
                      <a:pt x="108" y="300"/>
                      <a:pt x="92" y="296"/>
                    </a:cubicBezTo>
                    <a:cubicBezTo>
                      <a:pt x="77" y="289"/>
                      <a:pt x="66" y="278"/>
                      <a:pt x="55" y="267"/>
                    </a:cubicBezTo>
                    <a:cubicBezTo>
                      <a:pt x="45" y="266"/>
                      <a:pt x="36" y="269"/>
                      <a:pt x="27" y="271"/>
                    </a:cubicBezTo>
                    <a:cubicBezTo>
                      <a:pt x="18" y="256"/>
                      <a:pt x="11" y="241"/>
                      <a:pt x="2" y="226"/>
                    </a:cubicBezTo>
                    <a:cubicBezTo>
                      <a:pt x="1" y="225"/>
                      <a:pt x="0" y="223"/>
                      <a:pt x="0" y="222"/>
                    </a:cubicBezTo>
                    <a:cubicBezTo>
                      <a:pt x="1" y="221"/>
                      <a:pt x="2" y="219"/>
                      <a:pt x="3" y="218"/>
                    </a:cubicBezTo>
                    <a:cubicBezTo>
                      <a:pt x="6" y="213"/>
                      <a:pt x="6" y="213"/>
                      <a:pt x="6" y="213"/>
                    </a:cubicBezTo>
                    <a:cubicBezTo>
                      <a:pt x="10" y="202"/>
                      <a:pt x="12" y="189"/>
                      <a:pt x="8" y="177"/>
                    </a:cubicBezTo>
                    <a:cubicBezTo>
                      <a:pt x="4" y="167"/>
                      <a:pt x="12" y="159"/>
                      <a:pt x="16" y="151"/>
                    </a:cubicBezTo>
                    <a:cubicBezTo>
                      <a:pt x="16" y="144"/>
                      <a:pt x="16" y="138"/>
                      <a:pt x="16" y="131"/>
                    </a:cubicBezTo>
                    <a:cubicBezTo>
                      <a:pt x="17" y="130"/>
                      <a:pt x="21" y="127"/>
                      <a:pt x="22" y="126"/>
                    </a:cubicBezTo>
                    <a:cubicBezTo>
                      <a:pt x="38" y="123"/>
                      <a:pt x="53" y="138"/>
                      <a:pt x="68" y="130"/>
                    </a:cubicBezTo>
                    <a:cubicBezTo>
                      <a:pt x="66" y="118"/>
                      <a:pt x="63" y="107"/>
                      <a:pt x="61" y="95"/>
                    </a:cubicBezTo>
                    <a:cubicBezTo>
                      <a:pt x="68" y="95"/>
                      <a:pt x="74" y="95"/>
                      <a:pt x="80" y="95"/>
                    </a:cubicBezTo>
                    <a:cubicBezTo>
                      <a:pt x="81" y="90"/>
                      <a:pt x="86" y="84"/>
                      <a:pt x="83" y="78"/>
                    </a:cubicBezTo>
                    <a:cubicBezTo>
                      <a:pt x="78" y="70"/>
                      <a:pt x="70" y="64"/>
                      <a:pt x="64" y="57"/>
                    </a:cubicBezTo>
                    <a:cubicBezTo>
                      <a:pt x="54" y="48"/>
                      <a:pt x="57" y="34"/>
                      <a:pt x="55" y="23"/>
                    </a:cubicBezTo>
                    <a:cubicBezTo>
                      <a:pt x="74" y="16"/>
                      <a:pt x="95" y="15"/>
                      <a:pt x="115" y="1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0" name="Freeform 255"/>
              <p:cNvSpPr/>
              <p:nvPr>
                <p:custDataLst>
                  <p:tags r:id="rId13"/>
                </p:custDataLst>
              </p:nvPr>
            </p:nvSpPr>
            <p:spPr bwMode="auto">
              <a:xfrm>
                <a:off x="3198" y="1181"/>
                <a:ext cx="327" cy="346"/>
              </a:xfrm>
              <a:custGeom>
                <a:avLst/>
                <a:gdLst>
                  <a:gd name="T0" fmla="*/ 77 w 174"/>
                  <a:gd name="T1" fmla="*/ 0 h 184"/>
                  <a:gd name="T2" fmla="*/ 124 w 174"/>
                  <a:gd name="T3" fmla="*/ 32 h 184"/>
                  <a:gd name="T4" fmla="*/ 150 w 174"/>
                  <a:gd name="T5" fmla="*/ 85 h 184"/>
                  <a:gd name="T6" fmla="*/ 174 w 174"/>
                  <a:gd name="T7" fmla="*/ 115 h 184"/>
                  <a:gd name="T8" fmla="*/ 158 w 174"/>
                  <a:gd name="T9" fmla="*/ 125 h 184"/>
                  <a:gd name="T10" fmla="*/ 173 w 174"/>
                  <a:gd name="T11" fmla="*/ 150 h 184"/>
                  <a:gd name="T12" fmla="*/ 163 w 174"/>
                  <a:gd name="T13" fmla="*/ 167 h 184"/>
                  <a:gd name="T14" fmla="*/ 167 w 174"/>
                  <a:gd name="T15" fmla="*/ 184 h 184"/>
                  <a:gd name="T16" fmla="*/ 139 w 174"/>
                  <a:gd name="T17" fmla="*/ 182 h 184"/>
                  <a:gd name="T18" fmla="*/ 132 w 174"/>
                  <a:gd name="T19" fmla="*/ 176 h 184"/>
                  <a:gd name="T20" fmla="*/ 79 w 174"/>
                  <a:gd name="T21" fmla="*/ 174 h 184"/>
                  <a:gd name="T22" fmla="*/ 87 w 174"/>
                  <a:gd name="T23" fmla="*/ 157 h 184"/>
                  <a:gd name="T24" fmla="*/ 74 w 174"/>
                  <a:gd name="T25" fmla="*/ 111 h 184"/>
                  <a:gd name="T26" fmla="*/ 94 w 174"/>
                  <a:gd name="T27" fmla="*/ 112 h 184"/>
                  <a:gd name="T28" fmla="*/ 87 w 174"/>
                  <a:gd name="T29" fmla="*/ 90 h 184"/>
                  <a:gd name="T30" fmla="*/ 83 w 174"/>
                  <a:gd name="T31" fmla="*/ 94 h 184"/>
                  <a:gd name="T32" fmla="*/ 74 w 174"/>
                  <a:gd name="T33" fmla="*/ 104 h 184"/>
                  <a:gd name="T34" fmla="*/ 64 w 174"/>
                  <a:gd name="T35" fmla="*/ 103 h 184"/>
                  <a:gd name="T36" fmla="*/ 49 w 174"/>
                  <a:gd name="T37" fmla="*/ 76 h 184"/>
                  <a:gd name="T38" fmla="*/ 32 w 174"/>
                  <a:gd name="T39" fmla="*/ 47 h 184"/>
                  <a:gd name="T40" fmla="*/ 14 w 174"/>
                  <a:gd name="T41" fmla="*/ 47 h 184"/>
                  <a:gd name="T42" fmla="*/ 0 w 174"/>
                  <a:gd name="T43" fmla="*/ 32 h 184"/>
                  <a:gd name="T44" fmla="*/ 37 w 174"/>
                  <a:gd name="T45" fmla="*/ 24 h 184"/>
                  <a:gd name="T46" fmla="*/ 51 w 174"/>
                  <a:gd name="T47" fmla="*/ 32 h 184"/>
                  <a:gd name="T48" fmla="*/ 73 w 174"/>
                  <a:gd name="T49" fmla="*/ 5 h 184"/>
                  <a:gd name="T50" fmla="*/ 77 w 174"/>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84">
                    <a:moveTo>
                      <a:pt x="77" y="0"/>
                    </a:moveTo>
                    <a:cubicBezTo>
                      <a:pt x="90" y="14"/>
                      <a:pt x="108" y="22"/>
                      <a:pt x="124" y="32"/>
                    </a:cubicBezTo>
                    <a:cubicBezTo>
                      <a:pt x="136" y="47"/>
                      <a:pt x="138" y="69"/>
                      <a:pt x="150" y="85"/>
                    </a:cubicBezTo>
                    <a:cubicBezTo>
                      <a:pt x="157" y="96"/>
                      <a:pt x="166" y="105"/>
                      <a:pt x="174" y="115"/>
                    </a:cubicBezTo>
                    <a:cubicBezTo>
                      <a:pt x="169" y="118"/>
                      <a:pt x="164" y="122"/>
                      <a:pt x="158" y="125"/>
                    </a:cubicBezTo>
                    <a:cubicBezTo>
                      <a:pt x="161" y="135"/>
                      <a:pt x="167" y="143"/>
                      <a:pt x="173" y="150"/>
                    </a:cubicBezTo>
                    <a:cubicBezTo>
                      <a:pt x="170" y="156"/>
                      <a:pt x="166" y="161"/>
                      <a:pt x="163" y="167"/>
                    </a:cubicBezTo>
                    <a:cubicBezTo>
                      <a:pt x="164" y="173"/>
                      <a:pt x="165" y="178"/>
                      <a:pt x="167" y="184"/>
                    </a:cubicBezTo>
                    <a:cubicBezTo>
                      <a:pt x="157" y="183"/>
                      <a:pt x="148" y="183"/>
                      <a:pt x="139" y="182"/>
                    </a:cubicBezTo>
                    <a:cubicBezTo>
                      <a:pt x="137" y="180"/>
                      <a:pt x="134" y="177"/>
                      <a:pt x="132" y="176"/>
                    </a:cubicBezTo>
                    <a:cubicBezTo>
                      <a:pt x="116" y="163"/>
                      <a:pt x="97" y="174"/>
                      <a:pt x="79" y="174"/>
                    </a:cubicBezTo>
                    <a:cubicBezTo>
                      <a:pt x="82" y="169"/>
                      <a:pt x="84" y="163"/>
                      <a:pt x="87" y="157"/>
                    </a:cubicBezTo>
                    <a:cubicBezTo>
                      <a:pt x="85" y="141"/>
                      <a:pt x="79" y="126"/>
                      <a:pt x="74" y="111"/>
                    </a:cubicBezTo>
                    <a:cubicBezTo>
                      <a:pt x="81" y="111"/>
                      <a:pt x="87" y="111"/>
                      <a:pt x="94" y="112"/>
                    </a:cubicBezTo>
                    <a:cubicBezTo>
                      <a:pt x="97" y="103"/>
                      <a:pt x="94" y="96"/>
                      <a:pt x="87" y="90"/>
                    </a:cubicBezTo>
                    <a:cubicBezTo>
                      <a:pt x="86" y="91"/>
                      <a:pt x="84" y="93"/>
                      <a:pt x="83" y="94"/>
                    </a:cubicBezTo>
                    <a:cubicBezTo>
                      <a:pt x="80" y="97"/>
                      <a:pt x="77" y="101"/>
                      <a:pt x="74" y="104"/>
                    </a:cubicBezTo>
                    <a:cubicBezTo>
                      <a:pt x="72" y="104"/>
                      <a:pt x="67" y="103"/>
                      <a:pt x="64" y="103"/>
                    </a:cubicBezTo>
                    <a:cubicBezTo>
                      <a:pt x="56" y="96"/>
                      <a:pt x="51" y="86"/>
                      <a:pt x="49" y="76"/>
                    </a:cubicBezTo>
                    <a:cubicBezTo>
                      <a:pt x="47" y="64"/>
                      <a:pt x="40" y="55"/>
                      <a:pt x="32" y="47"/>
                    </a:cubicBezTo>
                    <a:cubicBezTo>
                      <a:pt x="26" y="47"/>
                      <a:pt x="20" y="47"/>
                      <a:pt x="14" y="47"/>
                    </a:cubicBezTo>
                    <a:cubicBezTo>
                      <a:pt x="9" y="42"/>
                      <a:pt x="4" y="37"/>
                      <a:pt x="0" y="32"/>
                    </a:cubicBezTo>
                    <a:cubicBezTo>
                      <a:pt x="12" y="29"/>
                      <a:pt x="24" y="26"/>
                      <a:pt x="37" y="24"/>
                    </a:cubicBezTo>
                    <a:cubicBezTo>
                      <a:pt x="43" y="23"/>
                      <a:pt x="46" y="30"/>
                      <a:pt x="51" y="32"/>
                    </a:cubicBezTo>
                    <a:cubicBezTo>
                      <a:pt x="58" y="23"/>
                      <a:pt x="65" y="14"/>
                      <a:pt x="73" y="5"/>
                    </a:cubicBezTo>
                    <a:cubicBezTo>
                      <a:pt x="74" y="4"/>
                      <a:pt x="76" y="1"/>
                      <a:pt x="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1" name="Freeform 256"/>
              <p:cNvSpPr/>
              <p:nvPr>
                <p:custDataLst>
                  <p:tags r:id="rId14"/>
                </p:custDataLst>
              </p:nvPr>
            </p:nvSpPr>
            <p:spPr bwMode="auto">
              <a:xfrm>
                <a:off x="1822" y="1277"/>
                <a:ext cx="770" cy="709"/>
              </a:xfrm>
              <a:custGeom>
                <a:avLst/>
                <a:gdLst>
                  <a:gd name="T0" fmla="*/ 13 w 410"/>
                  <a:gd name="T1" fmla="*/ 0 h 377"/>
                  <a:gd name="T2" fmla="*/ 41 w 410"/>
                  <a:gd name="T3" fmla="*/ 1 h 377"/>
                  <a:gd name="T4" fmla="*/ 58 w 410"/>
                  <a:gd name="T5" fmla="*/ 35 h 377"/>
                  <a:gd name="T6" fmla="*/ 86 w 410"/>
                  <a:gd name="T7" fmla="*/ 60 h 377"/>
                  <a:gd name="T8" fmla="*/ 104 w 410"/>
                  <a:gd name="T9" fmla="*/ 53 h 377"/>
                  <a:gd name="T10" fmla="*/ 121 w 410"/>
                  <a:gd name="T11" fmla="*/ 71 h 377"/>
                  <a:gd name="T12" fmla="*/ 149 w 410"/>
                  <a:gd name="T13" fmla="*/ 67 h 377"/>
                  <a:gd name="T14" fmla="*/ 149 w 410"/>
                  <a:gd name="T15" fmla="*/ 44 h 377"/>
                  <a:gd name="T16" fmla="*/ 157 w 410"/>
                  <a:gd name="T17" fmla="*/ 47 h 377"/>
                  <a:gd name="T18" fmla="*/ 169 w 410"/>
                  <a:gd name="T19" fmla="*/ 41 h 377"/>
                  <a:gd name="T20" fmla="*/ 173 w 410"/>
                  <a:gd name="T21" fmla="*/ 43 h 377"/>
                  <a:gd name="T22" fmla="*/ 175 w 410"/>
                  <a:gd name="T23" fmla="*/ 51 h 377"/>
                  <a:gd name="T24" fmla="*/ 195 w 410"/>
                  <a:gd name="T25" fmla="*/ 9 h 377"/>
                  <a:gd name="T26" fmla="*/ 213 w 410"/>
                  <a:gd name="T27" fmla="*/ 2 h 377"/>
                  <a:gd name="T28" fmla="*/ 224 w 410"/>
                  <a:gd name="T29" fmla="*/ 20 h 377"/>
                  <a:gd name="T30" fmla="*/ 230 w 410"/>
                  <a:gd name="T31" fmla="*/ 21 h 377"/>
                  <a:gd name="T32" fmla="*/ 237 w 410"/>
                  <a:gd name="T33" fmla="*/ 32 h 377"/>
                  <a:gd name="T34" fmla="*/ 254 w 410"/>
                  <a:gd name="T35" fmla="*/ 32 h 377"/>
                  <a:gd name="T36" fmla="*/ 264 w 410"/>
                  <a:gd name="T37" fmla="*/ 44 h 377"/>
                  <a:gd name="T38" fmla="*/ 267 w 410"/>
                  <a:gd name="T39" fmla="*/ 67 h 377"/>
                  <a:gd name="T40" fmla="*/ 275 w 410"/>
                  <a:gd name="T41" fmla="*/ 75 h 377"/>
                  <a:gd name="T42" fmla="*/ 281 w 410"/>
                  <a:gd name="T43" fmla="*/ 81 h 377"/>
                  <a:gd name="T44" fmla="*/ 309 w 410"/>
                  <a:gd name="T45" fmla="*/ 73 h 377"/>
                  <a:gd name="T46" fmla="*/ 362 w 410"/>
                  <a:gd name="T47" fmla="*/ 78 h 377"/>
                  <a:gd name="T48" fmla="*/ 374 w 410"/>
                  <a:gd name="T49" fmla="*/ 90 h 377"/>
                  <a:gd name="T50" fmla="*/ 388 w 410"/>
                  <a:gd name="T51" fmla="*/ 90 h 377"/>
                  <a:gd name="T52" fmla="*/ 393 w 410"/>
                  <a:gd name="T53" fmla="*/ 95 h 377"/>
                  <a:gd name="T54" fmla="*/ 410 w 410"/>
                  <a:gd name="T55" fmla="*/ 121 h 377"/>
                  <a:gd name="T56" fmla="*/ 382 w 410"/>
                  <a:gd name="T57" fmla="*/ 155 h 377"/>
                  <a:gd name="T58" fmla="*/ 369 w 410"/>
                  <a:gd name="T59" fmla="*/ 152 h 377"/>
                  <a:gd name="T60" fmla="*/ 359 w 410"/>
                  <a:gd name="T61" fmla="*/ 199 h 377"/>
                  <a:gd name="T62" fmla="*/ 325 w 410"/>
                  <a:gd name="T63" fmla="*/ 191 h 377"/>
                  <a:gd name="T64" fmla="*/ 312 w 410"/>
                  <a:gd name="T65" fmla="*/ 180 h 377"/>
                  <a:gd name="T66" fmla="*/ 300 w 410"/>
                  <a:gd name="T67" fmla="*/ 197 h 377"/>
                  <a:gd name="T68" fmla="*/ 305 w 410"/>
                  <a:gd name="T69" fmla="*/ 212 h 377"/>
                  <a:gd name="T70" fmla="*/ 289 w 410"/>
                  <a:gd name="T71" fmla="*/ 225 h 377"/>
                  <a:gd name="T72" fmla="*/ 288 w 410"/>
                  <a:gd name="T73" fmla="*/ 237 h 377"/>
                  <a:gd name="T74" fmla="*/ 308 w 410"/>
                  <a:gd name="T75" fmla="*/ 242 h 377"/>
                  <a:gd name="T76" fmla="*/ 310 w 410"/>
                  <a:gd name="T77" fmla="*/ 279 h 377"/>
                  <a:gd name="T78" fmla="*/ 327 w 410"/>
                  <a:gd name="T79" fmla="*/ 296 h 377"/>
                  <a:gd name="T80" fmla="*/ 309 w 410"/>
                  <a:gd name="T81" fmla="*/ 300 h 377"/>
                  <a:gd name="T82" fmla="*/ 290 w 410"/>
                  <a:gd name="T83" fmla="*/ 284 h 377"/>
                  <a:gd name="T84" fmla="*/ 277 w 410"/>
                  <a:gd name="T85" fmla="*/ 291 h 377"/>
                  <a:gd name="T86" fmla="*/ 267 w 410"/>
                  <a:gd name="T87" fmla="*/ 292 h 377"/>
                  <a:gd name="T88" fmla="*/ 257 w 410"/>
                  <a:gd name="T89" fmla="*/ 262 h 377"/>
                  <a:gd name="T90" fmla="*/ 219 w 410"/>
                  <a:gd name="T91" fmla="*/ 294 h 377"/>
                  <a:gd name="T92" fmla="*/ 200 w 410"/>
                  <a:gd name="T93" fmla="*/ 362 h 377"/>
                  <a:gd name="T94" fmla="*/ 170 w 410"/>
                  <a:gd name="T95" fmla="*/ 377 h 377"/>
                  <a:gd name="T96" fmla="*/ 149 w 410"/>
                  <a:gd name="T97" fmla="*/ 357 h 377"/>
                  <a:gd name="T98" fmla="*/ 124 w 410"/>
                  <a:gd name="T99" fmla="*/ 301 h 377"/>
                  <a:gd name="T100" fmla="*/ 100 w 410"/>
                  <a:gd name="T101" fmla="*/ 273 h 377"/>
                  <a:gd name="T102" fmla="*/ 79 w 410"/>
                  <a:gd name="T103" fmla="*/ 239 h 377"/>
                  <a:gd name="T104" fmla="*/ 61 w 410"/>
                  <a:gd name="T105" fmla="*/ 254 h 377"/>
                  <a:gd name="T106" fmla="*/ 49 w 410"/>
                  <a:gd name="T107" fmla="*/ 110 h 377"/>
                  <a:gd name="T108" fmla="*/ 39 w 410"/>
                  <a:gd name="T109" fmla="*/ 92 h 377"/>
                  <a:gd name="T110" fmla="*/ 29 w 410"/>
                  <a:gd name="T111" fmla="*/ 78 h 377"/>
                  <a:gd name="T112" fmla="*/ 18 w 410"/>
                  <a:gd name="T113" fmla="*/ 65 h 377"/>
                  <a:gd name="T114" fmla="*/ 13 w 410"/>
                  <a:gd name="T11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0" h="377">
                    <a:moveTo>
                      <a:pt x="13" y="0"/>
                    </a:moveTo>
                    <a:cubicBezTo>
                      <a:pt x="22" y="1"/>
                      <a:pt x="32" y="2"/>
                      <a:pt x="41" y="1"/>
                    </a:cubicBezTo>
                    <a:cubicBezTo>
                      <a:pt x="50" y="11"/>
                      <a:pt x="53" y="23"/>
                      <a:pt x="58" y="35"/>
                    </a:cubicBezTo>
                    <a:cubicBezTo>
                      <a:pt x="66" y="45"/>
                      <a:pt x="76" y="52"/>
                      <a:pt x="86" y="60"/>
                    </a:cubicBezTo>
                    <a:cubicBezTo>
                      <a:pt x="91" y="58"/>
                      <a:pt x="97" y="54"/>
                      <a:pt x="104" y="53"/>
                    </a:cubicBezTo>
                    <a:cubicBezTo>
                      <a:pt x="110" y="58"/>
                      <a:pt x="115" y="65"/>
                      <a:pt x="121" y="71"/>
                    </a:cubicBezTo>
                    <a:cubicBezTo>
                      <a:pt x="130" y="70"/>
                      <a:pt x="139" y="68"/>
                      <a:pt x="149" y="67"/>
                    </a:cubicBezTo>
                    <a:cubicBezTo>
                      <a:pt x="149" y="59"/>
                      <a:pt x="149" y="52"/>
                      <a:pt x="149" y="44"/>
                    </a:cubicBezTo>
                    <a:cubicBezTo>
                      <a:pt x="151" y="45"/>
                      <a:pt x="155" y="47"/>
                      <a:pt x="157" y="47"/>
                    </a:cubicBezTo>
                    <a:cubicBezTo>
                      <a:pt x="161" y="45"/>
                      <a:pt x="165" y="43"/>
                      <a:pt x="169" y="41"/>
                    </a:cubicBezTo>
                    <a:cubicBezTo>
                      <a:pt x="170" y="42"/>
                      <a:pt x="172" y="43"/>
                      <a:pt x="173" y="43"/>
                    </a:cubicBezTo>
                    <a:cubicBezTo>
                      <a:pt x="175" y="51"/>
                      <a:pt x="175" y="51"/>
                      <a:pt x="175" y="51"/>
                    </a:cubicBezTo>
                    <a:cubicBezTo>
                      <a:pt x="188" y="41"/>
                      <a:pt x="189" y="23"/>
                      <a:pt x="195" y="9"/>
                    </a:cubicBezTo>
                    <a:cubicBezTo>
                      <a:pt x="201" y="7"/>
                      <a:pt x="207" y="4"/>
                      <a:pt x="213" y="2"/>
                    </a:cubicBezTo>
                    <a:cubicBezTo>
                      <a:pt x="223" y="2"/>
                      <a:pt x="221" y="14"/>
                      <a:pt x="224" y="20"/>
                    </a:cubicBezTo>
                    <a:cubicBezTo>
                      <a:pt x="226" y="20"/>
                      <a:pt x="228" y="21"/>
                      <a:pt x="230" y="21"/>
                    </a:cubicBezTo>
                    <a:cubicBezTo>
                      <a:pt x="232" y="24"/>
                      <a:pt x="235" y="29"/>
                      <a:pt x="237" y="32"/>
                    </a:cubicBezTo>
                    <a:cubicBezTo>
                      <a:pt x="243" y="32"/>
                      <a:pt x="248" y="32"/>
                      <a:pt x="254" y="32"/>
                    </a:cubicBezTo>
                    <a:cubicBezTo>
                      <a:pt x="257" y="36"/>
                      <a:pt x="260" y="40"/>
                      <a:pt x="264" y="44"/>
                    </a:cubicBezTo>
                    <a:cubicBezTo>
                      <a:pt x="265" y="51"/>
                      <a:pt x="265" y="59"/>
                      <a:pt x="267" y="67"/>
                    </a:cubicBezTo>
                    <a:cubicBezTo>
                      <a:pt x="270" y="70"/>
                      <a:pt x="272" y="72"/>
                      <a:pt x="275" y="75"/>
                    </a:cubicBezTo>
                    <a:cubicBezTo>
                      <a:pt x="276" y="76"/>
                      <a:pt x="280" y="80"/>
                      <a:pt x="281" y="81"/>
                    </a:cubicBezTo>
                    <a:cubicBezTo>
                      <a:pt x="291" y="79"/>
                      <a:pt x="300" y="76"/>
                      <a:pt x="309" y="73"/>
                    </a:cubicBezTo>
                    <a:cubicBezTo>
                      <a:pt x="327" y="77"/>
                      <a:pt x="344" y="80"/>
                      <a:pt x="362" y="78"/>
                    </a:cubicBezTo>
                    <a:cubicBezTo>
                      <a:pt x="366" y="82"/>
                      <a:pt x="370" y="86"/>
                      <a:pt x="374" y="90"/>
                    </a:cubicBezTo>
                    <a:cubicBezTo>
                      <a:pt x="378" y="90"/>
                      <a:pt x="383" y="90"/>
                      <a:pt x="388" y="90"/>
                    </a:cubicBezTo>
                    <a:cubicBezTo>
                      <a:pt x="393" y="95"/>
                      <a:pt x="393" y="95"/>
                      <a:pt x="393" y="95"/>
                    </a:cubicBezTo>
                    <a:cubicBezTo>
                      <a:pt x="399" y="103"/>
                      <a:pt x="404" y="112"/>
                      <a:pt x="410" y="121"/>
                    </a:cubicBezTo>
                    <a:cubicBezTo>
                      <a:pt x="394" y="126"/>
                      <a:pt x="386" y="140"/>
                      <a:pt x="382" y="155"/>
                    </a:cubicBezTo>
                    <a:cubicBezTo>
                      <a:pt x="379" y="154"/>
                      <a:pt x="372" y="153"/>
                      <a:pt x="369" y="152"/>
                    </a:cubicBezTo>
                    <a:cubicBezTo>
                      <a:pt x="368" y="168"/>
                      <a:pt x="374" y="188"/>
                      <a:pt x="359" y="199"/>
                    </a:cubicBezTo>
                    <a:cubicBezTo>
                      <a:pt x="348" y="194"/>
                      <a:pt x="337" y="191"/>
                      <a:pt x="325" y="191"/>
                    </a:cubicBezTo>
                    <a:cubicBezTo>
                      <a:pt x="321" y="187"/>
                      <a:pt x="316" y="184"/>
                      <a:pt x="312" y="180"/>
                    </a:cubicBezTo>
                    <a:cubicBezTo>
                      <a:pt x="308" y="185"/>
                      <a:pt x="302" y="190"/>
                      <a:pt x="300" y="197"/>
                    </a:cubicBezTo>
                    <a:cubicBezTo>
                      <a:pt x="301" y="202"/>
                      <a:pt x="303" y="207"/>
                      <a:pt x="305" y="212"/>
                    </a:cubicBezTo>
                    <a:cubicBezTo>
                      <a:pt x="299" y="216"/>
                      <a:pt x="294" y="221"/>
                      <a:pt x="289" y="225"/>
                    </a:cubicBezTo>
                    <a:cubicBezTo>
                      <a:pt x="289" y="228"/>
                      <a:pt x="288" y="234"/>
                      <a:pt x="288" y="237"/>
                    </a:cubicBezTo>
                    <a:cubicBezTo>
                      <a:pt x="295" y="239"/>
                      <a:pt x="301" y="240"/>
                      <a:pt x="308" y="242"/>
                    </a:cubicBezTo>
                    <a:cubicBezTo>
                      <a:pt x="309" y="254"/>
                      <a:pt x="308" y="267"/>
                      <a:pt x="310" y="279"/>
                    </a:cubicBezTo>
                    <a:cubicBezTo>
                      <a:pt x="314" y="286"/>
                      <a:pt x="322" y="290"/>
                      <a:pt x="327" y="296"/>
                    </a:cubicBezTo>
                    <a:cubicBezTo>
                      <a:pt x="321" y="298"/>
                      <a:pt x="315" y="301"/>
                      <a:pt x="309" y="300"/>
                    </a:cubicBezTo>
                    <a:cubicBezTo>
                      <a:pt x="302" y="295"/>
                      <a:pt x="297" y="288"/>
                      <a:pt x="290" y="284"/>
                    </a:cubicBezTo>
                    <a:cubicBezTo>
                      <a:pt x="285" y="286"/>
                      <a:pt x="281" y="289"/>
                      <a:pt x="277" y="291"/>
                    </a:cubicBezTo>
                    <a:cubicBezTo>
                      <a:pt x="274" y="292"/>
                      <a:pt x="269" y="292"/>
                      <a:pt x="267" y="292"/>
                    </a:cubicBezTo>
                    <a:cubicBezTo>
                      <a:pt x="265" y="281"/>
                      <a:pt x="262" y="271"/>
                      <a:pt x="257" y="262"/>
                    </a:cubicBezTo>
                    <a:cubicBezTo>
                      <a:pt x="243" y="270"/>
                      <a:pt x="227" y="279"/>
                      <a:pt x="219" y="294"/>
                    </a:cubicBezTo>
                    <a:cubicBezTo>
                      <a:pt x="208" y="315"/>
                      <a:pt x="206" y="339"/>
                      <a:pt x="200" y="362"/>
                    </a:cubicBezTo>
                    <a:cubicBezTo>
                      <a:pt x="189" y="365"/>
                      <a:pt x="179" y="371"/>
                      <a:pt x="170" y="377"/>
                    </a:cubicBezTo>
                    <a:cubicBezTo>
                      <a:pt x="162" y="371"/>
                      <a:pt x="153" y="366"/>
                      <a:pt x="149" y="357"/>
                    </a:cubicBezTo>
                    <a:cubicBezTo>
                      <a:pt x="139" y="339"/>
                      <a:pt x="128" y="321"/>
                      <a:pt x="124" y="301"/>
                    </a:cubicBezTo>
                    <a:cubicBezTo>
                      <a:pt x="122" y="287"/>
                      <a:pt x="107" y="283"/>
                      <a:pt x="100" y="273"/>
                    </a:cubicBezTo>
                    <a:cubicBezTo>
                      <a:pt x="92" y="263"/>
                      <a:pt x="86" y="251"/>
                      <a:pt x="79" y="239"/>
                    </a:cubicBezTo>
                    <a:cubicBezTo>
                      <a:pt x="73" y="244"/>
                      <a:pt x="67" y="249"/>
                      <a:pt x="61" y="254"/>
                    </a:cubicBezTo>
                    <a:cubicBezTo>
                      <a:pt x="52" y="206"/>
                      <a:pt x="65" y="157"/>
                      <a:pt x="49" y="110"/>
                    </a:cubicBezTo>
                    <a:cubicBezTo>
                      <a:pt x="46" y="104"/>
                      <a:pt x="42" y="98"/>
                      <a:pt x="39" y="92"/>
                    </a:cubicBezTo>
                    <a:cubicBezTo>
                      <a:pt x="38" y="86"/>
                      <a:pt x="34" y="81"/>
                      <a:pt x="29" y="78"/>
                    </a:cubicBezTo>
                    <a:cubicBezTo>
                      <a:pt x="25" y="74"/>
                      <a:pt x="22" y="70"/>
                      <a:pt x="18" y="65"/>
                    </a:cubicBezTo>
                    <a:cubicBezTo>
                      <a:pt x="0" y="47"/>
                      <a:pt x="19" y="22"/>
                      <a:pt x="1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2" name="Freeform 257"/>
              <p:cNvSpPr/>
              <p:nvPr>
                <p:custDataLst>
                  <p:tags r:id="rId15"/>
                </p:custDataLst>
              </p:nvPr>
            </p:nvSpPr>
            <p:spPr bwMode="auto">
              <a:xfrm>
                <a:off x="2613" y="1412"/>
                <a:ext cx="555" cy="307"/>
              </a:xfrm>
              <a:custGeom>
                <a:avLst/>
                <a:gdLst>
                  <a:gd name="T0" fmla="*/ 70 w 296"/>
                  <a:gd name="T1" fmla="*/ 0 h 163"/>
                  <a:gd name="T2" fmla="*/ 111 w 296"/>
                  <a:gd name="T3" fmla="*/ 5 h 163"/>
                  <a:gd name="T4" fmla="*/ 156 w 296"/>
                  <a:gd name="T5" fmla="*/ 20 h 163"/>
                  <a:gd name="T6" fmla="*/ 194 w 296"/>
                  <a:gd name="T7" fmla="*/ 12 h 163"/>
                  <a:gd name="T8" fmla="*/ 211 w 296"/>
                  <a:gd name="T9" fmla="*/ 45 h 163"/>
                  <a:gd name="T10" fmla="*/ 237 w 296"/>
                  <a:gd name="T11" fmla="*/ 46 h 163"/>
                  <a:gd name="T12" fmla="*/ 244 w 296"/>
                  <a:gd name="T13" fmla="*/ 55 h 163"/>
                  <a:gd name="T14" fmla="*/ 266 w 296"/>
                  <a:gd name="T15" fmla="*/ 57 h 163"/>
                  <a:gd name="T16" fmla="*/ 283 w 296"/>
                  <a:gd name="T17" fmla="*/ 73 h 163"/>
                  <a:gd name="T18" fmla="*/ 296 w 296"/>
                  <a:gd name="T19" fmla="*/ 118 h 163"/>
                  <a:gd name="T20" fmla="*/ 246 w 296"/>
                  <a:gd name="T21" fmla="*/ 143 h 163"/>
                  <a:gd name="T22" fmla="*/ 212 w 296"/>
                  <a:gd name="T23" fmla="*/ 160 h 163"/>
                  <a:gd name="T24" fmla="*/ 204 w 296"/>
                  <a:gd name="T25" fmla="*/ 140 h 163"/>
                  <a:gd name="T26" fmla="*/ 191 w 296"/>
                  <a:gd name="T27" fmla="*/ 144 h 163"/>
                  <a:gd name="T28" fmla="*/ 172 w 296"/>
                  <a:gd name="T29" fmla="*/ 140 h 163"/>
                  <a:gd name="T30" fmla="*/ 148 w 296"/>
                  <a:gd name="T31" fmla="*/ 144 h 163"/>
                  <a:gd name="T32" fmla="*/ 95 w 296"/>
                  <a:gd name="T33" fmla="*/ 126 h 163"/>
                  <a:gd name="T34" fmla="*/ 81 w 296"/>
                  <a:gd name="T35" fmla="*/ 144 h 163"/>
                  <a:gd name="T36" fmla="*/ 57 w 296"/>
                  <a:gd name="T37" fmla="*/ 141 h 163"/>
                  <a:gd name="T38" fmla="*/ 29 w 296"/>
                  <a:gd name="T39" fmla="*/ 163 h 163"/>
                  <a:gd name="T40" fmla="*/ 1 w 296"/>
                  <a:gd name="T41" fmla="*/ 135 h 163"/>
                  <a:gd name="T42" fmla="*/ 4 w 296"/>
                  <a:gd name="T43" fmla="*/ 121 h 163"/>
                  <a:gd name="T44" fmla="*/ 0 w 296"/>
                  <a:gd name="T45" fmla="*/ 107 h 163"/>
                  <a:gd name="T46" fmla="*/ 38 w 296"/>
                  <a:gd name="T47" fmla="*/ 102 h 163"/>
                  <a:gd name="T48" fmla="*/ 65 w 296"/>
                  <a:gd name="T49" fmla="*/ 76 h 163"/>
                  <a:gd name="T50" fmla="*/ 53 w 296"/>
                  <a:gd name="T51" fmla="*/ 52 h 163"/>
                  <a:gd name="T52" fmla="*/ 52 w 296"/>
                  <a:gd name="T53" fmla="*/ 14 h 163"/>
                  <a:gd name="T54" fmla="*/ 70 w 296"/>
                  <a:gd name="T5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6" h="163">
                    <a:moveTo>
                      <a:pt x="70" y="0"/>
                    </a:moveTo>
                    <a:cubicBezTo>
                      <a:pt x="84" y="0"/>
                      <a:pt x="97" y="2"/>
                      <a:pt x="111" y="5"/>
                    </a:cubicBezTo>
                    <a:cubicBezTo>
                      <a:pt x="124" y="15"/>
                      <a:pt x="141" y="16"/>
                      <a:pt x="156" y="20"/>
                    </a:cubicBezTo>
                    <a:cubicBezTo>
                      <a:pt x="168" y="17"/>
                      <a:pt x="181" y="11"/>
                      <a:pt x="194" y="12"/>
                    </a:cubicBezTo>
                    <a:cubicBezTo>
                      <a:pt x="198" y="24"/>
                      <a:pt x="202" y="37"/>
                      <a:pt x="211" y="45"/>
                    </a:cubicBezTo>
                    <a:cubicBezTo>
                      <a:pt x="219" y="51"/>
                      <a:pt x="228" y="47"/>
                      <a:pt x="237" y="46"/>
                    </a:cubicBezTo>
                    <a:cubicBezTo>
                      <a:pt x="239" y="49"/>
                      <a:pt x="242" y="52"/>
                      <a:pt x="244" y="55"/>
                    </a:cubicBezTo>
                    <a:cubicBezTo>
                      <a:pt x="251" y="56"/>
                      <a:pt x="259" y="56"/>
                      <a:pt x="266" y="57"/>
                    </a:cubicBezTo>
                    <a:cubicBezTo>
                      <a:pt x="269" y="65"/>
                      <a:pt x="275" y="70"/>
                      <a:pt x="283" y="73"/>
                    </a:cubicBezTo>
                    <a:cubicBezTo>
                      <a:pt x="280" y="89"/>
                      <a:pt x="287" y="105"/>
                      <a:pt x="296" y="118"/>
                    </a:cubicBezTo>
                    <a:cubicBezTo>
                      <a:pt x="277" y="121"/>
                      <a:pt x="264" y="137"/>
                      <a:pt x="246" y="143"/>
                    </a:cubicBezTo>
                    <a:cubicBezTo>
                      <a:pt x="235" y="149"/>
                      <a:pt x="223" y="154"/>
                      <a:pt x="212" y="160"/>
                    </a:cubicBezTo>
                    <a:cubicBezTo>
                      <a:pt x="210" y="153"/>
                      <a:pt x="207" y="146"/>
                      <a:pt x="204" y="140"/>
                    </a:cubicBezTo>
                    <a:cubicBezTo>
                      <a:pt x="199" y="140"/>
                      <a:pt x="195" y="142"/>
                      <a:pt x="191" y="144"/>
                    </a:cubicBezTo>
                    <a:cubicBezTo>
                      <a:pt x="185" y="143"/>
                      <a:pt x="178" y="141"/>
                      <a:pt x="172" y="140"/>
                    </a:cubicBezTo>
                    <a:cubicBezTo>
                      <a:pt x="165" y="143"/>
                      <a:pt x="155" y="152"/>
                      <a:pt x="148" y="144"/>
                    </a:cubicBezTo>
                    <a:cubicBezTo>
                      <a:pt x="133" y="130"/>
                      <a:pt x="112" y="134"/>
                      <a:pt x="95" y="126"/>
                    </a:cubicBezTo>
                    <a:cubicBezTo>
                      <a:pt x="83" y="119"/>
                      <a:pt x="84" y="137"/>
                      <a:pt x="81" y="144"/>
                    </a:cubicBezTo>
                    <a:cubicBezTo>
                      <a:pt x="73" y="142"/>
                      <a:pt x="65" y="138"/>
                      <a:pt x="57" y="141"/>
                    </a:cubicBezTo>
                    <a:cubicBezTo>
                      <a:pt x="46" y="146"/>
                      <a:pt x="38" y="155"/>
                      <a:pt x="29" y="163"/>
                    </a:cubicBezTo>
                    <a:cubicBezTo>
                      <a:pt x="21" y="152"/>
                      <a:pt x="11" y="143"/>
                      <a:pt x="1" y="135"/>
                    </a:cubicBezTo>
                    <a:cubicBezTo>
                      <a:pt x="2" y="130"/>
                      <a:pt x="3" y="126"/>
                      <a:pt x="4" y="121"/>
                    </a:cubicBezTo>
                    <a:cubicBezTo>
                      <a:pt x="2" y="116"/>
                      <a:pt x="1" y="112"/>
                      <a:pt x="0" y="107"/>
                    </a:cubicBezTo>
                    <a:cubicBezTo>
                      <a:pt x="12" y="105"/>
                      <a:pt x="25" y="106"/>
                      <a:pt x="38" y="102"/>
                    </a:cubicBezTo>
                    <a:cubicBezTo>
                      <a:pt x="48" y="95"/>
                      <a:pt x="57" y="86"/>
                      <a:pt x="65" y="76"/>
                    </a:cubicBezTo>
                    <a:cubicBezTo>
                      <a:pt x="68" y="66"/>
                      <a:pt x="56" y="61"/>
                      <a:pt x="53" y="52"/>
                    </a:cubicBezTo>
                    <a:cubicBezTo>
                      <a:pt x="51" y="40"/>
                      <a:pt x="45" y="26"/>
                      <a:pt x="52" y="14"/>
                    </a:cubicBezTo>
                    <a:cubicBezTo>
                      <a:pt x="60" y="12"/>
                      <a:pt x="65" y="6"/>
                      <a:pt x="7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3" name="Freeform 258"/>
              <p:cNvSpPr/>
              <p:nvPr>
                <p:custDataLst>
                  <p:tags r:id="rId16"/>
                </p:custDataLst>
              </p:nvPr>
            </p:nvSpPr>
            <p:spPr bwMode="auto">
              <a:xfrm>
                <a:off x="2324" y="1974"/>
                <a:ext cx="568" cy="393"/>
              </a:xfrm>
              <a:custGeom>
                <a:avLst/>
                <a:gdLst>
                  <a:gd name="T0" fmla="*/ 230 w 303"/>
                  <a:gd name="T1" fmla="*/ 18 h 209"/>
                  <a:gd name="T2" fmla="*/ 264 w 303"/>
                  <a:gd name="T3" fmla="*/ 0 h 209"/>
                  <a:gd name="T4" fmla="*/ 268 w 303"/>
                  <a:gd name="T5" fmla="*/ 35 h 209"/>
                  <a:gd name="T6" fmla="*/ 257 w 303"/>
                  <a:gd name="T7" fmla="*/ 66 h 209"/>
                  <a:gd name="T8" fmla="*/ 277 w 303"/>
                  <a:gd name="T9" fmla="*/ 62 h 209"/>
                  <a:gd name="T10" fmla="*/ 283 w 303"/>
                  <a:gd name="T11" fmla="*/ 78 h 209"/>
                  <a:gd name="T12" fmla="*/ 303 w 303"/>
                  <a:gd name="T13" fmla="*/ 79 h 209"/>
                  <a:gd name="T14" fmla="*/ 279 w 303"/>
                  <a:gd name="T15" fmla="*/ 123 h 209"/>
                  <a:gd name="T16" fmla="*/ 276 w 303"/>
                  <a:gd name="T17" fmla="*/ 154 h 209"/>
                  <a:gd name="T18" fmla="*/ 253 w 303"/>
                  <a:gd name="T19" fmla="*/ 167 h 209"/>
                  <a:gd name="T20" fmla="*/ 249 w 303"/>
                  <a:gd name="T21" fmla="*/ 168 h 209"/>
                  <a:gd name="T22" fmla="*/ 250 w 303"/>
                  <a:gd name="T23" fmla="*/ 179 h 209"/>
                  <a:gd name="T24" fmla="*/ 242 w 303"/>
                  <a:gd name="T25" fmla="*/ 183 h 209"/>
                  <a:gd name="T26" fmla="*/ 233 w 303"/>
                  <a:gd name="T27" fmla="*/ 195 h 209"/>
                  <a:gd name="T28" fmla="*/ 219 w 303"/>
                  <a:gd name="T29" fmla="*/ 205 h 209"/>
                  <a:gd name="T30" fmla="*/ 216 w 303"/>
                  <a:gd name="T31" fmla="*/ 207 h 209"/>
                  <a:gd name="T32" fmla="*/ 194 w 303"/>
                  <a:gd name="T33" fmla="*/ 209 h 209"/>
                  <a:gd name="T34" fmla="*/ 162 w 303"/>
                  <a:gd name="T35" fmla="*/ 193 h 209"/>
                  <a:gd name="T36" fmla="*/ 146 w 303"/>
                  <a:gd name="T37" fmla="*/ 206 h 209"/>
                  <a:gd name="T38" fmla="*/ 105 w 303"/>
                  <a:gd name="T39" fmla="*/ 199 h 209"/>
                  <a:gd name="T40" fmla="*/ 89 w 303"/>
                  <a:gd name="T41" fmla="*/ 177 h 209"/>
                  <a:gd name="T42" fmla="*/ 88 w 303"/>
                  <a:gd name="T43" fmla="*/ 147 h 209"/>
                  <a:gd name="T44" fmla="*/ 42 w 303"/>
                  <a:gd name="T45" fmla="*/ 134 h 209"/>
                  <a:gd name="T46" fmla="*/ 62 w 303"/>
                  <a:gd name="T47" fmla="*/ 123 h 209"/>
                  <a:gd name="T48" fmla="*/ 62 w 303"/>
                  <a:gd name="T49" fmla="*/ 105 h 209"/>
                  <a:gd name="T50" fmla="*/ 26 w 303"/>
                  <a:gd name="T51" fmla="*/ 98 h 209"/>
                  <a:gd name="T52" fmla="*/ 16 w 303"/>
                  <a:gd name="T53" fmla="*/ 85 h 209"/>
                  <a:gd name="T54" fmla="*/ 3 w 303"/>
                  <a:gd name="T55" fmla="*/ 83 h 209"/>
                  <a:gd name="T56" fmla="*/ 0 w 303"/>
                  <a:gd name="T57" fmla="*/ 73 h 209"/>
                  <a:gd name="T58" fmla="*/ 22 w 303"/>
                  <a:gd name="T59" fmla="*/ 54 h 209"/>
                  <a:gd name="T60" fmla="*/ 77 w 303"/>
                  <a:gd name="T61" fmla="*/ 74 h 209"/>
                  <a:gd name="T62" fmla="*/ 110 w 303"/>
                  <a:gd name="T63" fmla="*/ 66 h 209"/>
                  <a:gd name="T64" fmla="*/ 102 w 303"/>
                  <a:gd name="T65" fmla="*/ 35 h 209"/>
                  <a:gd name="T66" fmla="*/ 141 w 303"/>
                  <a:gd name="T67" fmla="*/ 53 h 209"/>
                  <a:gd name="T68" fmla="*/ 143 w 303"/>
                  <a:gd name="T69" fmla="*/ 49 h 209"/>
                  <a:gd name="T70" fmla="*/ 147 w 303"/>
                  <a:gd name="T71" fmla="*/ 41 h 209"/>
                  <a:gd name="T72" fmla="*/ 162 w 303"/>
                  <a:gd name="T73" fmla="*/ 41 h 209"/>
                  <a:gd name="T74" fmla="*/ 163 w 303"/>
                  <a:gd name="T75" fmla="*/ 39 h 209"/>
                  <a:gd name="T76" fmla="*/ 166 w 303"/>
                  <a:gd name="T77" fmla="*/ 36 h 209"/>
                  <a:gd name="T78" fmla="*/ 198 w 303"/>
                  <a:gd name="T79" fmla="*/ 17 h 209"/>
                  <a:gd name="T80" fmla="*/ 207 w 303"/>
                  <a:gd name="T81" fmla="*/ 23 h 209"/>
                  <a:gd name="T82" fmla="*/ 219 w 303"/>
                  <a:gd name="T83" fmla="*/ 12 h 209"/>
                  <a:gd name="T84" fmla="*/ 230 w 303"/>
                  <a:gd name="T85"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3" h="209">
                    <a:moveTo>
                      <a:pt x="230" y="18"/>
                    </a:moveTo>
                    <a:cubicBezTo>
                      <a:pt x="241" y="11"/>
                      <a:pt x="252" y="5"/>
                      <a:pt x="264" y="0"/>
                    </a:cubicBezTo>
                    <a:cubicBezTo>
                      <a:pt x="267" y="11"/>
                      <a:pt x="275" y="24"/>
                      <a:pt x="268" y="35"/>
                    </a:cubicBezTo>
                    <a:cubicBezTo>
                      <a:pt x="263" y="45"/>
                      <a:pt x="259" y="55"/>
                      <a:pt x="257" y="66"/>
                    </a:cubicBezTo>
                    <a:cubicBezTo>
                      <a:pt x="264" y="65"/>
                      <a:pt x="270" y="63"/>
                      <a:pt x="277" y="62"/>
                    </a:cubicBezTo>
                    <a:cubicBezTo>
                      <a:pt x="280" y="67"/>
                      <a:pt x="281" y="73"/>
                      <a:pt x="283" y="78"/>
                    </a:cubicBezTo>
                    <a:cubicBezTo>
                      <a:pt x="290" y="78"/>
                      <a:pt x="296" y="79"/>
                      <a:pt x="303" y="79"/>
                    </a:cubicBezTo>
                    <a:cubicBezTo>
                      <a:pt x="301" y="97"/>
                      <a:pt x="294" y="113"/>
                      <a:pt x="279" y="123"/>
                    </a:cubicBezTo>
                    <a:cubicBezTo>
                      <a:pt x="278" y="133"/>
                      <a:pt x="279" y="144"/>
                      <a:pt x="276" y="154"/>
                    </a:cubicBezTo>
                    <a:cubicBezTo>
                      <a:pt x="269" y="159"/>
                      <a:pt x="261" y="163"/>
                      <a:pt x="253" y="167"/>
                    </a:cubicBezTo>
                    <a:cubicBezTo>
                      <a:pt x="252" y="167"/>
                      <a:pt x="250" y="168"/>
                      <a:pt x="249" y="168"/>
                    </a:cubicBezTo>
                    <a:cubicBezTo>
                      <a:pt x="249" y="171"/>
                      <a:pt x="250" y="176"/>
                      <a:pt x="250" y="179"/>
                    </a:cubicBezTo>
                    <a:cubicBezTo>
                      <a:pt x="248" y="180"/>
                      <a:pt x="244" y="182"/>
                      <a:pt x="242" y="183"/>
                    </a:cubicBezTo>
                    <a:cubicBezTo>
                      <a:pt x="239" y="187"/>
                      <a:pt x="236" y="191"/>
                      <a:pt x="233" y="195"/>
                    </a:cubicBezTo>
                    <a:cubicBezTo>
                      <a:pt x="228" y="198"/>
                      <a:pt x="224" y="202"/>
                      <a:pt x="219" y="205"/>
                    </a:cubicBezTo>
                    <a:cubicBezTo>
                      <a:pt x="216" y="207"/>
                      <a:pt x="216" y="207"/>
                      <a:pt x="216" y="207"/>
                    </a:cubicBezTo>
                    <a:cubicBezTo>
                      <a:pt x="209" y="204"/>
                      <a:pt x="201" y="207"/>
                      <a:pt x="194" y="209"/>
                    </a:cubicBezTo>
                    <a:cubicBezTo>
                      <a:pt x="183" y="204"/>
                      <a:pt x="173" y="198"/>
                      <a:pt x="162" y="193"/>
                    </a:cubicBezTo>
                    <a:cubicBezTo>
                      <a:pt x="157" y="197"/>
                      <a:pt x="151" y="202"/>
                      <a:pt x="146" y="206"/>
                    </a:cubicBezTo>
                    <a:cubicBezTo>
                      <a:pt x="132" y="205"/>
                      <a:pt x="117" y="206"/>
                      <a:pt x="105" y="199"/>
                    </a:cubicBezTo>
                    <a:cubicBezTo>
                      <a:pt x="97" y="194"/>
                      <a:pt x="87" y="188"/>
                      <a:pt x="89" y="177"/>
                    </a:cubicBezTo>
                    <a:cubicBezTo>
                      <a:pt x="89" y="167"/>
                      <a:pt x="95" y="156"/>
                      <a:pt x="88" y="147"/>
                    </a:cubicBezTo>
                    <a:cubicBezTo>
                      <a:pt x="74" y="137"/>
                      <a:pt x="52" y="150"/>
                      <a:pt x="42" y="134"/>
                    </a:cubicBezTo>
                    <a:cubicBezTo>
                      <a:pt x="45" y="125"/>
                      <a:pt x="55" y="125"/>
                      <a:pt x="62" y="123"/>
                    </a:cubicBezTo>
                    <a:cubicBezTo>
                      <a:pt x="62" y="117"/>
                      <a:pt x="62" y="111"/>
                      <a:pt x="62" y="105"/>
                    </a:cubicBezTo>
                    <a:cubicBezTo>
                      <a:pt x="51" y="98"/>
                      <a:pt x="37" y="103"/>
                      <a:pt x="26" y="98"/>
                    </a:cubicBezTo>
                    <a:cubicBezTo>
                      <a:pt x="22" y="94"/>
                      <a:pt x="19" y="90"/>
                      <a:pt x="16" y="85"/>
                    </a:cubicBezTo>
                    <a:cubicBezTo>
                      <a:pt x="12" y="84"/>
                      <a:pt x="7" y="84"/>
                      <a:pt x="3" y="83"/>
                    </a:cubicBezTo>
                    <a:cubicBezTo>
                      <a:pt x="2" y="80"/>
                      <a:pt x="1" y="76"/>
                      <a:pt x="0" y="73"/>
                    </a:cubicBezTo>
                    <a:cubicBezTo>
                      <a:pt x="8" y="67"/>
                      <a:pt x="15" y="61"/>
                      <a:pt x="22" y="54"/>
                    </a:cubicBezTo>
                    <a:cubicBezTo>
                      <a:pt x="41" y="58"/>
                      <a:pt x="61" y="62"/>
                      <a:pt x="77" y="74"/>
                    </a:cubicBezTo>
                    <a:cubicBezTo>
                      <a:pt x="89" y="82"/>
                      <a:pt x="102" y="76"/>
                      <a:pt x="110" y="66"/>
                    </a:cubicBezTo>
                    <a:cubicBezTo>
                      <a:pt x="102" y="58"/>
                      <a:pt x="101" y="47"/>
                      <a:pt x="102" y="35"/>
                    </a:cubicBezTo>
                    <a:cubicBezTo>
                      <a:pt x="115" y="41"/>
                      <a:pt x="127" y="48"/>
                      <a:pt x="141" y="53"/>
                    </a:cubicBezTo>
                    <a:cubicBezTo>
                      <a:pt x="141" y="52"/>
                      <a:pt x="142" y="50"/>
                      <a:pt x="143" y="49"/>
                    </a:cubicBezTo>
                    <a:cubicBezTo>
                      <a:pt x="144" y="47"/>
                      <a:pt x="146" y="43"/>
                      <a:pt x="147" y="41"/>
                    </a:cubicBezTo>
                    <a:cubicBezTo>
                      <a:pt x="152" y="42"/>
                      <a:pt x="157" y="42"/>
                      <a:pt x="162" y="41"/>
                    </a:cubicBezTo>
                    <a:cubicBezTo>
                      <a:pt x="163" y="39"/>
                      <a:pt x="163" y="39"/>
                      <a:pt x="163" y="39"/>
                    </a:cubicBezTo>
                    <a:cubicBezTo>
                      <a:pt x="164" y="38"/>
                      <a:pt x="165" y="36"/>
                      <a:pt x="166" y="36"/>
                    </a:cubicBezTo>
                    <a:cubicBezTo>
                      <a:pt x="177" y="30"/>
                      <a:pt x="187" y="24"/>
                      <a:pt x="198" y="17"/>
                    </a:cubicBezTo>
                    <a:cubicBezTo>
                      <a:pt x="200" y="18"/>
                      <a:pt x="205" y="21"/>
                      <a:pt x="207" y="23"/>
                    </a:cubicBezTo>
                    <a:cubicBezTo>
                      <a:pt x="211" y="19"/>
                      <a:pt x="215" y="16"/>
                      <a:pt x="219" y="12"/>
                    </a:cubicBezTo>
                    <a:cubicBezTo>
                      <a:pt x="223" y="14"/>
                      <a:pt x="226" y="16"/>
                      <a:pt x="230"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4" name="Freeform 259"/>
              <p:cNvSpPr/>
              <p:nvPr>
                <p:custDataLst>
                  <p:tags r:id="rId17"/>
                </p:custDataLst>
              </p:nvPr>
            </p:nvSpPr>
            <p:spPr bwMode="auto">
              <a:xfrm>
                <a:off x="387" y="-128"/>
                <a:ext cx="1456" cy="1138"/>
              </a:xfrm>
              <a:custGeom>
                <a:avLst/>
                <a:gdLst>
                  <a:gd name="T0" fmla="*/ 520 w 776"/>
                  <a:gd name="T1" fmla="*/ 26 h 606"/>
                  <a:gd name="T2" fmla="*/ 551 w 776"/>
                  <a:gd name="T3" fmla="*/ 5 h 606"/>
                  <a:gd name="T4" fmla="*/ 553 w 776"/>
                  <a:gd name="T5" fmla="*/ 26 h 606"/>
                  <a:gd name="T6" fmla="*/ 611 w 776"/>
                  <a:gd name="T7" fmla="*/ 78 h 606"/>
                  <a:gd name="T8" fmla="*/ 627 w 776"/>
                  <a:gd name="T9" fmla="*/ 118 h 606"/>
                  <a:gd name="T10" fmla="*/ 617 w 776"/>
                  <a:gd name="T11" fmla="*/ 166 h 606"/>
                  <a:gd name="T12" fmla="*/ 617 w 776"/>
                  <a:gd name="T13" fmla="*/ 166 h 606"/>
                  <a:gd name="T14" fmla="*/ 615 w 776"/>
                  <a:gd name="T15" fmla="*/ 168 h 606"/>
                  <a:gd name="T16" fmla="*/ 610 w 776"/>
                  <a:gd name="T17" fmla="*/ 173 h 606"/>
                  <a:gd name="T18" fmla="*/ 610 w 776"/>
                  <a:gd name="T19" fmla="*/ 195 h 606"/>
                  <a:gd name="T20" fmla="*/ 695 w 776"/>
                  <a:gd name="T21" fmla="*/ 223 h 606"/>
                  <a:gd name="T22" fmla="*/ 753 w 776"/>
                  <a:gd name="T23" fmla="*/ 270 h 606"/>
                  <a:gd name="T24" fmla="*/ 776 w 776"/>
                  <a:gd name="T25" fmla="*/ 324 h 606"/>
                  <a:gd name="T26" fmla="*/ 762 w 776"/>
                  <a:gd name="T27" fmla="*/ 361 h 606"/>
                  <a:gd name="T28" fmla="*/ 713 w 776"/>
                  <a:gd name="T29" fmla="*/ 374 h 606"/>
                  <a:gd name="T30" fmla="*/ 708 w 776"/>
                  <a:gd name="T31" fmla="*/ 379 h 606"/>
                  <a:gd name="T32" fmla="*/ 678 w 776"/>
                  <a:gd name="T33" fmla="*/ 413 h 606"/>
                  <a:gd name="T34" fmla="*/ 674 w 776"/>
                  <a:gd name="T35" fmla="*/ 416 h 606"/>
                  <a:gd name="T36" fmla="*/ 649 w 776"/>
                  <a:gd name="T37" fmla="*/ 417 h 606"/>
                  <a:gd name="T38" fmla="*/ 642 w 776"/>
                  <a:gd name="T39" fmla="*/ 478 h 606"/>
                  <a:gd name="T40" fmla="*/ 590 w 776"/>
                  <a:gd name="T41" fmla="*/ 488 h 606"/>
                  <a:gd name="T42" fmla="*/ 542 w 776"/>
                  <a:gd name="T43" fmla="*/ 500 h 606"/>
                  <a:gd name="T44" fmla="*/ 546 w 776"/>
                  <a:gd name="T45" fmla="*/ 532 h 606"/>
                  <a:gd name="T46" fmla="*/ 571 w 776"/>
                  <a:gd name="T47" fmla="*/ 566 h 606"/>
                  <a:gd name="T48" fmla="*/ 548 w 776"/>
                  <a:gd name="T49" fmla="*/ 577 h 606"/>
                  <a:gd name="T50" fmla="*/ 555 w 776"/>
                  <a:gd name="T51" fmla="*/ 606 h 606"/>
                  <a:gd name="T52" fmla="*/ 479 w 776"/>
                  <a:gd name="T53" fmla="*/ 583 h 606"/>
                  <a:gd name="T54" fmla="*/ 394 w 776"/>
                  <a:gd name="T55" fmla="*/ 572 h 606"/>
                  <a:gd name="T56" fmla="*/ 366 w 776"/>
                  <a:gd name="T57" fmla="*/ 588 h 606"/>
                  <a:gd name="T58" fmla="*/ 326 w 776"/>
                  <a:gd name="T59" fmla="*/ 584 h 606"/>
                  <a:gd name="T60" fmla="*/ 282 w 776"/>
                  <a:gd name="T61" fmla="*/ 588 h 606"/>
                  <a:gd name="T62" fmla="*/ 262 w 776"/>
                  <a:gd name="T63" fmla="*/ 567 h 606"/>
                  <a:gd name="T64" fmla="*/ 218 w 776"/>
                  <a:gd name="T65" fmla="*/ 574 h 606"/>
                  <a:gd name="T66" fmla="*/ 180 w 776"/>
                  <a:gd name="T67" fmla="*/ 560 h 606"/>
                  <a:gd name="T68" fmla="*/ 174 w 776"/>
                  <a:gd name="T69" fmla="*/ 556 h 606"/>
                  <a:gd name="T70" fmla="*/ 161 w 776"/>
                  <a:gd name="T71" fmla="*/ 566 h 606"/>
                  <a:gd name="T72" fmla="*/ 134 w 776"/>
                  <a:gd name="T73" fmla="*/ 589 h 606"/>
                  <a:gd name="T74" fmla="*/ 105 w 776"/>
                  <a:gd name="T75" fmla="*/ 576 h 606"/>
                  <a:gd name="T76" fmla="*/ 92 w 776"/>
                  <a:gd name="T77" fmla="*/ 526 h 606"/>
                  <a:gd name="T78" fmla="*/ 38 w 776"/>
                  <a:gd name="T79" fmla="*/ 484 h 606"/>
                  <a:gd name="T80" fmla="*/ 38 w 776"/>
                  <a:gd name="T81" fmla="*/ 456 h 606"/>
                  <a:gd name="T82" fmla="*/ 20 w 776"/>
                  <a:gd name="T83" fmla="*/ 428 h 606"/>
                  <a:gd name="T84" fmla="*/ 24 w 776"/>
                  <a:gd name="T85" fmla="*/ 356 h 606"/>
                  <a:gd name="T86" fmla="*/ 0 w 776"/>
                  <a:gd name="T87" fmla="*/ 339 h 606"/>
                  <a:gd name="T88" fmla="*/ 15 w 776"/>
                  <a:gd name="T89" fmla="*/ 301 h 606"/>
                  <a:gd name="T90" fmla="*/ 70 w 776"/>
                  <a:gd name="T91" fmla="*/ 285 h 606"/>
                  <a:gd name="T92" fmla="*/ 111 w 776"/>
                  <a:gd name="T93" fmla="*/ 300 h 606"/>
                  <a:gd name="T94" fmla="*/ 114 w 776"/>
                  <a:gd name="T95" fmla="*/ 296 h 606"/>
                  <a:gd name="T96" fmla="*/ 117 w 776"/>
                  <a:gd name="T97" fmla="*/ 292 h 606"/>
                  <a:gd name="T98" fmla="*/ 134 w 776"/>
                  <a:gd name="T99" fmla="*/ 281 h 606"/>
                  <a:gd name="T100" fmla="*/ 186 w 776"/>
                  <a:gd name="T101" fmla="*/ 272 h 606"/>
                  <a:gd name="T102" fmla="*/ 253 w 776"/>
                  <a:gd name="T103" fmla="*/ 255 h 606"/>
                  <a:gd name="T104" fmla="*/ 264 w 776"/>
                  <a:gd name="T105" fmla="*/ 232 h 606"/>
                  <a:gd name="T106" fmla="*/ 284 w 776"/>
                  <a:gd name="T107" fmla="*/ 213 h 606"/>
                  <a:gd name="T108" fmla="*/ 292 w 776"/>
                  <a:gd name="T109" fmla="*/ 208 h 606"/>
                  <a:gd name="T110" fmla="*/ 294 w 776"/>
                  <a:gd name="T111" fmla="*/ 136 h 606"/>
                  <a:gd name="T112" fmla="*/ 347 w 776"/>
                  <a:gd name="T113" fmla="*/ 142 h 606"/>
                  <a:gd name="T114" fmla="*/ 365 w 776"/>
                  <a:gd name="T115" fmla="*/ 139 h 606"/>
                  <a:gd name="T116" fmla="*/ 404 w 776"/>
                  <a:gd name="T117" fmla="*/ 69 h 606"/>
                  <a:gd name="T118" fmla="*/ 481 w 776"/>
                  <a:gd name="T119" fmla="*/ 83 h 606"/>
                  <a:gd name="T120" fmla="*/ 489 w 776"/>
                  <a:gd name="T121" fmla="*/ 36 h 606"/>
                  <a:gd name="T122" fmla="*/ 520 w 776"/>
                  <a:gd name="T123" fmla="*/ 2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6" h="606">
                    <a:moveTo>
                      <a:pt x="520" y="26"/>
                    </a:moveTo>
                    <a:cubicBezTo>
                      <a:pt x="530" y="18"/>
                      <a:pt x="535" y="0"/>
                      <a:pt x="551" y="5"/>
                    </a:cubicBezTo>
                    <a:cubicBezTo>
                      <a:pt x="551" y="12"/>
                      <a:pt x="551" y="19"/>
                      <a:pt x="553" y="26"/>
                    </a:cubicBezTo>
                    <a:cubicBezTo>
                      <a:pt x="563" y="52"/>
                      <a:pt x="586" y="68"/>
                      <a:pt x="611" y="78"/>
                    </a:cubicBezTo>
                    <a:cubicBezTo>
                      <a:pt x="615" y="92"/>
                      <a:pt x="622" y="105"/>
                      <a:pt x="627" y="118"/>
                    </a:cubicBezTo>
                    <a:cubicBezTo>
                      <a:pt x="635" y="135"/>
                      <a:pt x="623" y="151"/>
                      <a:pt x="617" y="166"/>
                    </a:cubicBezTo>
                    <a:cubicBezTo>
                      <a:pt x="617" y="166"/>
                      <a:pt x="617" y="166"/>
                      <a:pt x="617" y="166"/>
                    </a:cubicBezTo>
                    <a:cubicBezTo>
                      <a:pt x="615" y="168"/>
                      <a:pt x="615" y="168"/>
                      <a:pt x="615" y="168"/>
                    </a:cubicBezTo>
                    <a:cubicBezTo>
                      <a:pt x="614" y="169"/>
                      <a:pt x="611" y="172"/>
                      <a:pt x="610" y="173"/>
                    </a:cubicBezTo>
                    <a:cubicBezTo>
                      <a:pt x="610" y="180"/>
                      <a:pt x="610" y="188"/>
                      <a:pt x="610" y="195"/>
                    </a:cubicBezTo>
                    <a:cubicBezTo>
                      <a:pt x="637" y="207"/>
                      <a:pt x="667" y="212"/>
                      <a:pt x="695" y="223"/>
                    </a:cubicBezTo>
                    <a:cubicBezTo>
                      <a:pt x="720" y="231"/>
                      <a:pt x="731" y="257"/>
                      <a:pt x="753" y="270"/>
                    </a:cubicBezTo>
                    <a:cubicBezTo>
                      <a:pt x="759" y="288"/>
                      <a:pt x="764" y="308"/>
                      <a:pt x="776" y="324"/>
                    </a:cubicBezTo>
                    <a:cubicBezTo>
                      <a:pt x="768" y="335"/>
                      <a:pt x="763" y="348"/>
                      <a:pt x="762" y="361"/>
                    </a:cubicBezTo>
                    <a:cubicBezTo>
                      <a:pt x="746" y="367"/>
                      <a:pt x="729" y="369"/>
                      <a:pt x="713" y="374"/>
                    </a:cubicBezTo>
                    <a:cubicBezTo>
                      <a:pt x="712" y="376"/>
                      <a:pt x="709" y="378"/>
                      <a:pt x="708" y="379"/>
                    </a:cubicBezTo>
                    <a:cubicBezTo>
                      <a:pt x="695" y="388"/>
                      <a:pt x="686" y="400"/>
                      <a:pt x="678" y="413"/>
                    </a:cubicBezTo>
                    <a:cubicBezTo>
                      <a:pt x="677" y="414"/>
                      <a:pt x="675" y="416"/>
                      <a:pt x="674" y="416"/>
                    </a:cubicBezTo>
                    <a:cubicBezTo>
                      <a:pt x="666" y="417"/>
                      <a:pt x="657" y="417"/>
                      <a:pt x="649" y="417"/>
                    </a:cubicBezTo>
                    <a:cubicBezTo>
                      <a:pt x="643" y="437"/>
                      <a:pt x="639" y="457"/>
                      <a:pt x="642" y="478"/>
                    </a:cubicBezTo>
                    <a:cubicBezTo>
                      <a:pt x="625" y="482"/>
                      <a:pt x="608" y="488"/>
                      <a:pt x="590" y="488"/>
                    </a:cubicBezTo>
                    <a:cubicBezTo>
                      <a:pt x="574" y="489"/>
                      <a:pt x="556" y="491"/>
                      <a:pt x="542" y="500"/>
                    </a:cubicBezTo>
                    <a:cubicBezTo>
                      <a:pt x="542" y="511"/>
                      <a:pt x="541" y="522"/>
                      <a:pt x="546" y="532"/>
                    </a:cubicBezTo>
                    <a:cubicBezTo>
                      <a:pt x="555" y="543"/>
                      <a:pt x="569" y="551"/>
                      <a:pt x="571" y="566"/>
                    </a:cubicBezTo>
                    <a:cubicBezTo>
                      <a:pt x="563" y="569"/>
                      <a:pt x="550" y="566"/>
                      <a:pt x="548" y="577"/>
                    </a:cubicBezTo>
                    <a:cubicBezTo>
                      <a:pt x="546" y="587"/>
                      <a:pt x="552" y="597"/>
                      <a:pt x="555" y="606"/>
                    </a:cubicBezTo>
                    <a:cubicBezTo>
                      <a:pt x="529" y="599"/>
                      <a:pt x="501" y="599"/>
                      <a:pt x="479" y="583"/>
                    </a:cubicBezTo>
                    <a:cubicBezTo>
                      <a:pt x="453" y="566"/>
                      <a:pt x="422" y="576"/>
                      <a:pt x="394" y="572"/>
                    </a:cubicBezTo>
                    <a:cubicBezTo>
                      <a:pt x="382" y="571"/>
                      <a:pt x="377" y="585"/>
                      <a:pt x="366" y="588"/>
                    </a:cubicBezTo>
                    <a:cubicBezTo>
                      <a:pt x="353" y="586"/>
                      <a:pt x="339" y="581"/>
                      <a:pt x="326" y="584"/>
                    </a:cubicBezTo>
                    <a:cubicBezTo>
                      <a:pt x="311" y="587"/>
                      <a:pt x="297" y="588"/>
                      <a:pt x="282" y="588"/>
                    </a:cubicBezTo>
                    <a:cubicBezTo>
                      <a:pt x="275" y="581"/>
                      <a:pt x="269" y="574"/>
                      <a:pt x="262" y="567"/>
                    </a:cubicBezTo>
                    <a:cubicBezTo>
                      <a:pt x="248" y="557"/>
                      <a:pt x="232" y="571"/>
                      <a:pt x="218" y="574"/>
                    </a:cubicBezTo>
                    <a:cubicBezTo>
                      <a:pt x="207" y="566"/>
                      <a:pt x="194" y="560"/>
                      <a:pt x="180" y="560"/>
                    </a:cubicBezTo>
                    <a:cubicBezTo>
                      <a:pt x="178" y="559"/>
                      <a:pt x="175" y="557"/>
                      <a:pt x="174" y="556"/>
                    </a:cubicBezTo>
                    <a:cubicBezTo>
                      <a:pt x="169" y="559"/>
                      <a:pt x="165" y="563"/>
                      <a:pt x="161" y="566"/>
                    </a:cubicBezTo>
                    <a:cubicBezTo>
                      <a:pt x="151" y="573"/>
                      <a:pt x="143" y="582"/>
                      <a:pt x="134" y="589"/>
                    </a:cubicBezTo>
                    <a:cubicBezTo>
                      <a:pt x="123" y="592"/>
                      <a:pt x="111" y="587"/>
                      <a:pt x="105" y="576"/>
                    </a:cubicBezTo>
                    <a:cubicBezTo>
                      <a:pt x="94" y="562"/>
                      <a:pt x="97" y="542"/>
                      <a:pt x="92" y="526"/>
                    </a:cubicBezTo>
                    <a:cubicBezTo>
                      <a:pt x="71" y="516"/>
                      <a:pt x="50" y="504"/>
                      <a:pt x="38" y="484"/>
                    </a:cubicBezTo>
                    <a:cubicBezTo>
                      <a:pt x="37" y="475"/>
                      <a:pt x="39" y="465"/>
                      <a:pt x="38" y="456"/>
                    </a:cubicBezTo>
                    <a:cubicBezTo>
                      <a:pt x="34" y="445"/>
                      <a:pt x="26" y="437"/>
                      <a:pt x="20" y="428"/>
                    </a:cubicBezTo>
                    <a:cubicBezTo>
                      <a:pt x="26" y="405"/>
                      <a:pt x="25" y="380"/>
                      <a:pt x="24" y="356"/>
                    </a:cubicBezTo>
                    <a:cubicBezTo>
                      <a:pt x="23" y="344"/>
                      <a:pt x="8" y="343"/>
                      <a:pt x="0" y="339"/>
                    </a:cubicBezTo>
                    <a:cubicBezTo>
                      <a:pt x="4" y="326"/>
                      <a:pt x="5" y="310"/>
                      <a:pt x="15" y="301"/>
                    </a:cubicBezTo>
                    <a:cubicBezTo>
                      <a:pt x="29" y="286"/>
                      <a:pt x="51" y="286"/>
                      <a:pt x="70" y="285"/>
                    </a:cubicBezTo>
                    <a:cubicBezTo>
                      <a:pt x="82" y="293"/>
                      <a:pt x="95" y="304"/>
                      <a:pt x="111" y="300"/>
                    </a:cubicBezTo>
                    <a:cubicBezTo>
                      <a:pt x="114" y="296"/>
                      <a:pt x="114" y="296"/>
                      <a:pt x="114" y="296"/>
                    </a:cubicBezTo>
                    <a:cubicBezTo>
                      <a:pt x="115" y="295"/>
                      <a:pt x="117" y="293"/>
                      <a:pt x="117" y="292"/>
                    </a:cubicBezTo>
                    <a:cubicBezTo>
                      <a:pt x="123" y="288"/>
                      <a:pt x="128" y="285"/>
                      <a:pt x="134" y="281"/>
                    </a:cubicBezTo>
                    <a:cubicBezTo>
                      <a:pt x="151" y="279"/>
                      <a:pt x="168" y="271"/>
                      <a:pt x="186" y="272"/>
                    </a:cubicBezTo>
                    <a:cubicBezTo>
                      <a:pt x="209" y="272"/>
                      <a:pt x="235" y="271"/>
                      <a:pt x="253" y="255"/>
                    </a:cubicBezTo>
                    <a:cubicBezTo>
                      <a:pt x="259" y="249"/>
                      <a:pt x="262" y="241"/>
                      <a:pt x="264" y="232"/>
                    </a:cubicBezTo>
                    <a:cubicBezTo>
                      <a:pt x="269" y="224"/>
                      <a:pt x="275" y="217"/>
                      <a:pt x="284" y="213"/>
                    </a:cubicBezTo>
                    <a:cubicBezTo>
                      <a:pt x="286" y="212"/>
                      <a:pt x="290" y="210"/>
                      <a:pt x="292" y="208"/>
                    </a:cubicBezTo>
                    <a:cubicBezTo>
                      <a:pt x="292" y="184"/>
                      <a:pt x="290" y="160"/>
                      <a:pt x="294" y="136"/>
                    </a:cubicBezTo>
                    <a:cubicBezTo>
                      <a:pt x="311" y="127"/>
                      <a:pt x="330" y="136"/>
                      <a:pt x="347" y="142"/>
                    </a:cubicBezTo>
                    <a:cubicBezTo>
                      <a:pt x="352" y="144"/>
                      <a:pt x="362" y="147"/>
                      <a:pt x="365" y="139"/>
                    </a:cubicBezTo>
                    <a:cubicBezTo>
                      <a:pt x="374" y="114"/>
                      <a:pt x="378" y="83"/>
                      <a:pt x="404" y="69"/>
                    </a:cubicBezTo>
                    <a:cubicBezTo>
                      <a:pt x="426" y="86"/>
                      <a:pt x="455" y="84"/>
                      <a:pt x="481" y="83"/>
                    </a:cubicBezTo>
                    <a:cubicBezTo>
                      <a:pt x="492" y="69"/>
                      <a:pt x="482" y="50"/>
                      <a:pt x="489" y="36"/>
                    </a:cubicBezTo>
                    <a:cubicBezTo>
                      <a:pt x="498" y="29"/>
                      <a:pt x="510" y="30"/>
                      <a:pt x="520"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5" name="Freeform 260"/>
              <p:cNvSpPr/>
              <p:nvPr>
                <p:custDataLst>
                  <p:tags r:id="rId18"/>
                </p:custDataLst>
              </p:nvPr>
            </p:nvSpPr>
            <p:spPr bwMode="auto">
              <a:xfrm>
                <a:off x="2342" y="830"/>
                <a:ext cx="203" cy="361"/>
              </a:xfrm>
              <a:custGeom>
                <a:avLst/>
                <a:gdLst>
                  <a:gd name="T0" fmla="*/ 54 w 108"/>
                  <a:gd name="T1" fmla="*/ 21 h 192"/>
                  <a:gd name="T2" fmla="*/ 81 w 108"/>
                  <a:gd name="T3" fmla="*/ 0 h 192"/>
                  <a:gd name="T4" fmla="*/ 92 w 108"/>
                  <a:gd name="T5" fmla="*/ 13 h 192"/>
                  <a:gd name="T6" fmla="*/ 75 w 108"/>
                  <a:gd name="T7" fmla="*/ 53 h 192"/>
                  <a:gd name="T8" fmla="*/ 108 w 108"/>
                  <a:gd name="T9" fmla="*/ 67 h 192"/>
                  <a:gd name="T10" fmla="*/ 95 w 108"/>
                  <a:gd name="T11" fmla="*/ 105 h 192"/>
                  <a:gd name="T12" fmla="*/ 84 w 108"/>
                  <a:gd name="T13" fmla="*/ 105 h 192"/>
                  <a:gd name="T14" fmla="*/ 72 w 108"/>
                  <a:gd name="T15" fmla="*/ 134 h 192"/>
                  <a:gd name="T16" fmla="*/ 88 w 108"/>
                  <a:gd name="T17" fmla="*/ 163 h 192"/>
                  <a:gd name="T18" fmla="*/ 73 w 108"/>
                  <a:gd name="T19" fmla="*/ 171 h 192"/>
                  <a:gd name="T20" fmla="*/ 61 w 108"/>
                  <a:gd name="T21" fmla="*/ 192 h 192"/>
                  <a:gd name="T22" fmla="*/ 50 w 108"/>
                  <a:gd name="T23" fmla="*/ 180 h 192"/>
                  <a:gd name="T24" fmla="*/ 46 w 108"/>
                  <a:gd name="T25" fmla="*/ 175 h 192"/>
                  <a:gd name="T26" fmla="*/ 28 w 108"/>
                  <a:gd name="T27" fmla="*/ 167 h 192"/>
                  <a:gd name="T28" fmla="*/ 29 w 108"/>
                  <a:gd name="T29" fmla="*/ 133 h 192"/>
                  <a:gd name="T30" fmla="*/ 28 w 108"/>
                  <a:gd name="T31" fmla="*/ 131 h 192"/>
                  <a:gd name="T32" fmla="*/ 22 w 108"/>
                  <a:gd name="T33" fmla="*/ 108 h 192"/>
                  <a:gd name="T34" fmla="*/ 0 w 108"/>
                  <a:gd name="T35" fmla="*/ 86 h 192"/>
                  <a:gd name="T36" fmla="*/ 39 w 108"/>
                  <a:gd name="T37" fmla="*/ 75 h 192"/>
                  <a:gd name="T38" fmla="*/ 54 w 108"/>
                  <a:gd name="T39"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92">
                    <a:moveTo>
                      <a:pt x="54" y="21"/>
                    </a:moveTo>
                    <a:cubicBezTo>
                      <a:pt x="59" y="9"/>
                      <a:pt x="72" y="6"/>
                      <a:pt x="81" y="0"/>
                    </a:cubicBezTo>
                    <a:cubicBezTo>
                      <a:pt x="85" y="4"/>
                      <a:pt x="89" y="9"/>
                      <a:pt x="92" y="13"/>
                    </a:cubicBezTo>
                    <a:cubicBezTo>
                      <a:pt x="90" y="28"/>
                      <a:pt x="81" y="40"/>
                      <a:pt x="75" y="53"/>
                    </a:cubicBezTo>
                    <a:cubicBezTo>
                      <a:pt x="87" y="56"/>
                      <a:pt x="98" y="60"/>
                      <a:pt x="108" y="67"/>
                    </a:cubicBezTo>
                    <a:cubicBezTo>
                      <a:pt x="101" y="79"/>
                      <a:pt x="95" y="91"/>
                      <a:pt x="95" y="105"/>
                    </a:cubicBezTo>
                    <a:cubicBezTo>
                      <a:pt x="92" y="105"/>
                      <a:pt x="86" y="105"/>
                      <a:pt x="84" y="105"/>
                    </a:cubicBezTo>
                    <a:cubicBezTo>
                      <a:pt x="79" y="114"/>
                      <a:pt x="70" y="123"/>
                      <a:pt x="72" y="134"/>
                    </a:cubicBezTo>
                    <a:cubicBezTo>
                      <a:pt x="76" y="144"/>
                      <a:pt x="83" y="153"/>
                      <a:pt x="88" y="163"/>
                    </a:cubicBezTo>
                    <a:cubicBezTo>
                      <a:pt x="83" y="165"/>
                      <a:pt x="78" y="168"/>
                      <a:pt x="73" y="171"/>
                    </a:cubicBezTo>
                    <a:cubicBezTo>
                      <a:pt x="71" y="179"/>
                      <a:pt x="69" y="188"/>
                      <a:pt x="61" y="192"/>
                    </a:cubicBezTo>
                    <a:cubicBezTo>
                      <a:pt x="58" y="188"/>
                      <a:pt x="54" y="184"/>
                      <a:pt x="50" y="180"/>
                    </a:cubicBezTo>
                    <a:cubicBezTo>
                      <a:pt x="49" y="178"/>
                      <a:pt x="47" y="177"/>
                      <a:pt x="46" y="175"/>
                    </a:cubicBezTo>
                    <a:cubicBezTo>
                      <a:pt x="40" y="172"/>
                      <a:pt x="34" y="169"/>
                      <a:pt x="28" y="167"/>
                    </a:cubicBezTo>
                    <a:cubicBezTo>
                      <a:pt x="30" y="156"/>
                      <a:pt x="35" y="144"/>
                      <a:pt x="29" y="133"/>
                    </a:cubicBezTo>
                    <a:cubicBezTo>
                      <a:pt x="28" y="131"/>
                      <a:pt x="28" y="131"/>
                      <a:pt x="28" y="131"/>
                    </a:cubicBezTo>
                    <a:cubicBezTo>
                      <a:pt x="26" y="123"/>
                      <a:pt x="26" y="115"/>
                      <a:pt x="22" y="108"/>
                    </a:cubicBezTo>
                    <a:cubicBezTo>
                      <a:pt x="17" y="99"/>
                      <a:pt x="8" y="93"/>
                      <a:pt x="0" y="86"/>
                    </a:cubicBezTo>
                    <a:cubicBezTo>
                      <a:pt x="13" y="82"/>
                      <a:pt x="26" y="78"/>
                      <a:pt x="39" y="75"/>
                    </a:cubicBezTo>
                    <a:cubicBezTo>
                      <a:pt x="44" y="57"/>
                      <a:pt x="47" y="38"/>
                      <a:pt x="54" y="2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6" name="Freeform 261"/>
              <p:cNvSpPr/>
              <p:nvPr>
                <p:custDataLst>
                  <p:tags r:id="rId19"/>
                </p:custDataLst>
              </p:nvPr>
            </p:nvSpPr>
            <p:spPr bwMode="auto">
              <a:xfrm>
                <a:off x="2742" y="1091"/>
                <a:ext cx="443" cy="419"/>
              </a:xfrm>
              <a:custGeom>
                <a:avLst/>
                <a:gdLst>
                  <a:gd name="T0" fmla="*/ 119 w 236"/>
                  <a:gd name="T1" fmla="*/ 1 h 223"/>
                  <a:gd name="T2" fmla="*/ 145 w 236"/>
                  <a:gd name="T3" fmla="*/ 4 h 223"/>
                  <a:gd name="T4" fmla="*/ 176 w 236"/>
                  <a:gd name="T5" fmla="*/ 3 h 223"/>
                  <a:gd name="T6" fmla="*/ 157 w 236"/>
                  <a:gd name="T7" fmla="*/ 59 h 223"/>
                  <a:gd name="T8" fmla="*/ 179 w 236"/>
                  <a:gd name="T9" fmla="*/ 71 h 223"/>
                  <a:gd name="T10" fmla="*/ 216 w 236"/>
                  <a:gd name="T11" fmla="*/ 81 h 223"/>
                  <a:gd name="T12" fmla="*/ 225 w 236"/>
                  <a:gd name="T13" fmla="*/ 107 h 223"/>
                  <a:gd name="T14" fmla="*/ 199 w 236"/>
                  <a:gd name="T15" fmla="*/ 94 h 223"/>
                  <a:gd name="T16" fmla="*/ 184 w 236"/>
                  <a:gd name="T17" fmla="*/ 138 h 223"/>
                  <a:gd name="T18" fmla="*/ 172 w 236"/>
                  <a:gd name="T19" fmla="*/ 138 h 223"/>
                  <a:gd name="T20" fmla="*/ 211 w 236"/>
                  <a:gd name="T21" fmla="*/ 180 h 223"/>
                  <a:gd name="T22" fmla="*/ 204 w 236"/>
                  <a:gd name="T23" fmla="*/ 209 h 223"/>
                  <a:gd name="T24" fmla="*/ 202 w 236"/>
                  <a:gd name="T25" fmla="*/ 210 h 223"/>
                  <a:gd name="T26" fmla="*/ 199 w 236"/>
                  <a:gd name="T27" fmla="*/ 212 h 223"/>
                  <a:gd name="T28" fmla="*/ 198 w 236"/>
                  <a:gd name="T29" fmla="*/ 223 h 223"/>
                  <a:gd name="T30" fmla="*/ 175 w 236"/>
                  <a:gd name="T31" fmla="*/ 220 h 223"/>
                  <a:gd name="T32" fmla="*/ 168 w 236"/>
                  <a:gd name="T33" fmla="*/ 211 h 223"/>
                  <a:gd name="T34" fmla="*/ 148 w 236"/>
                  <a:gd name="T35" fmla="*/ 214 h 223"/>
                  <a:gd name="T36" fmla="*/ 132 w 236"/>
                  <a:gd name="T37" fmla="*/ 182 h 223"/>
                  <a:gd name="T38" fmla="*/ 87 w 236"/>
                  <a:gd name="T39" fmla="*/ 186 h 223"/>
                  <a:gd name="T40" fmla="*/ 51 w 236"/>
                  <a:gd name="T41" fmla="*/ 176 h 223"/>
                  <a:gd name="T42" fmla="*/ 32 w 236"/>
                  <a:gd name="T43" fmla="*/ 154 h 223"/>
                  <a:gd name="T44" fmla="*/ 0 w 236"/>
                  <a:gd name="T45" fmla="*/ 83 h 223"/>
                  <a:gd name="T46" fmla="*/ 31 w 236"/>
                  <a:gd name="T47" fmla="*/ 67 h 223"/>
                  <a:gd name="T48" fmla="*/ 95 w 236"/>
                  <a:gd name="T49" fmla="*/ 51 h 223"/>
                  <a:gd name="T50" fmla="*/ 119 w 236"/>
                  <a:gd name="T51"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223">
                    <a:moveTo>
                      <a:pt x="119" y="1"/>
                    </a:moveTo>
                    <a:cubicBezTo>
                      <a:pt x="128" y="0"/>
                      <a:pt x="137" y="0"/>
                      <a:pt x="145" y="4"/>
                    </a:cubicBezTo>
                    <a:cubicBezTo>
                      <a:pt x="155" y="9"/>
                      <a:pt x="166" y="5"/>
                      <a:pt x="176" y="3"/>
                    </a:cubicBezTo>
                    <a:cubicBezTo>
                      <a:pt x="183" y="25"/>
                      <a:pt x="161" y="40"/>
                      <a:pt x="157" y="59"/>
                    </a:cubicBezTo>
                    <a:cubicBezTo>
                      <a:pt x="159" y="69"/>
                      <a:pt x="172" y="67"/>
                      <a:pt x="179" y="71"/>
                    </a:cubicBezTo>
                    <a:cubicBezTo>
                      <a:pt x="190" y="78"/>
                      <a:pt x="203" y="80"/>
                      <a:pt x="216" y="81"/>
                    </a:cubicBezTo>
                    <a:cubicBezTo>
                      <a:pt x="223" y="88"/>
                      <a:pt x="236" y="98"/>
                      <a:pt x="225" y="107"/>
                    </a:cubicBezTo>
                    <a:cubicBezTo>
                      <a:pt x="217" y="101"/>
                      <a:pt x="209" y="95"/>
                      <a:pt x="199" y="94"/>
                    </a:cubicBezTo>
                    <a:cubicBezTo>
                      <a:pt x="193" y="108"/>
                      <a:pt x="186" y="122"/>
                      <a:pt x="184" y="138"/>
                    </a:cubicBezTo>
                    <a:cubicBezTo>
                      <a:pt x="181" y="138"/>
                      <a:pt x="175" y="138"/>
                      <a:pt x="172" y="138"/>
                    </a:cubicBezTo>
                    <a:cubicBezTo>
                      <a:pt x="170" y="161"/>
                      <a:pt x="193" y="173"/>
                      <a:pt x="211" y="180"/>
                    </a:cubicBezTo>
                    <a:cubicBezTo>
                      <a:pt x="213" y="191"/>
                      <a:pt x="211" y="201"/>
                      <a:pt x="204" y="209"/>
                    </a:cubicBezTo>
                    <a:cubicBezTo>
                      <a:pt x="202" y="210"/>
                      <a:pt x="202" y="210"/>
                      <a:pt x="202" y="210"/>
                    </a:cubicBezTo>
                    <a:cubicBezTo>
                      <a:pt x="199" y="212"/>
                      <a:pt x="199" y="212"/>
                      <a:pt x="199" y="212"/>
                    </a:cubicBezTo>
                    <a:cubicBezTo>
                      <a:pt x="199" y="215"/>
                      <a:pt x="198" y="220"/>
                      <a:pt x="198" y="223"/>
                    </a:cubicBezTo>
                    <a:cubicBezTo>
                      <a:pt x="190" y="222"/>
                      <a:pt x="183" y="221"/>
                      <a:pt x="175" y="220"/>
                    </a:cubicBezTo>
                    <a:cubicBezTo>
                      <a:pt x="173" y="217"/>
                      <a:pt x="171" y="214"/>
                      <a:pt x="168" y="211"/>
                    </a:cubicBezTo>
                    <a:cubicBezTo>
                      <a:pt x="162" y="213"/>
                      <a:pt x="155" y="217"/>
                      <a:pt x="148" y="214"/>
                    </a:cubicBezTo>
                    <a:cubicBezTo>
                      <a:pt x="137" y="207"/>
                      <a:pt x="132" y="194"/>
                      <a:pt x="132" y="182"/>
                    </a:cubicBezTo>
                    <a:cubicBezTo>
                      <a:pt x="117" y="176"/>
                      <a:pt x="102" y="182"/>
                      <a:pt x="87" y="186"/>
                    </a:cubicBezTo>
                    <a:cubicBezTo>
                      <a:pt x="75" y="183"/>
                      <a:pt x="62" y="183"/>
                      <a:pt x="51" y="176"/>
                    </a:cubicBezTo>
                    <a:cubicBezTo>
                      <a:pt x="44" y="169"/>
                      <a:pt x="39" y="161"/>
                      <a:pt x="32" y="154"/>
                    </a:cubicBezTo>
                    <a:cubicBezTo>
                      <a:pt x="23" y="129"/>
                      <a:pt x="7" y="108"/>
                      <a:pt x="0" y="83"/>
                    </a:cubicBezTo>
                    <a:cubicBezTo>
                      <a:pt x="8" y="73"/>
                      <a:pt x="20" y="71"/>
                      <a:pt x="31" y="67"/>
                    </a:cubicBezTo>
                    <a:cubicBezTo>
                      <a:pt x="51" y="59"/>
                      <a:pt x="74" y="56"/>
                      <a:pt x="95" y="51"/>
                    </a:cubicBezTo>
                    <a:cubicBezTo>
                      <a:pt x="119" y="49"/>
                      <a:pt x="123" y="19"/>
                      <a:pt x="11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7" name="Freeform 262"/>
              <p:cNvSpPr/>
              <p:nvPr>
                <p:custDataLst>
                  <p:tags r:id="rId20"/>
                </p:custDataLst>
              </p:nvPr>
            </p:nvSpPr>
            <p:spPr bwMode="auto">
              <a:xfrm>
                <a:off x="2370" y="1463"/>
                <a:ext cx="359" cy="342"/>
              </a:xfrm>
              <a:custGeom>
                <a:avLst/>
                <a:gdLst>
                  <a:gd name="T0" fmla="*/ 118 w 191"/>
                  <a:gd name="T1" fmla="*/ 1 h 182"/>
                  <a:gd name="T2" fmla="*/ 146 w 191"/>
                  <a:gd name="T3" fmla="*/ 11 h 182"/>
                  <a:gd name="T4" fmla="*/ 191 w 191"/>
                  <a:gd name="T5" fmla="*/ 45 h 182"/>
                  <a:gd name="T6" fmla="*/ 165 w 191"/>
                  <a:gd name="T7" fmla="*/ 69 h 182"/>
                  <a:gd name="T8" fmla="*/ 130 w 191"/>
                  <a:gd name="T9" fmla="*/ 75 h 182"/>
                  <a:gd name="T10" fmla="*/ 126 w 191"/>
                  <a:gd name="T11" fmla="*/ 109 h 182"/>
                  <a:gd name="T12" fmla="*/ 156 w 191"/>
                  <a:gd name="T13" fmla="*/ 140 h 182"/>
                  <a:gd name="T14" fmla="*/ 160 w 191"/>
                  <a:gd name="T15" fmla="*/ 182 h 182"/>
                  <a:gd name="T16" fmla="*/ 144 w 191"/>
                  <a:gd name="T17" fmla="*/ 172 h 182"/>
                  <a:gd name="T18" fmla="*/ 139 w 191"/>
                  <a:gd name="T19" fmla="*/ 166 h 182"/>
                  <a:gd name="T20" fmla="*/ 101 w 191"/>
                  <a:gd name="T21" fmla="*/ 130 h 182"/>
                  <a:gd name="T22" fmla="*/ 84 w 191"/>
                  <a:gd name="T23" fmla="*/ 144 h 182"/>
                  <a:gd name="T24" fmla="*/ 74 w 191"/>
                  <a:gd name="T25" fmla="*/ 147 h 182"/>
                  <a:gd name="T26" fmla="*/ 71 w 191"/>
                  <a:gd name="T27" fmla="*/ 149 h 182"/>
                  <a:gd name="T28" fmla="*/ 69 w 191"/>
                  <a:gd name="T29" fmla="*/ 152 h 182"/>
                  <a:gd name="T30" fmla="*/ 63 w 191"/>
                  <a:gd name="T31" fmla="*/ 160 h 182"/>
                  <a:gd name="T32" fmla="*/ 53 w 191"/>
                  <a:gd name="T33" fmla="*/ 151 h 182"/>
                  <a:gd name="T34" fmla="*/ 45 w 191"/>
                  <a:gd name="T35" fmla="*/ 161 h 182"/>
                  <a:gd name="T36" fmla="*/ 22 w 191"/>
                  <a:gd name="T37" fmla="*/ 153 h 182"/>
                  <a:gd name="T38" fmla="*/ 17 w 191"/>
                  <a:gd name="T39" fmla="*/ 138 h 182"/>
                  <a:gd name="T40" fmla="*/ 0 w 191"/>
                  <a:gd name="T41" fmla="*/ 133 h 182"/>
                  <a:gd name="T42" fmla="*/ 18 w 191"/>
                  <a:gd name="T43" fmla="*/ 114 h 182"/>
                  <a:gd name="T44" fmla="*/ 12 w 191"/>
                  <a:gd name="T45" fmla="*/ 93 h 182"/>
                  <a:gd name="T46" fmla="*/ 20 w 191"/>
                  <a:gd name="T47" fmla="*/ 89 h 182"/>
                  <a:gd name="T48" fmla="*/ 65 w 191"/>
                  <a:gd name="T49" fmla="*/ 105 h 182"/>
                  <a:gd name="T50" fmla="*/ 80 w 191"/>
                  <a:gd name="T51" fmla="*/ 92 h 182"/>
                  <a:gd name="T52" fmla="*/ 82 w 191"/>
                  <a:gd name="T53" fmla="*/ 62 h 182"/>
                  <a:gd name="T54" fmla="*/ 95 w 191"/>
                  <a:gd name="T55" fmla="*/ 61 h 182"/>
                  <a:gd name="T56" fmla="*/ 121 w 191"/>
                  <a:gd name="T57" fmla="*/ 24 h 182"/>
                  <a:gd name="T58" fmla="*/ 118 w 191"/>
                  <a:gd name="T59" fmla="*/ 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82">
                    <a:moveTo>
                      <a:pt x="118" y="1"/>
                    </a:moveTo>
                    <a:cubicBezTo>
                      <a:pt x="128" y="0"/>
                      <a:pt x="137" y="7"/>
                      <a:pt x="146" y="11"/>
                    </a:cubicBezTo>
                    <a:cubicBezTo>
                      <a:pt x="162" y="21"/>
                      <a:pt x="181" y="28"/>
                      <a:pt x="191" y="45"/>
                    </a:cubicBezTo>
                    <a:cubicBezTo>
                      <a:pt x="185" y="56"/>
                      <a:pt x="176" y="64"/>
                      <a:pt x="165" y="69"/>
                    </a:cubicBezTo>
                    <a:cubicBezTo>
                      <a:pt x="154" y="73"/>
                      <a:pt x="142" y="72"/>
                      <a:pt x="130" y="75"/>
                    </a:cubicBezTo>
                    <a:cubicBezTo>
                      <a:pt x="122" y="84"/>
                      <a:pt x="127" y="98"/>
                      <a:pt x="126" y="109"/>
                    </a:cubicBezTo>
                    <a:cubicBezTo>
                      <a:pt x="136" y="119"/>
                      <a:pt x="147" y="129"/>
                      <a:pt x="156" y="140"/>
                    </a:cubicBezTo>
                    <a:cubicBezTo>
                      <a:pt x="157" y="154"/>
                      <a:pt x="159" y="168"/>
                      <a:pt x="160" y="182"/>
                    </a:cubicBezTo>
                    <a:cubicBezTo>
                      <a:pt x="155" y="179"/>
                      <a:pt x="149" y="176"/>
                      <a:pt x="144" y="172"/>
                    </a:cubicBezTo>
                    <a:cubicBezTo>
                      <a:pt x="142" y="170"/>
                      <a:pt x="141" y="168"/>
                      <a:pt x="139" y="166"/>
                    </a:cubicBezTo>
                    <a:cubicBezTo>
                      <a:pt x="129" y="152"/>
                      <a:pt x="121" y="130"/>
                      <a:pt x="101" y="130"/>
                    </a:cubicBezTo>
                    <a:cubicBezTo>
                      <a:pt x="92" y="128"/>
                      <a:pt x="89" y="139"/>
                      <a:pt x="84" y="144"/>
                    </a:cubicBezTo>
                    <a:cubicBezTo>
                      <a:pt x="82" y="145"/>
                      <a:pt x="77" y="147"/>
                      <a:pt x="74" y="147"/>
                    </a:cubicBezTo>
                    <a:cubicBezTo>
                      <a:pt x="71" y="149"/>
                      <a:pt x="71" y="149"/>
                      <a:pt x="71" y="149"/>
                    </a:cubicBezTo>
                    <a:cubicBezTo>
                      <a:pt x="71" y="150"/>
                      <a:pt x="69" y="152"/>
                      <a:pt x="69" y="152"/>
                    </a:cubicBezTo>
                    <a:cubicBezTo>
                      <a:pt x="67" y="154"/>
                      <a:pt x="65" y="158"/>
                      <a:pt x="63" y="160"/>
                    </a:cubicBezTo>
                    <a:cubicBezTo>
                      <a:pt x="60" y="157"/>
                      <a:pt x="56" y="154"/>
                      <a:pt x="53" y="151"/>
                    </a:cubicBezTo>
                    <a:cubicBezTo>
                      <a:pt x="50" y="155"/>
                      <a:pt x="47" y="158"/>
                      <a:pt x="45" y="161"/>
                    </a:cubicBezTo>
                    <a:cubicBezTo>
                      <a:pt x="37" y="159"/>
                      <a:pt x="30" y="156"/>
                      <a:pt x="22" y="153"/>
                    </a:cubicBezTo>
                    <a:cubicBezTo>
                      <a:pt x="21" y="148"/>
                      <a:pt x="19" y="143"/>
                      <a:pt x="17" y="138"/>
                    </a:cubicBezTo>
                    <a:cubicBezTo>
                      <a:pt x="11" y="137"/>
                      <a:pt x="5" y="136"/>
                      <a:pt x="0" y="133"/>
                    </a:cubicBezTo>
                    <a:cubicBezTo>
                      <a:pt x="2" y="124"/>
                      <a:pt x="11" y="119"/>
                      <a:pt x="18" y="114"/>
                    </a:cubicBezTo>
                    <a:cubicBezTo>
                      <a:pt x="16" y="107"/>
                      <a:pt x="14" y="100"/>
                      <a:pt x="12" y="93"/>
                    </a:cubicBezTo>
                    <a:cubicBezTo>
                      <a:pt x="14" y="92"/>
                      <a:pt x="18" y="90"/>
                      <a:pt x="20" y="89"/>
                    </a:cubicBezTo>
                    <a:cubicBezTo>
                      <a:pt x="34" y="97"/>
                      <a:pt x="51" y="98"/>
                      <a:pt x="65" y="105"/>
                    </a:cubicBezTo>
                    <a:cubicBezTo>
                      <a:pt x="70" y="101"/>
                      <a:pt x="76" y="97"/>
                      <a:pt x="80" y="92"/>
                    </a:cubicBezTo>
                    <a:cubicBezTo>
                      <a:pt x="84" y="82"/>
                      <a:pt x="82" y="72"/>
                      <a:pt x="82" y="62"/>
                    </a:cubicBezTo>
                    <a:cubicBezTo>
                      <a:pt x="86" y="61"/>
                      <a:pt x="91" y="61"/>
                      <a:pt x="95" y="61"/>
                    </a:cubicBezTo>
                    <a:cubicBezTo>
                      <a:pt x="98" y="45"/>
                      <a:pt x="107" y="32"/>
                      <a:pt x="121" y="24"/>
                    </a:cubicBezTo>
                    <a:cubicBezTo>
                      <a:pt x="119" y="17"/>
                      <a:pt x="115" y="9"/>
                      <a:pt x="118" y="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8" name="Freeform 263"/>
              <p:cNvSpPr/>
              <p:nvPr>
                <p:custDataLst>
                  <p:tags r:id="rId21"/>
                </p:custDataLst>
              </p:nvPr>
            </p:nvSpPr>
            <p:spPr bwMode="auto">
              <a:xfrm>
                <a:off x="3003" y="1625"/>
                <a:ext cx="351" cy="488"/>
              </a:xfrm>
              <a:custGeom>
                <a:avLst/>
                <a:gdLst>
                  <a:gd name="T0" fmla="*/ 60 w 187"/>
                  <a:gd name="T1" fmla="*/ 23 h 260"/>
                  <a:gd name="T2" fmla="*/ 117 w 187"/>
                  <a:gd name="T3" fmla="*/ 0 h 260"/>
                  <a:gd name="T4" fmla="*/ 119 w 187"/>
                  <a:gd name="T5" fmla="*/ 17 h 260"/>
                  <a:gd name="T6" fmla="*/ 125 w 187"/>
                  <a:gd name="T7" fmla="*/ 18 h 260"/>
                  <a:gd name="T8" fmla="*/ 134 w 187"/>
                  <a:gd name="T9" fmla="*/ 5 h 260"/>
                  <a:gd name="T10" fmla="*/ 170 w 187"/>
                  <a:gd name="T11" fmla="*/ 18 h 260"/>
                  <a:gd name="T12" fmla="*/ 172 w 187"/>
                  <a:gd name="T13" fmla="*/ 43 h 260"/>
                  <a:gd name="T14" fmla="*/ 187 w 187"/>
                  <a:gd name="T15" fmla="*/ 59 h 260"/>
                  <a:gd name="T16" fmla="*/ 187 w 187"/>
                  <a:gd name="T17" fmla="*/ 81 h 260"/>
                  <a:gd name="T18" fmla="*/ 151 w 187"/>
                  <a:gd name="T19" fmla="*/ 88 h 260"/>
                  <a:gd name="T20" fmla="*/ 142 w 187"/>
                  <a:gd name="T21" fmla="*/ 103 h 260"/>
                  <a:gd name="T22" fmla="*/ 142 w 187"/>
                  <a:gd name="T23" fmla="*/ 104 h 260"/>
                  <a:gd name="T24" fmla="*/ 135 w 187"/>
                  <a:gd name="T25" fmla="*/ 130 h 260"/>
                  <a:gd name="T26" fmla="*/ 122 w 187"/>
                  <a:gd name="T27" fmla="*/ 139 h 260"/>
                  <a:gd name="T28" fmla="*/ 118 w 187"/>
                  <a:gd name="T29" fmla="*/ 176 h 260"/>
                  <a:gd name="T30" fmla="*/ 101 w 187"/>
                  <a:gd name="T31" fmla="*/ 211 h 260"/>
                  <a:gd name="T32" fmla="*/ 104 w 187"/>
                  <a:gd name="T33" fmla="*/ 250 h 260"/>
                  <a:gd name="T34" fmla="*/ 38 w 187"/>
                  <a:gd name="T35" fmla="*/ 260 h 260"/>
                  <a:gd name="T36" fmla="*/ 53 w 187"/>
                  <a:gd name="T37" fmla="*/ 223 h 260"/>
                  <a:gd name="T38" fmla="*/ 25 w 187"/>
                  <a:gd name="T39" fmla="*/ 226 h 260"/>
                  <a:gd name="T40" fmla="*/ 20 w 187"/>
                  <a:gd name="T41" fmla="*/ 170 h 260"/>
                  <a:gd name="T42" fmla="*/ 5 w 187"/>
                  <a:gd name="T43" fmla="*/ 103 h 260"/>
                  <a:gd name="T44" fmla="*/ 7 w 187"/>
                  <a:gd name="T45" fmla="*/ 101 h 260"/>
                  <a:gd name="T46" fmla="*/ 9 w 187"/>
                  <a:gd name="T47" fmla="*/ 49 h 260"/>
                  <a:gd name="T48" fmla="*/ 60 w 187"/>
                  <a:gd name="T49"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260">
                    <a:moveTo>
                      <a:pt x="60" y="23"/>
                    </a:moveTo>
                    <a:cubicBezTo>
                      <a:pt x="77" y="11"/>
                      <a:pt x="99" y="11"/>
                      <a:pt x="117" y="0"/>
                    </a:cubicBezTo>
                    <a:cubicBezTo>
                      <a:pt x="118" y="6"/>
                      <a:pt x="118" y="11"/>
                      <a:pt x="119" y="17"/>
                    </a:cubicBezTo>
                    <a:cubicBezTo>
                      <a:pt x="120" y="17"/>
                      <a:pt x="124" y="18"/>
                      <a:pt x="125" y="18"/>
                    </a:cubicBezTo>
                    <a:cubicBezTo>
                      <a:pt x="128" y="13"/>
                      <a:pt x="131" y="9"/>
                      <a:pt x="134" y="5"/>
                    </a:cubicBezTo>
                    <a:cubicBezTo>
                      <a:pt x="145" y="12"/>
                      <a:pt x="157" y="16"/>
                      <a:pt x="170" y="18"/>
                    </a:cubicBezTo>
                    <a:cubicBezTo>
                      <a:pt x="171" y="27"/>
                      <a:pt x="171" y="35"/>
                      <a:pt x="172" y="43"/>
                    </a:cubicBezTo>
                    <a:cubicBezTo>
                      <a:pt x="177" y="48"/>
                      <a:pt x="182" y="53"/>
                      <a:pt x="187" y="59"/>
                    </a:cubicBezTo>
                    <a:cubicBezTo>
                      <a:pt x="187" y="66"/>
                      <a:pt x="187" y="74"/>
                      <a:pt x="187" y="81"/>
                    </a:cubicBezTo>
                    <a:cubicBezTo>
                      <a:pt x="175" y="85"/>
                      <a:pt x="163" y="87"/>
                      <a:pt x="151" y="88"/>
                    </a:cubicBezTo>
                    <a:cubicBezTo>
                      <a:pt x="148" y="93"/>
                      <a:pt x="145" y="98"/>
                      <a:pt x="142" y="103"/>
                    </a:cubicBezTo>
                    <a:cubicBezTo>
                      <a:pt x="142" y="104"/>
                      <a:pt x="142" y="104"/>
                      <a:pt x="142" y="104"/>
                    </a:cubicBezTo>
                    <a:cubicBezTo>
                      <a:pt x="139" y="112"/>
                      <a:pt x="138" y="121"/>
                      <a:pt x="135" y="130"/>
                    </a:cubicBezTo>
                    <a:cubicBezTo>
                      <a:pt x="131" y="133"/>
                      <a:pt x="126" y="136"/>
                      <a:pt x="122" y="139"/>
                    </a:cubicBezTo>
                    <a:cubicBezTo>
                      <a:pt x="120" y="152"/>
                      <a:pt x="120" y="164"/>
                      <a:pt x="118" y="176"/>
                    </a:cubicBezTo>
                    <a:cubicBezTo>
                      <a:pt x="113" y="188"/>
                      <a:pt x="103" y="197"/>
                      <a:pt x="101" y="211"/>
                    </a:cubicBezTo>
                    <a:cubicBezTo>
                      <a:pt x="99" y="224"/>
                      <a:pt x="100" y="237"/>
                      <a:pt x="104" y="250"/>
                    </a:cubicBezTo>
                    <a:cubicBezTo>
                      <a:pt x="81" y="244"/>
                      <a:pt x="60" y="255"/>
                      <a:pt x="38" y="260"/>
                    </a:cubicBezTo>
                    <a:cubicBezTo>
                      <a:pt x="40" y="247"/>
                      <a:pt x="51" y="236"/>
                      <a:pt x="53" y="223"/>
                    </a:cubicBezTo>
                    <a:cubicBezTo>
                      <a:pt x="44" y="219"/>
                      <a:pt x="34" y="224"/>
                      <a:pt x="25" y="226"/>
                    </a:cubicBezTo>
                    <a:cubicBezTo>
                      <a:pt x="20" y="207"/>
                      <a:pt x="27" y="188"/>
                      <a:pt x="20" y="170"/>
                    </a:cubicBezTo>
                    <a:cubicBezTo>
                      <a:pt x="15" y="148"/>
                      <a:pt x="0" y="127"/>
                      <a:pt x="5" y="103"/>
                    </a:cubicBezTo>
                    <a:cubicBezTo>
                      <a:pt x="7" y="101"/>
                      <a:pt x="7" y="101"/>
                      <a:pt x="7" y="101"/>
                    </a:cubicBezTo>
                    <a:cubicBezTo>
                      <a:pt x="29" y="92"/>
                      <a:pt x="22" y="63"/>
                      <a:pt x="9" y="49"/>
                    </a:cubicBezTo>
                    <a:cubicBezTo>
                      <a:pt x="26" y="41"/>
                      <a:pt x="44" y="34"/>
                      <a:pt x="6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29" name="Freeform 264"/>
              <p:cNvSpPr/>
              <p:nvPr>
                <p:custDataLst>
                  <p:tags r:id="rId22"/>
                </p:custDataLst>
              </p:nvPr>
            </p:nvSpPr>
            <p:spPr bwMode="auto">
              <a:xfrm>
                <a:off x="1787" y="1711"/>
                <a:ext cx="645" cy="675"/>
              </a:xfrm>
              <a:custGeom>
                <a:avLst/>
                <a:gdLst>
                  <a:gd name="T0" fmla="*/ 61 w 344"/>
                  <a:gd name="T1" fmla="*/ 6 h 359"/>
                  <a:gd name="T2" fmla="*/ 73 w 344"/>
                  <a:gd name="T3" fmla="*/ 0 h 359"/>
                  <a:gd name="T4" fmla="*/ 77 w 344"/>
                  <a:gd name="T5" fmla="*/ 35 h 359"/>
                  <a:gd name="T6" fmla="*/ 94 w 344"/>
                  <a:gd name="T7" fmla="*/ 17 h 359"/>
                  <a:gd name="T8" fmla="*/ 113 w 344"/>
                  <a:gd name="T9" fmla="*/ 41 h 359"/>
                  <a:gd name="T10" fmla="*/ 139 w 344"/>
                  <a:gd name="T11" fmla="*/ 73 h 359"/>
                  <a:gd name="T12" fmla="*/ 164 w 344"/>
                  <a:gd name="T13" fmla="*/ 129 h 359"/>
                  <a:gd name="T14" fmla="*/ 191 w 344"/>
                  <a:gd name="T15" fmla="*/ 151 h 359"/>
                  <a:gd name="T16" fmla="*/ 224 w 344"/>
                  <a:gd name="T17" fmla="*/ 135 h 359"/>
                  <a:gd name="T18" fmla="*/ 241 w 344"/>
                  <a:gd name="T19" fmla="*/ 67 h 359"/>
                  <a:gd name="T20" fmla="*/ 274 w 344"/>
                  <a:gd name="T21" fmla="*/ 36 h 359"/>
                  <a:gd name="T22" fmla="*/ 282 w 344"/>
                  <a:gd name="T23" fmla="*/ 66 h 359"/>
                  <a:gd name="T24" fmla="*/ 317 w 344"/>
                  <a:gd name="T25" fmla="*/ 60 h 359"/>
                  <a:gd name="T26" fmla="*/ 308 w 344"/>
                  <a:gd name="T27" fmla="*/ 81 h 359"/>
                  <a:gd name="T28" fmla="*/ 293 w 344"/>
                  <a:gd name="T29" fmla="*/ 89 h 359"/>
                  <a:gd name="T30" fmla="*/ 255 w 344"/>
                  <a:gd name="T31" fmla="*/ 88 h 359"/>
                  <a:gd name="T32" fmla="*/ 249 w 344"/>
                  <a:gd name="T33" fmla="*/ 91 h 359"/>
                  <a:gd name="T34" fmla="*/ 245 w 344"/>
                  <a:gd name="T35" fmla="*/ 125 h 359"/>
                  <a:gd name="T36" fmla="*/ 278 w 344"/>
                  <a:gd name="T37" fmla="*/ 136 h 359"/>
                  <a:gd name="T38" fmla="*/ 283 w 344"/>
                  <a:gd name="T39" fmla="*/ 192 h 359"/>
                  <a:gd name="T40" fmla="*/ 276 w 344"/>
                  <a:gd name="T41" fmla="*/ 209 h 359"/>
                  <a:gd name="T42" fmla="*/ 285 w 344"/>
                  <a:gd name="T43" fmla="*/ 227 h 359"/>
                  <a:gd name="T44" fmla="*/ 298 w 344"/>
                  <a:gd name="T45" fmla="*/ 231 h 359"/>
                  <a:gd name="T46" fmla="*/ 344 w 344"/>
                  <a:gd name="T47" fmla="*/ 249 h 359"/>
                  <a:gd name="T48" fmla="*/ 343 w 344"/>
                  <a:gd name="T49" fmla="*/ 257 h 359"/>
                  <a:gd name="T50" fmla="*/ 323 w 344"/>
                  <a:gd name="T51" fmla="*/ 268 h 359"/>
                  <a:gd name="T52" fmla="*/ 293 w 344"/>
                  <a:gd name="T53" fmla="*/ 275 h 359"/>
                  <a:gd name="T54" fmla="*/ 255 w 344"/>
                  <a:gd name="T55" fmla="*/ 296 h 359"/>
                  <a:gd name="T56" fmla="*/ 196 w 344"/>
                  <a:gd name="T57" fmla="*/ 294 h 359"/>
                  <a:gd name="T58" fmla="*/ 155 w 344"/>
                  <a:gd name="T59" fmla="*/ 305 h 359"/>
                  <a:gd name="T60" fmla="*/ 148 w 344"/>
                  <a:gd name="T61" fmla="*/ 317 h 359"/>
                  <a:gd name="T62" fmla="*/ 152 w 344"/>
                  <a:gd name="T63" fmla="*/ 359 h 359"/>
                  <a:gd name="T64" fmla="*/ 139 w 344"/>
                  <a:gd name="T65" fmla="*/ 329 h 359"/>
                  <a:gd name="T66" fmla="*/ 122 w 344"/>
                  <a:gd name="T67" fmla="*/ 330 h 359"/>
                  <a:gd name="T68" fmla="*/ 94 w 344"/>
                  <a:gd name="T69" fmla="*/ 337 h 359"/>
                  <a:gd name="T70" fmla="*/ 85 w 344"/>
                  <a:gd name="T71" fmla="*/ 316 h 359"/>
                  <a:gd name="T72" fmla="*/ 65 w 344"/>
                  <a:gd name="T73" fmla="*/ 310 h 359"/>
                  <a:gd name="T74" fmla="*/ 69 w 344"/>
                  <a:gd name="T75" fmla="*/ 276 h 359"/>
                  <a:gd name="T76" fmla="*/ 50 w 344"/>
                  <a:gd name="T77" fmla="*/ 255 h 359"/>
                  <a:gd name="T78" fmla="*/ 41 w 344"/>
                  <a:gd name="T79" fmla="*/ 220 h 359"/>
                  <a:gd name="T80" fmla="*/ 3 w 344"/>
                  <a:gd name="T81" fmla="*/ 216 h 359"/>
                  <a:gd name="T82" fmla="*/ 8 w 344"/>
                  <a:gd name="T83" fmla="*/ 182 h 359"/>
                  <a:gd name="T84" fmla="*/ 38 w 344"/>
                  <a:gd name="T85" fmla="*/ 151 h 359"/>
                  <a:gd name="T86" fmla="*/ 39 w 344"/>
                  <a:gd name="T87" fmla="*/ 151 h 359"/>
                  <a:gd name="T88" fmla="*/ 46 w 344"/>
                  <a:gd name="T89" fmla="*/ 146 h 359"/>
                  <a:gd name="T90" fmla="*/ 56 w 344"/>
                  <a:gd name="T91" fmla="*/ 69 h 359"/>
                  <a:gd name="T92" fmla="*/ 36 w 344"/>
                  <a:gd name="T93" fmla="*/ 32 h 359"/>
                  <a:gd name="T94" fmla="*/ 59 w 344"/>
                  <a:gd name="T95" fmla="*/ 16 h 359"/>
                  <a:gd name="T96" fmla="*/ 61 w 344"/>
                  <a:gd name="T97" fmla="*/ 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359">
                    <a:moveTo>
                      <a:pt x="61" y="6"/>
                    </a:moveTo>
                    <a:cubicBezTo>
                      <a:pt x="65" y="4"/>
                      <a:pt x="69" y="2"/>
                      <a:pt x="73" y="0"/>
                    </a:cubicBezTo>
                    <a:cubicBezTo>
                      <a:pt x="74" y="12"/>
                      <a:pt x="75" y="23"/>
                      <a:pt x="77" y="35"/>
                    </a:cubicBezTo>
                    <a:cubicBezTo>
                      <a:pt x="82" y="29"/>
                      <a:pt x="88" y="22"/>
                      <a:pt x="94" y="17"/>
                    </a:cubicBezTo>
                    <a:cubicBezTo>
                      <a:pt x="104" y="20"/>
                      <a:pt x="107" y="33"/>
                      <a:pt x="113" y="41"/>
                    </a:cubicBezTo>
                    <a:cubicBezTo>
                      <a:pt x="119" y="54"/>
                      <a:pt x="135" y="59"/>
                      <a:pt x="139" y="73"/>
                    </a:cubicBezTo>
                    <a:cubicBezTo>
                      <a:pt x="144" y="93"/>
                      <a:pt x="155" y="111"/>
                      <a:pt x="164" y="129"/>
                    </a:cubicBezTo>
                    <a:cubicBezTo>
                      <a:pt x="170" y="140"/>
                      <a:pt x="182" y="145"/>
                      <a:pt x="191" y="151"/>
                    </a:cubicBezTo>
                    <a:cubicBezTo>
                      <a:pt x="201" y="143"/>
                      <a:pt x="211" y="136"/>
                      <a:pt x="224" y="135"/>
                    </a:cubicBezTo>
                    <a:cubicBezTo>
                      <a:pt x="229" y="112"/>
                      <a:pt x="232" y="88"/>
                      <a:pt x="241" y="67"/>
                    </a:cubicBezTo>
                    <a:cubicBezTo>
                      <a:pt x="248" y="52"/>
                      <a:pt x="262" y="45"/>
                      <a:pt x="274" y="36"/>
                    </a:cubicBezTo>
                    <a:cubicBezTo>
                      <a:pt x="277" y="46"/>
                      <a:pt x="280" y="56"/>
                      <a:pt x="282" y="66"/>
                    </a:cubicBezTo>
                    <a:cubicBezTo>
                      <a:pt x="294" y="65"/>
                      <a:pt x="305" y="62"/>
                      <a:pt x="317" y="60"/>
                    </a:cubicBezTo>
                    <a:cubicBezTo>
                      <a:pt x="314" y="67"/>
                      <a:pt x="312" y="75"/>
                      <a:pt x="308" y="81"/>
                    </a:cubicBezTo>
                    <a:cubicBezTo>
                      <a:pt x="304" y="85"/>
                      <a:pt x="298" y="87"/>
                      <a:pt x="293" y="89"/>
                    </a:cubicBezTo>
                    <a:cubicBezTo>
                      <a:pt x="281" y="83"/>
                      <a:pt x="267" y="83"/>
                      <a:pt x="255" y="88"/>
                    </a:cubicBezTo>
                    <a:cubicBezTo>
                      <a:pt x="254" y="89"/>
                      <a:pt x="251" y="90"/>
                      <a:pt x="249" y="91"/>
                    </a:cubicBezTo>
                    <a:cubicBezTo>
                      <a:pt x="248" y="102"/>
                      <a:pt x="247" y="114"/>
                      <a:pt x="245" y="125"/>
                    </a:cubicBezTo>
                    <a:cubicBezTo>
                      <a:pt x="256" y="129"/>
                      <a:pt x="267" y="133"/>
                      <a:pt x="278" y="136"/>
                    </a:cubicBezTo>
                    <a:cubicBezTo>
                      <a:pt x="275" y="155"/>
                      <a:pt x="271" y="175"/>
                      <a:pt x="283" y="192"/>
                    </a:cubicBezTo>
                    <a:cubicBezTo>
                      <a:pt x="280" y="198"/>
                      <a:pt x="278" y="203"/>
                      <a:pt x="276" y="209"/>
                    </a:cubicBezTo>
                    <a:cubicBezTo>
                      <a:pt x="278" y="216"/>
                      <a:pt x="282" y="221"/>
                      <a:pt x="285" y="227"/>
                    </a:cubicBezTo>
                    <a:cubicBezTo>
                      <a:pt x="290" y="228"/>
                      <a:pt x="294" y="230"/>
                      <a:pt x="298" y="231"/>
                    </a:cubicBezTo>
                    <a:cubicBezTo>
                      <a:pt x="307" y="248"/>
                      <a:pt x="328" y="246"/>
                      <a:pt x="344" y="249"/>
                    </a:cubicBezTo>
                    <a:cubicBezTo>
                      <a:pt x="344" y="251"/>
                      <a:pt x="343" y="255"/>
                      <a:pt x="343" y="257"/>
                    </a:cubicBezTo>
                    <a:cubicBezTo>
                      <a:pt x="336" y="261"/>
                      <a:pt x="330" y="264"/>
                      <a:pt x="323" y="268"/>
                    </a:cubicBezTo>
                    <a:cubicBezTo>
                      <a:pt x="313" y="269"/>
                      <a:pt x="301" y="267"/>
                      <a:pt x="293" y="275"/>
                    </a:cubicBezTo>
                    <a:cubicBezTo>
                      <a:pt x="283" y="285"/>
                      <a:pt x="270" y="292"/>
                      <a:pt x="255" y="296"/>
                    </a:cubicBezTo>
                    <a:cubicBezTo>
                      <a:pt x="236" y="291"/>
                      <a:pt x="216" y="298"/>
                      <a:pt x="196" y="294"/>
                    </a:cubicBezTo>
                    <a:cubicBezTo>
                      <a:pt x="182" y="298"/>
                      <a:pt x="168" y="301"/>
                      <a:pt x="155" y="305"/>
                    </a:cubicBezTo>
                    <a:cubicBezTo>
                      <a:pt x="150" y="306"/>
                      <a:pt x="149" y="312"/>
                      <a:pt x="148" y="317"/>
                    </a:cubicBezTo>
                    <a:cubicBezTo>
                      <a:pt x="146" y="331"/>
                      <a:pt x="150" y="345"/>
                      <a:pt x="152" y="359"/>
                    </a:cubicBezTo>
                    <a:cubicBezTo>
                      <a:pt x="141" y="353"/>
                      <a:pt x="141" y="340"/>
                      <a:pt x="139" y="329"/>
                    </a:cubicBezTo>
                    <a:cubicBezTo>
                      <a:pt x="133" y="327"/>
                      <a:pt x="127" y="325"/>
                      <a:pt x="122" y="330"/>
                    </a:cubicBezTo>
                    <a:cubicBezTo>
                      <a:pt x="114" y="336"/>
                      <a:pt x="104" y="337"/>
                      <a:pt x="94" y="337"/>
                    </a:cubicBezTo>
                    <a:cubicBezTo>
                      <a:pt x="91" y="330"/>
                      <a:pt x="89" y="323"/>
                      <a:pt x="85" y="316"/>
                    </a:cubicBezTo>
                    <a:cubicBezTo>
                      <a:pt x="78" y="313"/>
                      <a:pt x="71" y="312"/>
                      <a:pt x="65" y="310"/>
                    </a:cubicBezTo>
                    <a:cubicBezTo>
                      <a:pt x="66" y="299"/>
                      <a:pt x="69" y="287"/>
                      <a:pt x="69" y="276"/>
                    </a:cubicBezTo>
                    <a:cubicBezTo>
                      <a:pt x="63" y="268"/>
                      <a:pt x="56" y="263"/>
                      <a:pt x="50" y="255"/>
                    </a:cubicBezTo>
                    <a:cubicBezTo>
                      <a:pt x="46" y="243"/>
                      <a:pt x="48" y="230"/>
                      <a:pt x="41" y="220"/>
                    </a:cubicBezTo>
                    <a:cubicBezTo>
                      <a:pt x="30" y="211"/>
                      <a:pt x="16" y="215"/>
                      <a:pt x="3" y="216"/>
                    </a:cubicBezTo>
                    <a:cubicBezTo>
                      <a:pt x="4" y="204"/>
                      <a:pt x="0" y="191"/>
                      <a:pt x="8" y="182"/>
                    </a:cubicBezTo>
                    <a:cubicBezTo>
                      <a:pt x="18" y="171"/>
                      <a:pt x="28" y="161"/>
                      <a:pt x="38" y="151"/>
                    </a:cubicBezTo>
                    <a:cubicBezTo>
                      <a:pt x="38" y="151"/>
                      <a:pt x="39" y="151"/>
                      <a:pt x="39" y="151"/>
                    </a:cubicBezTo>
                    <a:cubicBezTo>
                      <a:pt x="41" y="149"/>
                      <a:pt x="44" y="147"/>
                      <a:pt x="46" y="146"/>
                    </a:cubicBezTo>
                    <a:cubicBezTo>
                      <a:pt x="53" y="121"/>
                      <a:pt x="54" y="95"/>
                      <a:pt x="56" y="69"/>
                    </a:cubicBezTo>
                    <a:cubicBezTo>
                      <a:pt x="45" y="60"/>
                      <a:pt x="36" y="47"/>
                      <a:pt x="36" y="32"/>
                    </a:cubicBezTo>
                    <a:cubicBezTo>
                      <a:pt x="44" y="27"/>
                      <a:pt x="51" y="21"/>
                      <a:pt x="59" y="16"/>
                    </a:cubicBezTo>
                    <a:cubicBezTo>
                      <a:pt x="60" y="13"/>
                      <a:pt x="61" y="8"/>
                      <a:pt x="61"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0" name="Freeform 265"/>
              <p:cNvSpPr/>
              <p:nvPr>
                <p:custDataLst>
                  <p:tags r:id="rId23"/>
                </p:custDataLst>
              </p:nvPr>
            </p:nvSpPr>
            <p:spPr bwMode="auto">
              <a:xfrm>
                <a:off x="3403" y="165"/>
                <a:ext cx="578" cy="415"/>
              </a:xfrm>
              <a:custGeom>
                <a:avLst/>
                <a:gdLst>
                  <a:gd name="T0" fmla="*/ 35 w 308"/>
                  <a:gd name="T1" fmla="*/ 0 h 221"/>
                  <a:gd name="T2" fmla="*/ 60 w 308"/>
                  <a:gd name="T3" fmla="*/ 1 h 221"/>
                  <a:gd name="T4" fmla="*/ 80 w 308"/>
                  <a:gd name="T5" fmla="*/ 30 h 221"/>
                  <a:gd name="T6" fmla="*/ 159 w 308"/>
                  <a:gd name="T7" fmla="*/ 30 h 221"/>
                  <a:gd name="T8" fmla="*/ 171 w 308"/>
                  <a:gd name="T9" fmla="*/ 49 h 221"/>
                  <a:gd name="T10" fmla="*/ 191 w 308"/>
                  <a:gd name="T11" fmla="*/ 61 h 221"/>
                  <a:gd name="T12" fmla="*/ 195 w 308"/>
                  <a:gd name="T13" fmla="*/ 65 h 221"/>
                  <a:gd name="T14" fmla="*/ 211 w 308"/>
                  <a:gd name="T15" fmla="*/ 70 h 221"/>
                  <a:gd name="T16" fmla="*/ 212 w 308"/>
                  <a:gd name="T17" fmla="*/ 55 h 221"/>
                  <a:gd name="T18" fmla="*/ 218 w 308"/>
                  <a:gd name="T19" fmla="*/ 63 h 221"/>
                  <a:gd name="T20" fmla="*/ 225 w 308"/>
                  <a:gd name="T21" fmla="*/ 73 h 221"/>
                  <a:gd name="T22" fmla="*/ 245 w 308"/>
                  <a:gd name="T23" fmla="*/ 85 h 221"/>
                  <a:gd name="T24" fmla="*/ 283 w 308"/>
                  <a:gd name="T25" fmla="*/ 61 h 221"/>
                  <a:gd name="T26" fmla="*/ 291 w 308"/>
                  <a:gd name="T27" fmla="*/ 76 h 221"/>
                  <a:gd name="T28" fmla="*/ 308 w 308"/>
                  <a:gd name="T29" fmla="*/ 78 h 221"/>
                  <a:gd name="T30" fmla="*/ 294 w 308"/>
                  <a:gd name="T31" fmla="*/ 104 h 221"/>
                  <a:gd name="T32" fmla="*/ 289 w 308"/>
                  <a:gd name="T33" fmla="*/ 102 h 221"/>
                  <a:gd name="T34" fmla="*/ 276 w 308"/>
                  <a:gd name="T35" fmla="*/ 105 h 221"/>
                  <a:gd name="T36" fmla="*/ 258 w 308"/>
                  <a:gd name="T37" fmla="*/ 139 h 221"/>
                  <a:gd name="T38" fmla="*/ 228 w 308"/>
                  <a:gd name="T39" fmla="*/ 160 h 221"/>
                  <a:gd name="T40" fmla="*/ 230 w 308"/>
                  <a:gd name="T41" fmla="*/ 180 h 221"/>
                  <a:gd name="T42" fmla="*/ 208 w 308"/>
                  <a:gd name="T43" fmla="*/ 183 h 221"/>
                  <a:gd name="T44" fmla="*/ 182 w 308"/>
                  <a:gd name="T45" fmla="*/ 179 h 221"/>
                  <a:gd name="T46" fmla="*/ 158 w 308"/>
                  <a:gd name="T47" fmla="*/ 221 h 221"/>
                  <a:gd name="T48" fmla="*/ 122 w 308"/>
                  <a:gd name="T49" fmla="*/ 146 h 221"/>
                  <a:gd name="T50" fmla="*/ 98 w 308"/>
                  <a:gd name="T51" fmla="*/ 137 h 221"/>
                  <a:gd name="T52" fmla="*/ 68 w 308"/>
                  <a:gd name="T53" fmla="*/ 122 h 221"/>
                  <a:gd name="T54" fmla="*/ 56 w 308"/>
                  <a:gd name="T55" fmla="*/ 83 h 221"/>
                  <a:gd name="T56" fmla="*/ 36 w 308"/>
                  <a:gd name="T57" fmla="*/ 86 h 221"/>
                  <a:gd name="T58" fmla="*/ 15 w 308"/>
                  <a:gd name="T59" fmla="*/ 68 h 221"/>
                  <a:gd name="T60" fmla="*/ 0 w 308"/>
                  <a:gd name="T61" fmla="*/ 18 h 221"/>
                  <a:gd name="T62" fmla="*/ 27 w 308"/>
                  <a:gd name="T63" fmla="*/ 25 h 221"/>
                  <a:gd name="T64" fmla="*/ 35 w 308"/>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221">
                    <a:moveTo>
                      <a:pt x="35" y="0"/>
                    </a:moveTo>
                    <a:cubicBezTo>
                      <a:pt x="44" y="0"/>
                      <a:pt x="52" y="1"/>
                      <a:pt x="60" y="1"/>
                    </a:cubicBezTo>
                    <a:cubicBezTo>
                      <a:pt x="63" y="13"/>
                      <a:pt x="67" y="27"/>
                      <a:pt x="80" y="30"/>
                    </a:cubicBezTo>
                    <a:cubicBezTo>
                      <a:pt x="106" y="36"/>
                      <a:pt x="133" y="33"/>
                      <a:pt x="159" y="30"/>
                    </a:cubicBezTo>
                    <a:cubicBezTo>
                      <a:pt x="164" y="36"/>
                      <a:pt x="167" y="42"/>
                      <a:pt x="171" y="49"/>
                    </a:cubicBezTo>
                    <a:cubicBezTo>
                      <a:pt x="178" y="52"/>
                      <a:pt x="185" y="56"/>
                      <a:pt x="191" y="61"/>
                    </a:cubicBezTo>
                    <a:cubicBezTo>
                      <a:pt x="192" y="62"/>
                      <a:pt x="194" y="64"/>
                      <a:pt x="195" y="65"/>
                    </a:cubicBezTo>
                    <a:cubicBezTo>
                      <a:pt x="199" y="69"/>
                      <a:pt x="205" y="70"/>
                      <a:pt x="211" y="70"/>
                    </a:cubicBezTo>
                    <a:cubicBezTo>
                      <a:pt x="211" y="66"/>
                      <a:pt x="212" y="59"/>
                      <a:pt x="212" y="55"/>
                    </a:cubicBezTo>
                    <a:cubicBezTo>
                      <a:pt x="214" y="57"/>
                      <a:pt x="217" y="61"/>
                      <a:pt x="218" y="63"/>
                    </a:cubicBezTo>
                    <a:cubicBezTo>
                      <a:pt x="221" y="66"/>
                      <a:pt x="223" y="69"/>
                      <a:pt x="225" y="73"/>
                    </a:cubicBezTo>
                    <a:cubicBezTo>
                      <a:pt x="230" y="79"/>
                      <a:pt x="235" y="90"/>
                      <a:pt x="245" y="85"/>
                    </a:cubicBezTo>
                    <a:cubicBezTo>
                      <a:pt x="258" y="78"/>
                      <a:pt x="270" y="68"/>
                      <a:pt x="283" y="61"/>
                    </a:cubicBezTo>
                    <a:cubicBezTo>
                      <a:pt x="286" y="66"/>
                      <a:pt x="289" y="71"/>
                      <a:pt x="291" y="76"/>
                    </a:cubicBezTo>
                    <a:cubicBezTo>
                      <a:pt x="297" y="77"/>
                      <a:pt x="302" y="78"/>
                      <a:pt x="308" y="78"/>
                    </a:cubicBezTo>
                    <a:cubicBezTo>
                      <a:pt x="307" y="89"/>
                      <a:pt x="301" y="97"/>
                      <a:pt x="294" y="104"/>
                    </a:cubicBezTo>
                    <a:cubicBezTo>
                      <a:pt x="289" y="102"/>
                      <a:pt x="289" y="102"/>
                      <a:pt x="289" y="102"/>
                    </a:cubicBezTo>
                    <a:cubicBezTo>
                      <a:pt x="285" y="101"/>
                      <a:pt x="279" y="100"/>
                      <a:pt x="276" y="105"/>
                    </a:cubicBezTo>
                    <a:cubicBezTo>
                      <a:pt x="270" y="116"/>
                      <a:pt x="267" y="129"/>
                      <a:pt x="258" y="139"/>
                    </a:cubicBezTo>
                    <a:cubicBezTo>
                      <a:pt x="249" y="148"/>
                      <a:pt x="237" y="152"/>
                      <a:pt x="228" y="160"/>
                    </a:cubicBezTo>
                    <a:cubicBezTo>
                      <a:pt x="228" y="167"/>
                      <a:pt x="229" y="174"/>
                      <a:pt x="230" y="180"/>
                    </a:cubicBezTo>
                    <a:cubicBezTo>
                      <a:pt x="222" y="181"/>
                      <a:pt x="215" y="182"/>
                      <a:pt x="208" y="183"/>
                    </a:cubicBezTo>
                    <a:cubicBezTo>
                      <a:pt x="200" y="180"/>
                      <a:pt x="190" y="171"/>
                      <a:pt x="182" y="179"/>
                    </a:cubicBezTo>
                    <a:cubicBezTo>
                      <a:pt x="173" y="192"/>
                      <a:pt x="166" y="207"/>
                      <a:pt x="158" y="221"/>
                    </a:cubicBezTo>
                    <a:cubicBezTo>
                      <a:pt x="147" y="196"/>
                      <a:pt x="135" y="170"/>
                      <a:pt x="122" y="146"/>
                    </a:cubicBezTo>
                    <a:cubicBezTo>
                      <a:pt x="113" y="145"/>
                      <a:pt x="104" y="145"/>
                      <a:pt x="98" y="137"/>
                    </a:cubicBezTo>
                    <a:cubicBezTo>
                      <a:pt x="90" y="128"/>
                      <a:pt x="80" y="123"/>
                      <a:pt x="68" y="122"/>
                    </a:cubicBezTo>
                    <a:cubicBezTo>
                      <a:pt x="68" y="108"/>
                      <a:pt x="67" y="93"/>
                      <a:pt x="56" y="83"/>
                    </a:cubicBezTo>
                    <a:cubicBezTo>
                      <a:pt x="51" y="76"/>
                      <a:pt x="43" y="84"/>
                      <a:pt x="36" y="86"/>
                    </a:cubicBezTo>
                    <a:cubicBezTo>
                      <a:pt x="25" y="93"/>
                      <a:pt x="16" y="78"/>
                      <a:pt x="15" y="68"/>
                    </a:cubicBezTo>
                    <a:cubicBezTo>
                      <a:pt x="14" y="50"/>
                      <a:pt x="8" y="34"/>
                      <a:pt x="0" y="18"/>
                    </a:cubicBezTo>
                    <a:cubicBezTo>
                      <a:pt x="9" y="21"/>
                      <a:pt x="17" y="25"/>
                      <a:pt x="27" y="25"/>
                    </a:cubicBezTo>
                    <a:cubicBezTo>
                      <a:pt x="30" y="17"/>
                      <a:pt x="33" y="8"/>
                      <a:pt x="3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1" name="Freeform 266"/>
              <p:cNvSpPr/>
              <p:nvPr>
                <p:custDataLst>
                  <p:tags r:id="rId24"/>
                </p:custDataLst>
              </p:nvPr>
            </p:nvSpPr>
            <p:spPr bwMode="auto">
              <a:xfrm>
                <a:off x="2410" y="811"/>
                <a:ext cx="409" cy="697"/>
              </a:xfrm>
              <a:custGeom>
                <a:avLst/>
                <a:gdLst>
                  <a:gd name="T0" fmla="*/ 183 w 218"/>
                  <a:gd name="T1" fmla="*/ 13 h 371"/>
                  <a:gd name="T2" fmla="*/ 195 w 218"/>
                  <a:gd name="T3" fmla="*/ 0 h 371"/>
                  <a:gd name="T4" fmla="*/ 170 w 218"/>
                  <a:gd name="T5" fmla="*/ 88 h 371"/>
                  <a:gd name="T6" fmla="*/ 168 w 218"/>
                  <a:gd name="T7" fmla="*/ 145 h 371"/>
                  <a:gd name="T8" fmla="*/ 171 w 218"/>
                  <a:gd name="T9" fmla="*/ 188 h 371"/>
                  <a:gd name="T10" fmla="*/ 169 w 218"/>
                  <a:gd name="T11" fmla="*/ 223 h 371"/>
                  <a:gd name="T12" fmla="*/ 206 w 218"/>
                  <a:gd name="T13" fmla="*/ 307 h 371"/>
                  <a:gd name="T14" fmla="*/ 218 w 218"/>
                  <a:gd name="T15" fmla="*/ 320 h 371"/>
                  <a:gd name="T16" fmla="*/ 180 w 218"/>
                  <a:gd name="T17" fmla="*/ 314 h 371"/>
                  <a:gd name="T18" fmla="*/ 156 w 218"/>
                  <a:gd name="T19" fmla="*/ 331 h 371"/>
                  <a:gd name="T20" fmla="*/ 155 w 218"/>
                  <a:gd name="T21" fmla="*/ 371 h 371"/>
                  <a:gd name="T22" fmla="*/ 107 w 218"/>
                  <a:gd name="T23" fmla="*/ 345 h 371"/>
                  <a:gd name="T24" fmla="*/ 92 w 218"/>
                  <a:gd name="T25" fmla="*/ 347 h 371"/>
                  <a:gd name="T26" fmla="*/ 80 w 218"/>
                  <a:gd name="T27" fmla="*/ 343 h 371"/>
                  <a:gd name="T28" fmla="*/ 75 w 218"/>
                  <a:gd name="T29" fmla="*/ 338 h 371"/>
                  <a:gd name="T30" fmla="*/ 5 w 218"/>
                  <a:gd name="T31" fmla="*/ 319 h 371"/>
                  <a:gd name="T32" fmla="*/ 0 w 218"/>
                  <a:gd name="T33" fmla="*/ 313 h 371"/>
                  <a:gd name="T34" fmla="*/ 10 w 218"/>
                  <a:gd name="T35" fmla="*/ 304 h 371"/>
                  <a:gd name="T36" fmla="*/ 5 w 218"/>
                  <a:gd name="T37" fmla="*/ 293 h 371"/>
                  <a:gd name="T38" fmla="*/ 7 w 218"/>
                  <a:gd name="T39" fmla="*/ 287 h 371"/>
                  <a:gd name="T40" fmla="*/ 31 w 218"/>
                  <a:gd name="T41" fmla="*/ 281 h 371"/>
                  <a:gd name="T42" fmla="*/ 45 w 218"/>
                  <a:gd name="T43" fmla="*/ 254 h 371"/>
                  <a:gd name="T44" fmla="*/ 43 w 218"/>
                  <a:gd name="T45" fmla="*/ 214 h 371"/>
                  <a:gd name="T46" fmla="*/ 71 w 218"/>
                  <a:gd name="T47" fmla="*/ 222 h 371"/>
                  <a:gd name="T48" fmla="*/ 113 w 218"/>
                  <a:gd name="T49" fmla="*/ 200 h 371"/>
                  <a:gd name="T50" fmla="*/ 116 w 218"/>
                  <a:gd name="T51" fmla="*/ 152 h 371"/>
                  <a:gd name="T52" fmla="*/ 90 w 218"/>
                  <a:gd name="T53" fmla="*/ 135 h 371"/>
                  <a:gd name="T54" fmla="*/ 89 w 218"/>
                  <a:gd name="T55" fmla="*/ 135 h 371"/>
                  <a:gd name="T56" fmla="*/ 62 w 218"/>
                  <a:gd name="T57" fmla="*/ 124 h 371"/>
                  <a:gd name="T58" fmla="*/ 75 w 218"/>
                  <a:gd name="T59" fmla="*/ 80 h 371"/>
                  <a:gd name="T60" fmla="*/ 111 w 218"/>
                  <a:gd name="T61" fmla="*/ 94 h 371"/>
                  <a:gd name="T62" fmla="*/ 129 w 218"/>
                  <a:gd name="T63" fmla="*/ 71 h 371"/>
                  <a:gd name="T64" fmla="*/ 127 w 218"/>
                  <a:gd name="T65" fmla="*/ 56 h 371"/>
                  <a:gd name="T66" fmla="*/ 170 w 218"/>
                  <a:gd name="T67" fmla="*/ 9 h 371"/>
                  <a:gd name="T68" fmla="*/ 183 w 218"/>
                  <a:gd name="T69" fmla="*/ 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371">
                    <a:moveTo>
                      <a:pt x="183" y="13"/>
                    </a:moveTo>
                    <a:cubicBezTo>
                      <a:pt x="187" y="8"/>
                      <a:pt x="191" y="4"/>
                      <a:pt x="195" y="0"/>
                    </a:cubicBezTo>
                    <a:cubicBezTo>
                      <a:pt x="190" y="30"/>
                      <a:pt x="170" y="57"/>
                      <a:pt x="170" y="88"/>
                    </a:cubicBezTo>
                    <a:cubicBezTo>
                      <a:pt x="169" y="107"/>
                      <a:pt x="166" y="126"/>
                      <a:pt x="168" y="145"/>
                    </a:cubicBezTo>
                    <a:cubicBezTo>
                      <a:pt x="170" y="159"/>
                      <a:pt x="175" y="173"/>
                      <a:pt x="171" y="188"/>
                    </a:cubicBezTo>
                    <a:cubicBezTo>
                      <a:pt x="170" y="199"/>
                      <a:pt x="165" y="211"/>
                      <a:pt x="169" y="223"/>
                    </a:cubicBezTo>
                    <a:cubicBezTo>
                      <a:pt x="176" y="253"/>
                      <a:pt x="196" y="277"/>
                      <a:pt x="206" y="307"/>
                    </a:cubicBezTo>
                    <a:cubicBezTo>
                      <a:pt x="210" y="311"/>
                      <a:pt x="214" y="316"/>
                      <a:pt x="218" y="320"/>
                    </a:cubicBezTo>
                    <a:cubicBezTo>
                      <a:pt x="205" y="318"/>
                      <a:pt x="193" y="316"/>
                      <a:pt x="180" y="314"/>
                    </a:cubicBezTo>
                    <a:cubicBezTo>
                      <a:pt x="173" y="321"/>
                      <a:pt x="165" y="326"/>
                      <a:pt x="156" y="331"/>
                    </a:cubicBezTo>
                    <a:cubicBezTo>
                      <a:pt x="151" y="344"/>
                      <a:pt x="153" y="358"/>
                      <a:pt x="155" y="371"/>
                    </a:cubicBezTo>
                    <a:cubicBezTo>
                      <a:pt x="140" y="361"/>
                      <a:pt x="124" y="351"/>
                      <a:pt x="107" y="345"/>
                    </a:cubicBezTo>
                    <a:cubicBezTo>
                      <a:pt x="102" y="343"/>
                      <a:pt x="97" y="346"/>
                      <a:pt x="92" y="347"/>
                    </a:cubicBezTo>
                    <a:cubicBezTo>
                      <a:pt x="88" y="345"/>
                      <a:pt x="84" y="344"/>
                      <a:pt x="80" y="343"/>
                    </a:cubicBezTo>
                    <a:cubicBezTo>
                      <a:pt x="75" y="338"/>
                      <a:pt x="75" y="338"/>
                      <a:pt x="75" y="338"/>
                    </a:cubicBezTo>
                    <a:cubicBezTo>
                      <a:pt x="56" y="319"/>
                      <a:pt x="29" y="321"/>
                      <a:pt x="5" y="319"/>
                    </a:cubicBezTo>
                    <a:cubicBezTo>
                      <a:pt x="4" y="317"/>
                      <a:pt x="1" y="315"/>
                      <a:pt x="0" y="313"/>
                    </a:cubicBezTo>
                    <a:cubicBezTo>
                      <a:pt x="3" y="310"/>
                      <a:pt x="6" y="307"/>
                      <a:pt x="10" y="304"/>
                    </a:cubicBezTo>
                    <a:cubicBezTo>
                      <a:pt x="8" y="302"/>
                      <a:pt x="6" y="296"/>
                      <a:pt x="5" y="293"/>
                    </a:cubicBezTo>
                    <a:cubicBezTo>
                      <a:pt x="5" y="291"/>
                      <a:pt x="6" y="289"/>
                      <a:pt x="7" y="287"/>
                    </a:cubicBezTo>
                    <a:cubicBezTo>
                      <a:pt x="15" y="285"/>
                      <a:pt x="23" y="283"/>
                      <a:pt x="31" y="281"/>
                    </a:cubicBezTo>
                    <a:cubicBezTo>
                      <a:pt x="32" y="271"/>
                      <a:pt x="37" y="261"/>
                      <a:pt x="45" y="254"/>
                    </a:cubicBezTo>
                    <a:cubicBezTo>
                      <a:pt x="29" y="246"/>
                      <a:pt x="36" y="227"/>
                      <a:pt x="43" y="214"/>
                    </a:cubicBezTo>
                    <a:cubicBezTo>
                      <a:pt x="53" y="212"/>
                      <a:pt x="62" y="219"/>
                      <a:pt x="71" y="222"/>
                    </a:cubicBezTo>
                    <a:cubicBezTo>
                      <a:pt x="81" y="208"/>
                      <a:pt x="97" y="202"/>
                      <a:pt x="113" y="200"/>
                    </a:cubicBezTo>
                    <a:cubicBezTo>
                      <a:pt x="112" y="184"/>
                      <a:pt x="114" y="168"/>
                      <a:pt x="116" y="152"/>
                    </a:cubicBezTo>
                    <a:cubicBezTo>
                      <a:pt x="108" y="145"/>
                      <a:pt x="99" y="141"/>
                      <a:pt x="90" y="135"/>
                    </a:cubicBezTo>
                    <a:cubicBezTo>
                      <a:pt x="89" y="135"/>
                      <a:pt x="89" y="135"/>
                      <a:pt x="89" y="135"/>
                    </a:cubicBezTo>
                    <a:cubicBezTo>
                      <a:pt x="82" y="127"/>
                      <a:pt x="72" y="126"/>
                      <a:pt x="62" y="124"/>
                    </a:cubicBezTo>
                    <a:cubicBezTo>
                      <a:pt x="63" y="109"/>
                      <a:pt x="67" y="93"/>
                      <a:pt x="75" y="80"/>
                    </a:cubicBezTo>
                    <a:cubicBezTo>
                      <a:pt x="86" y="86"/>
                      <a:pt x="97" y="94"/>
                      <a:pt x="111" y="94"/>
                    </a:cubicBezTo>
                    <a:cubicBezTo>
                      <a:pt x="116" y="85"/>
                      <a:pt x="122" y="78"/>
                      <a:pt x="129" y="71"/>
                    </a:cubicBezTo>
                    <a:cubicBezTo>
                      <a:pt x="128" y="66"/>
                      <a:pt x="128" y="61"/>
                      <a:pt x="127" y="56"/>
                    </a:cubicBezTo>
                    <a:cubicBezTo>
                      <a:pt x="140" y="39"/>
                      <a:pt x="158" y="26"/>
                      <a:pt x="170" y="9"/>
                    </a:cubicBezTo>
                    <a:cubicBezTo>
                      <a:pt x="174" y="10"/>
                      <a:pt x="179" y="11"/>
                      <a:pt x="183" y="1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2" name="Freeform 267"/>
              <p:cNvSpPr/>
              <p:nvPr>
                <p:custDataLst>
                  <p:tags r:id="rId25"/>
                </p:custDataLst>
              </p:nvPr>
            </p:nvSpPr>
            <p:spPr bwMode="auto">
              <a:xfrm>
                <a:off x="3072" y="1243"/>
                <a:ext cx="342" cy="417"/>
              </a:xfrm>
              <a:custGeom>
                <a:avLst/>
                <a:gdLst>
                  <a:gd name="T0" fmla="*/ 46 w 182"/>
                  <a:gd name="T1" fmla="*/ 0 h 222"/>
                  <a:gd name="T2" fmla="*/ 65 w 182"/>
                  <a:gd name="T3" fmla="*/ 3 h 222"/>
                  <a:gd name="T4" fmla="*/ 79 w 182"/>
                  <a:gd name="T5" fmla="*/ 17 h 222"/>
                  <a:gd name="T6" fmla="*/ 98 w 182"/>
                  <a:gd name="T7" fmla="*/ 18 h 222"/>
                  <a:gd name="T8" fmla="*/ 113 w 182"/>
                  <a:gd name="T9" fmla="*/ 49 h 222"/>
                  <a:gd name="T10" fmla="*/ 137 w 182"/>
                  <a:gd name="T11" fmla="*/ 76 h 222"/>
                  <a:gd name="T12" fmla="*/ 146 w 182"/>
                  <a:gd name="T13" fmla="*/ 106 h 222"/>
                  <a:gd name="T14" fmla="*/ 146 w 182"/>
                  <a:gd name="T15" fmla="*/ 147 h 222"/>
                  <a:gd name="T16" fmla="*/ 181 w 182"/>
                  <a:gd name="T17" fmla="*/ 139 h 222"/>
                  <a:gd name="T18" fmla="*/ 173 w 182"/>
                  <a:gd name="T19" fmla="*/ 172 h 222"/>
                  <a:gd name="T20" fmla="*/ 161 w 182"/>
                  <a:gd name="T21" fmla="*/ 184 h 222"/>
                  <a:gd name="T22" fmla="*/ 139 w 182"/>
                  <a:gd name="T23" fmla="*/ 222 h 222"/>
                  <a:gd name="T24" fmla="*/ 131 w 182"/>
                  <a:gd name="T25" fmla="*/ 215 h 222"/>
                  <a:gd name="T26" fmla="*/ 104 w 182"/>
                  <a:gd name="T27" fmla="*/ 206 h 222"/>
                  <a:gd name="T28" fmla="*/ 87 w 182"/>
                  <a:gd name="T29" fmla="*/ 210 h 222"/>
                  <a:gd name="T30" fmla="*/ 79 w 182"/>
                  <a:gd name="T31" fmla="*/ 195 h 222"/>
                  <a:gd name="T32" fmla="*/ 58 w 182"/>
                  <a:gd name="T33" fmla="*/ 210 h 222"/>
                  <a:gd name="T34" fmla="*/ 43 w 182"/>
                  <a:gd name="T35" fmla="*/ 161 h 222"/>
                  <a:gd name="T36" fmla="*/ 29 w 182"/>
                  <a:gd name="T37" fmla="*/ 152 h 222"/>
                  <a:gd name="T38" fmla="*/ 26 w 182"/>
                  <a:gd name="T39" fmla="*/ 129 h 222"/>
                  <a:gd name="T40" fmla="*/ 28 w 182"/>
                  <a:gd name="T41" fmla="*/ 128 h 222"/>
                  <a:gd name="T42" fmla="*/ 36 w 182"/>
                  <a:gd name="T43" fmla="*/ 94 h 222"/>
                  <a:gd name="T44" fmla="*/ 0 w 182"/>
                  <a:gd name="T45" fmla="*/ 64 h 222"/>
                  <a:gd name="T46" fmla="*/ 12 w 182"/>
                  <a:gd name="T47" fmla="*/ 65 h 222"/>
                  <a:gd name="T48" fmla="*/ 27 w 182"/>
                  <a:gd name="T49" fmla="*/ 16 h 222"/>
                  <a:gd name="T50" fmla="*/ 56 w 182"/>
                  <a:gd name="T51" fmla="*/ 23 h 222"/>
                  <a:gd name="T52" fmla="*/ 46 w 182"/>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2" h="222">
                    <a:moveTo>
                      <a:pt x="46" y="0"/>
                    </a:moveTo>
                    <a:cubicBezTo>
                      <a:pt x="53" y="1"/>
                      <a:pt x="59" y="2"/>
                      <a:pt x="65" y="3"/>
                    </a:cubicBezTo>
                    <a:cubicBezTo>
                      <a:pt x="70" y="8"/>
                      <a:pt x="74" y="13"/>
                      <a:pt x="79" y="17"/>
                    </a:cubicBezTo>
                    <a:cubicBezTo>
                      <a:pt x="85" y="19"/>
                      <a:pt x="92" y="18"/>
                      <a:pt x="98" y="18"/>
                    </a:cubicBezTo>
                    <a:cubicBezTo>
                      <a:pt x="106" y="27"/>
                      <a:pt x="112" y="37"/>
                      <a:pt x="113" y="49"/>
                    </a:cubicBezTo>
                    <a:cubicBezTo>
                      <a:pt x="114" y="62"/>
                      <a:pt x="126" y="70"/>
                      <a:pt x="137" y="76"/>
                    </a:cubicBezTo>
                    <a:cubicBezTo>
                      <a:pt x="138" y="87"/>
                      <a:pt x="142" y="96"/>
                      <a:pt x="146" y="106"/>
                    </a:cubicBezTo>
                    <a:cubicBezTo>
                      <a:pt x="151" y="120"/>
                      <a:pt x="142" y="133"/>
                      <a:pt x="146" y="147"/>
                    </a:cubicBezTo>
                    <a:cubicBezTo>
                      <a:pt x="158" y="146"/>
                      <a:pt x="170" y="143"/>
                      <a:pt x="181" y="139"/>
                    </a:cubicBezTo>
                    <a:cubicBezTo>
                      <a:pt x="182" y="151"/>
                      <a:pt x="177" y="161"/>
                      <a:pt x="173" y="172"/>
                    </a:cubicBezTo>
                    <a:cubicBezTo>
                      <a:pt x="169" y="175"/>
                      <a:pt x="163" y="178"/>
                      <a:pt x="161" y="184"/>
                    </a:cubicBezTo>
                    <a:cubicBezTo>
                      <a:pt x="156" y="198"/>
                      <a:pt x="148" y="210"/>
                      <a:pt x="139" y="222"/>
                    </a:cubicBezTo>
                    <a:cubicBezTo>
                      <a:pt x="137" y="220"/>
                      <a:pt x="133" y="217"/>
                      <a:pt x="131" y="215"/>
                    </a:cubicBezTo>
                    <a:cubicBezTo>
                      <a:pt x="121" y="215"/>
                      <a:pt x="112" y="211"/>
                      <a:pt x="104" y="206"/>
                    </a:cubicBezTo>
                    <a:cubicBezTo>
                      <a:pt x="99" y="201"/>
                      <a:pt x="93" y="208"/>
                      <a:pt x="87" y="210"/>
                    </a:cubicBezTo>
                    <a:cubicBezTo>
                      <a:pt x="84" y="205"/>
                      <a:pt x="82" y="200"/>
                      <a:pt x="79" y="195"/>
                    </a:cubicBezTo>
                    <a:cubicBezTo>
                      <a:pt x="72" y="200"/>
                      <a:pt x="65" y="205"/>
                      <a:pt x="58" y="210"/>
                    </a:cubicBezTo>
                    <a:cubicBezTo>
                      <a:pt x="48" y="196"/>
                      <a:pt x="39" y="179"/>
                      <a:pt x="43" y="161"/>
                    </a:cubicBezTo>
                    <a:cubicBezTo>
                      <a:pt x="38" y="158"/>
                      <a:pt x="33" y="156"/>
                      <a:pt x="29" y="152"/>
                    </a:cubicBezTo>
                    <a:cubicBezTo>
                      <a:pt x="27" y="145"/>
                      <a:pt x="26" y="137"/>
                      <a:pt x="26" y="129"/>
                    </a:cubicBezTo>
                    <a:cubicBezTo>
                      <a:pt x="28" y="128"/>
                      <a:pt x="28" y="128"/>
                      <a:pt x="28" y="128"/>
                    </a:cubicBezTo>
                    <a:cubicBezTo>
                      <a:pt x="46" y="126"/>
                      <a:pt x="42" y="106"/>
                      <a:pt x="36" y="94"/>
                    </a:cubicBezTo>
                    <a:cubicBezTo>
                      <a:pt x="21" y="89"/>
                      <a:pt x="6" y="80"/>
                      <a:pt x="0" y="64"/>
                    </a:cubicBezTo>
                    <a:cubicBezTo>
                      <a:pt x="4" y="65"/>
                      <a:pt x="8" y="65"/>
                      <a:pt x="12" y="65"/>
                    </a:cubicBezTo>
                    <a:cubicBezTo>
                      <a:pt x="14" y="48"/>
                      <a:pt x="19" y="31"/>
                      <a:pt x="27" y="16"/>
                    </a:cubicBezTo>
                    <a:cubicBezTo>
                      <a:pt x="36" y="21"/>
                      <a:pt x="48" y="37"/>
                      <a:pt x="56" y="23"/>
                    </a:cubicBezTo>
                    <a:cubicBezTo>
                      <a:pt x="65" y="14"/>
                      <a:pt x="50" y="7"/>
                      <a:pt x="46"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3" name="Freeform 268"/>
              <p:cNvSpPr/>
              <p:nvPr>
                <p:custDataLst>
                  <p:tags r:id="rId26"/>
                </p:custDataLst>
              </p:nvPr>
            </p:nvSpPr>
            <p:spPr bwMode="auto">
              <a:xfrm>
                <a:off x="2650" y="1653"/>
                <a:ext cx="392" cy="466"/>
              </a:xfrm>
              <a:custGeom>
                <a:avLst/>
                <a:gdLst>
                  <a:gd name="T0" fmla="*/ 70 w 209"/>
                  <a:gd name="T1" fmla="*/ 0 h 248"/>
                  <a:gd name="T2" fmla="*/ 133 w 209"/>
                  <a:gd name="T3" fmla="*/ 23 h 248"/>
                  <a:gd name="T4" fmla="*/ 169 w 209"/>
                  <a:gd name="T5" fmla="*/ 21 h 248"/>
                  <a:gd name="T6" fmla="*/ 181 w 209"/>
                  <a:gd name="T7" fmla="*/ 16 h 248"/>
                  <a:gd name="T8" fmla="*/ 202 w 209"/>
                  <a:gd name="T9" fmla="*/ 50 h 248"/>
                  <a:gd name="T10" fmla="*/ 195 w 209"/>
                  <a:gd name="T11" fmla="*/ 86 h 248"/>
                  <a:gd name="T12" fmla="*/ 193 w 209"/>
                  <a:gd name="T13" fmla="*/ 88 h 248"/>
                  <a:gd name="T14" fmla="*/ 189 w 209"/>
                  <a:gd name="T15" fmla="*/ 91 h 248"/>
                  <a:gd name="T16" fmla="*/ 187 w 209"/>
                  <a:gd name="T17" fmla="*/ 116 h 248"/>
                  <a:gd name="T18" fmla="*/ 193 w 209"/>
                  <a:gd name="T19" fmla="*/ 122 h 248"/>
                  <a:gd name="T20" fmla="*/ 204 w 209"/>
                  <a:gd name="T21" fmla="*/ 160 h 248"/>
                  <a:gd name="T22" fmla="*/ 205 w 209"/>
                  <a:gd name="T23" fmla="*/ 206 h 248"/>
                  <a:gd name="T24" fmla="*/ 169 w 209"/>
                  <a:gd name="T25" fmla="*/ 202 h 248"/>
                  <a:gd name="T26" fmla="*/ 160 w 209"/>
                  <a:gd name="T27" fmla="*/ 224 h 248"/>
                  <a:gd name="T28" fmla="*/ 157 w 209"/>
                  <a:gd name="T29" fmla="*/ 221 h 248"/>
                  <a:gd name="T30" fmla="*/ 136 w 209"/>
                  <a:gd name="T31" fmla="*/ 215 h 248"/>
                  <a:gd name="T32" fmla="*/ 117 w 209"/>
                  <a:gd name="T33" fmla="*/ 248 h 248"/>
                  <a:gd name="T34" fmla="*/ 102 w 209"/>
                  <a:gd name="T35" fmla="*/ 226 h 248"/>
                  <a:gd name="T36" fmla="*/ 88 w 209"/>
                  <a:gd name="T37" fmla="*/ 233 h 248"/>
                  <a:gd name="T38" fmla="*/ 101 w 209"/>
                  <a:gd name="T39" fmla="*/ 204 h 248"/>
                  <a:gd name="T40" fmla="*/ 95 w 209"/>
                  <a:gd name="T41" fmla="*/ 168 h 248"/>
                  <a:gd name="T42" fmla="*/ 57 w 209"/>
                  <a:gd name="T43" fmla="*/ 183 h 248"/>
                  <a:gd name="T44" fmla="*/ 45 w 209"/>
                  <a:gd name="T45" fmla="*/ 178 h 248"/>
                  <a:gd name="T46" fmla="*/ 31 w 209"/>
                  <a:gd name="T47" fmla="*/ 191 h 248"/>
                  <a:gd name="T48" fmla="*/ 16 w 209"/>
                  <a:gd name="T49" fmla="*/ 147 h 248"/>
                  <a:gd name="T50" fmla="*/ 24 w 209"/>
                  <a:gd name="T51" fmla="*/ 134 h 248"/>
                  <a:gd name="T52" fmla="*/ 0 w 209"/>
                  <a:gd name="T53" fmla="*/ 136 h 248"/>
                  <a:gd name="T54" fmla="*/ 21 w 209"/>
                  <a:gd name="T55" fmla="*/ 108 h 248"/>
                  <a:gd name="T56" fmla="*/ 12 w 209"/>
                  <a:gd name="T57" fmla="*/ 40 h 248"/>
                  <a:gd name="T58" fmla="*/ 38 w 209"/>
                  <a:gd name="T59" fmla="*/ 17 h 248"/>
                  <a:gd name="T60" fmla="*/ 63 w 209"/>
                  <a:gd name="T61" fmla="*/ 19 h 248"/>
                  <a:gd name="T62" fmla="*/ 70 w 209"/>
                  <a:gd name="T6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48">
                    <a:moveTo>
                      <a:pt x="70" y="0"/>
                    </a:moveTo>
                    <a:cubicBezTo>
                      <a:pt x="91" y="8"/>
                      <a:pt x="114" y="10"/>
                      <a:pt x="133" y="23"/>
                    </a:cubicBezTo>
                    <a:cubicBezTo>
                      <a:pt x="145" y="20"/>
                      <a:pt x="157" y="15"/>
                      <a:pt x="169" y="21"/>
                    </a:cubicBezTo>
                    <a:cubicBezTo>
                      <a:pt x="172" y="20"/>
                      <a:pt x="178" y="17"/>
                      <a:pt x="181" y="16"/>
                    </a:cubicBezTo>
                    <a:cubicBezTo>
                      <a:pt x="184" y="30"/>
                      <a:pt x="195" y="39"/>
                      <a:pt x="202" y="50"/>
                    </a:cubicBezTo>
                    <a:cubicBezTo>
                      <a:pt x="206" y="62"/>
                      <a:pt x="204" y="76"/>
                      <a:pt x="195" y="86"/>
                    </a:cubicBezTo>
                    <a:cubicBezTo>
                      <a:pt x="193" y="88"/>
                      <a:pt x="193" y="88"/>
                      <a:pt x="193" y="88"/>
                    </a:cubicBezTo>
                    <a:cubicBezTo>
                      <a:pt x="189" y="91"/>
                      <a:pt x="189" y="91"/>
                      <a:pt x="189" y="91"/>
                    </a:cubicBezTo>
                    <a:cubicBezTo>
                      <a:pt x="188" y="99"/>
                      <a:pt x="188" y="108"/>
                      <a:pt x="187" y="116"/>
                    </a:cubicBezTo>
                    <a:cubicBezTo>
                      <a:pt x="189" y="118"/>
                      <a:pt x="192" y="121"/>
                      <a:pt x="193" y="122"/>
                    </a:cubicBezTo>
                    <a:cubicBezTo>
                      <a:pt x="197" y="135"/>
                      <a:pt x="201" y="147"/>
                      <a:pt x="204" y="160"/>
                    </a:cubicBezTo>
                    <a:cubicBezTo>
                      <a:pt x="209" y="175"/>
                      <a:pt x="205" y="191"/>
                      <a:pt x="205" y="206"/>
                    </a:cubicBezTo>
                    <a:cubicBezTo>
                      <a:pt x="194" y="203"/>
                      <a:pt x="180" y="192"/>
                      <a:pt x="169" y="202"/>
                    </a:cubicBezTo>
                    <a:cubicBezTo>
                      <a:pt x="162" y="206"/>
                      <a:pt x="162" y="216"/>
                      <a:pt x="160" y="224"/>
                    </a:cubicBezTo>
                    <a:cubicBezTo>
                      <a:pt x="157" y="221"/>
                      <a:pt x="157" y="221"/>
                      <a:pt x="157" y="221"/>
                    </a:cubicBezTo>
                    <a:cubicBezTo>
                      <a:pt x="152" y="215"/>
                      <a:pt x="143" y="216"/>
                      <a:pt x="136" y="215"/>
                    </a:cubicBezTo>
                    <a:cubicBezTo>
                      <a:pt x="132" y="227"/>
                      <a:pt x="129" y="241"/>
                      <a:pt x="117" y="248"/>
                    </a:cubicBezTo>
                    <a:cubicBezTo>
                      <a:pt x="112" y="241"/>
                      <a:pt x="107" y="233"/>
                      <a:pt x="102" y="226"/>
                    </a:cubicBezTo>
                    <a:cubicBezTo>
                      <a:pt x="97" y="228"/>
                      <a:pt x="93" y="230"/>
                      <a:pt x="88" y="233"/>
                    </a:cubicBezTo>
                    <a:cubicBezTo>
                      <a:pt x="91" y="222"/>
                      <a:pt x="95" y="212"/>
                      <a:pt x="101" y="204"/>
                    </a:cubicBezTo>
                    <a:cubicBezTo>
                      <a:pt x="101" y="191"/>
                      <a:pt x="98" y="179"/>
                      <a:pt x="95" y="168"/>
                    </a:cubicBezTo>
                    <a:cubicBezTo>
                      <a:pt x="81" y="170"/>
                      <a:pt x="68" y="176"/>
                      <a:pt x="57" y="183"/>
                    </a:cubicBezTo>
                    <a:cubicBezTo>
                      <a:pt x="54" y="182"/>
                      <a:pt x="48" y="179"/>
                      <a:pt x="45" y="178"/>
                    </a:cubicBezTo>
                    <a:cubicBezTo>
                      <a:pt x="40" y="182"/>
                      <a:pt x="35" y="187"/>
                      <a:pt x="31" y="191"/>
                    </a:cubicBezTo>
                    <a:cubicBezTo>
                      <a:pt x="25" y="177"/>
                      <a:pt x="21" y="162"/>
                      <a:pt x="16" y="147"/>
                    </a:cubicBezTo>
                    <a:cubicBezTo>
                      <a:pt x="19" y="143"/>
                      <a:pt x="21" y="138"/>
                      <a:pt x="24" y="134"/>
                    </a:cubicBezTo>
                    <a:cubicBezTo>
                      <a:pt x="16" y="134"/>
                      <a:pt x="8" y="135"/>
                      <a:pt x="0" y="136"/>
                    </a:cubicBezTo>
                    <a:cubicBezTo>
                      <a:pt x="7" y="126"/>
                      <a:pt x="16" y="119"/>
                      <a:pt x="21" y="108"/>
                    </a:cubicBezTo>
                    <a:cubicBezTo>
                      <a:pt x="17" y="86"/>
                      <a:pt x="14" y="63"/>
                      <a:pt x="12" y="40"/>
                    </a:cubicBezTo>
                    <a:cubicBezTo>
                      <a:pt x="20" y="32"/>
                      <a:pt x="27" y="23"/>
                      <a:pt x="38" y="17"/>
                    </a:cubicBezTo>
                    <a:cubicBezTo>
                      <a:pt x="46" y="15"/>
                      <a:pt x="55" y="21"/>
                      <a:pt x="63" y="19"/>
                    </a:cubicBezTo>
                    <a:cubicBezTo>
                      <a:pt x="66" y="13"/>
                      <a:pt x="68" y="7"/>
                      <a:pt x="7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4" name="Freeform 269"/>
              <p:cNvSpPr/>
              <p:nvPr>
                <p:custDataLst>
                  <p:tags r:id="rId27"/>
                </p:custDataLst>
              </p:nvPr>
            </p:nvSpPr>
            <p:spPr bwMode="auto">
              <a:xfrm>
                <a:off x="3198" y="1766"/>
                <a:ext cx="300" cy="391"/>
              </a:xfrm>
              <a:custGeom>
                <a:avLst/>
                <a:gdLst>
                  <a:gd name="T0" fmla="*/ 50 w 160"/>
                  <a:gd name="T1" fmla="*/ 18 h 208"/>
                  <a:gd name="T2" fmla="*/ 94 w 160"/>
                  <a:gd name="T3" fmla="*/ 0 h 208"/>
                  <a:gd name="T4" fmla="*/ 118 w 160"/>
                  <a:gd name="T5" fmla="*/ 42 h 208"/>
                  <a:gd name="T6" fmla="*/ 136 w 160"/>
                  <a:gd name="T7" fmla="*/ 34 h 208"/>
                  <a:gd name="T8" fmla="*/ 160 w 160"/>
                  <a:gd name="T9" fmla="*/ 40 h 208"/>
                  <a:gd name="T10" fmla="*/ 156 w 160"/>
                  <a:gd name="T11" fmla="*/ 50 h 208"/>
                  <a:gd name="T12" fmla="*/ 138 w 160"/>
                  <a:gd name="T13" fmla="*/ 53 h 208"/>
                  <a:gd name="T14" fmla="*/ 136 w 160"/>
                  <a:gd name="T15" fmla="*/ 64 h 208"/>
                  <a:gd name="T16" fmla="*/ 143 w 160"/>
                  <a:gd name="T17" fmla="*/ 76 h 208"/>
                  <a:gd name="T18" fmla="*/ 144 w 160"/>
                  <a:gd name="T19" fmla="*/ 107 h 208"/>
                  <a:gd name="T20" fmla="*/ 128 w 160"/>
                  <a:gd name="T21" fmla="*/ 112 h 208"/>
                  <a:gd name="T22" fmla="*/ 113 w 160"/>
                  <a:gd name="T23" fmla="*/ 152 h 208"/>
                  <a:gd name="T24" fmla="*/ 112 w 160"/>
                  <a:gd name="T25" fmla="*/ 154 h 208"/>
                  <a:gd name="T26" fmla="*/ 110 w 160"/>
                  <a:gd name="T27" fmla="*/ 155 h 208"/>
                  <a:gd name="T28" fmla="*/ 83 w 160"/>
                  <a:gd name="T29" fmla="*/ 167 h 208"/>
                  <a:gd name="T30" fmla="*/ 83 w 160"/>
                  <a:gd name="T31" fmla="*/ 182 h 208"/>
                  <a:gd name="T32" fmla="*/ 48 w 160"/>
                  <a:gd name="T33" fmla="*/ 208 h 208"/>
                  <a:gd name="T34" fmla="*/ 41 w 160"/>
                  <a:gd name="T35" fmla="*/ 179 h 208"/>
                  <a:gd name="T36" fmla="*/ 0 w 160"/>
                  <a:gd name="T37" fmla="*/ 162 h 208"/>
                  <a:gd name="T38" fmla="*/ 4 w 160"/>
                  <a:gd name="T39" fmla="*/ 128 h 208"/>
                  <a:gd name="T40" fmla="*/ 19 w 160"/>
                  <a:gd name="T41" fmla="*/ 103 h 208"/>
                  <a:gd name="T42" fmla="*/ 21 w 160"/>
                  <a:gd name="T43" fmla="*/ 67 h 208"/>
                  <a:gd name="T44" fmla="*/ 39 w 160"/>
                  <a:gd name="T45" fmla="*/ 57 h 208"/>
                  <a:gd name="T46" fmla="*/ 38 w 160"/>
                  <a:gd name="T47" fmla="*/ 29 h 208"/>
                  <a:gd name="T48" fmla="*/ 38 w 160"/>
                  <a:gd name="T49" fmla="*/ 28 h 208"/>
                  <a:gd name="T50" fmla="*/ 50 w 160"/>
                  <a:gd name="T51"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208">
                    <a:moveTo>
                      <a:pt x="50" y="18"/>
                    </a:moveTo>
                    <a:cubicBezTo>
                      <a:pt x="66" y="17"/>
                      <a:pt x="82" y="12"/>
                      <a:pt x="94" y="0"/>
                    </a:cubicBezTo>
                    <a:cubicBezTo>
                      <a:pt x="102" y="14"/>
                      <a:pt x="107" y="30"/>
                      <a:pt x="118" y="42"/>
                    </a:cubicBezTo>
                    <a:cubicBezTo>
                      <a:pt x="125" y="44"/>
                      <a:pt x="130" y="37"/>
                      <a:pt x="136" y="34"/>
                    </a:cubicBezTo>
                    <a:cubicBezTo>
                      <a:pt x="142" y="42"/>
                      <a:pt x="151" y="42"/>
                      <a:pt x="160" y="40"/>
                    </a:cubicBezTo>
                    <a:cubicBezTo>
                      <a:pt x="159" y="43"/>
                      <a:pt x="157" y="48"/>
                      <a:pt x="156" y="50"/>
                    </a:cubicBezTo>
                    <a:cubicBezTo>
                      <a:pt x="150" y="51"/>
                      <a:pt x="144" y="52"/>
                      <a:pt x="138" y="53"/>
                    </a:cubicBezTo>
                    <a:cubicBezTo>
                      <a:pt x="137" y="56"/>
                      <a:pt x="136" y="61"/>
                      <a:pt x="136" y="64"/>
                    </a:cubicBezTo>
                    <a:cubicBezTo>
                      <a:pt x="138" y="68"/>
                      <a:pt x="140" y="72"/>
                      <a:pt x="143" y="76"/>
                    </a:cubicBezTo>
                    <a:cubicBezTo>
                      <a:pt x="141" y="86"/>
                      <a:pt x="141" y="97"/>
                      <a:pt x="144" y="107"/>
                    </a:cubicBezTo>
                    <a:cubicBezTo>
                      <a:pt x="139" y="109"/>
                      <a:pt x="133" y="110"/>
                      <a:pt x="128" y="112"/>
                    </a:cubicBezTo>
                    <a:cubicBezTo>
                      <a:pt x="126" y="126"/>
                      <a:pt x="121" y="140"/>
                      <a:pt x="113" y="152"/>
                    </a:cubicBezTo>
                    <a:cubicBezTo>
                      <a:pt x="112" y="154"/>
                      <a:pt x="112" y="154"/>
                      <a:pt x="112" y="154"/>
                    </a:cubicBezTo>
                    <a:cubicBezTo>
                      <a:pt x="110" y="155"/>
                      <a:pt x="110" y="155"/>
                      <a:pt x="110" y="155"/>
                    </a:cubicBezTo>
                    <a:cubicBezTo>
                      <a:pt x="101" y="158"/>
                      <a:pt x="92" y="163"/>
                      <a:pt x="83" y="167"/>
                    </a:cubicBezTo>
                    <a:cubicBezTo>
                      <a:pt x="83" y="172"/>
                      <a:pt x="83" y="177"/>
                      <a:pt x="83" y="182"/>
                    </a:cubicBezTo>
                    <a:cubicBezTo>
                      <a:pt x="72" y="192"/>
                      <a:pt x="60" y="200"/>
                      <a:pt x="48" y="208"/>
                    </a:cubicBezTo>
                    <a:cubicBezTo>
                      <a:pt x="46" y="198"/>
                      <a:pt x="43" y="188"/>
                      <a:pt x="41" y="179"/>
                    </a:cubicBezTo>
                    <a:cubicBezTo>
                      <a:pt x="27" y="173"/>
                      <a:pt x="14" y="168"/>
                      <a:pt x="0" y="162"/>
                    </a:cubicBezTo>
                    <a:cubicBezTo>
                      <a:pt x="1" y="151"/>
                      <a:pt x="1" y="139"/>
                      <a:pt x="4" y="128"/>
                    </a:cubicBezTo>
                    <a:cubicBezTo>
                      <a:pt x="8" y="119"/>
                      <a:pt x="15" y="112"/>
                      <a:pt x="19" y="103"/>
                    </a:cubicBezTo>
                    <a:cubicBezTo>
                      <a:pt x="21" y="91"/>
                      <a:pt x="21" y="79"/>
                      <a:pt x="21" y="67"/>
                    </a:cubicBezTo>
                    <a:cubicBezTo>
                      <a:pt x="27" y="64"/>
                      <a:pt x="33" y="60"/>
                      <a:pt x="39" y="57"/>
                    </a:cubicBezTo>
                    <a:cubicBezTo>
                      <a:pt x="38" y="47"/>
                      <a:pt x="38" y="38"/>
                      <a:pt x="38" y="29"/>
                    </a:cubicBezTo>
                    <a:cubicBezTo>
                      <a:pt x="38" y="28"/>
                      <a:pt x="38" y="28"/>
                      <a:pt x="38" y="28"/>
                    </a:cubicBezTo>
                    <a:cubicBezTo>
                      <a:pt x="42" y="24"/>
                      <a:pt x="46" y="21"/>
                      <a:pt x="50" y="1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5" name="Freeform 270"/>
              <p:cNvSpPr/>
              <p:nvPr>
                <p:custDataLst>
                  <p:tags r:id="rId28"/>
                </p:custDataLst>
              </p:nvPr>
            </p:nvSpPr>
            <p:spPr bwMode="auto">
              <a:xfrm>
                <a:off x="2644" y="2517"/>
                <a:ext cx="171" cy="130"/>
              </a:xfrm>
              <a:custGeom>
                <a:avLst/>
                <a:gdLst>
                  <a:gd name="T0" fmla="*/ 32 w 91"/>
                  <a:gd name="T1" fmla="*/ 7 h 69"/>
                  <a:gd name="T2" fmla="*/ 91 w 91"/>
                  <a:gd name="T3" fmla="*/ 0 h 69"/>
                  <a:gd name="T4" fmla="*/ 88 w 91"/>
                  <a:gd name="T5" fmla="*/ 18 h 69"/>
                  <a:gd name="T6" fmla="*/ 74 w 91"/>
                  <a:gd name="T7" fmla="*/ 47 h 69"/>
                  <a:gd name="T8" fmla="*/ 40 w 91"/>
                  <a:gd name="T9" fmla="*/ 69 h 69"/>
                  <a:gd name="T10" fmla="*/ 0 w 91"/>
                  <a:gd name="T11" fmla="*/ 54 h 69"/>
                  <a:gd name="T12" fmla="*/ 5 w 91"/>
                  <a:gd name="T13" fmla="*/ 25 h 69"/>
                  <a:gd name="T14" fmla="*/ 32 w 9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9">
                    <a:moveTo>
                      <a:pt x="32" y="7"/>
                    </a:moveTo>
                    <a:cubicBezTo>
                      <a:pt x="52" y="3"/>
                      <a:pt x="72" y="7"/>
                      <a:pt x="91" y="0"/>
                    </a:cubicBezTo>
                    <a:cubicBezTo>
                      <a:pt x="90" y="5"/>
                      <a:pt x="89" y="14"/>
                      <a:pt x="88" y="18"/>
                    </a:cubicBezTo>
                    <a:cubicBezTo>
                      <a:pt x="82" y="27"/>
                      <a:pt x="79" y="37"/>
                      <a:pt x="74" y="47"/>
                    </a:cubicBezTo>
                    <a:cubicBezTo>
                      <a:pt x="64" y="56"/>
                      <a:pt x="52" y="63"/>
                      <a:pt x="40" y="69"/>
                    </a:cubicBezTo>
                    <a:cubicBezTo>
                      <a:pt x="25" y="69"/>
                      <a:pt x="12" y="63"/>
                      <a:pt x="0" y="54"/>
                    </a:cubicBezTo>
                    <a:cubicBezTo>
                      <a:pt x="2" y="44"/>
                      <a:pt x="4" y="34"/>
                      <a:pt x="5" y="25"/>
                    </a:cubicBezTo>
                    <a:cubicBezTo>
                      <a:pt x="15" y="20"/>
                      <a:pt x="24" y="14"/>
                      <a:pt x="32"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6" name="Freeform 271"/>
              <p:cNvSpPr/>
              <p:nvPr>
                <p:custDataLst>
                  <p:tags r:id="rId29"/>
                </p:custDataLst>
              </p:nvPr>
            </p:nvSpPr>
            <p:spPr bwMode="auto">
              <a:xfrm>
                <a:off x="2870" y="2461"/>
                <a:ext cx="93" cy="71"/>
              </a:xfrm>
              <a:custGeom>
                <a:avLst/>
                <a:gdLst>
                  <a:gd name="T0" fmla="*/ 18 w 50"/>
                  <a:gd name="T1" fmla="*/ 4 h 38"/>
                  <a:gd name="T2" fmla="*/ 50 w 50"/>
                  <a:gd name="T3" fmla="*/ 0 h 38"/>
                  <a:gd name="T4" fmla="*/ 49 w 50"/>
                  <a:gd name="T5" fmla="*/ 10 h 38"/>
                  <a:gd name="T6" fmla="*/ 41 w 50"/>
                  <a:gd name="T7" fmla="*/ 26 h 38"/>
                  <a:gd name="T8" fmla="*/ 22 w 50"/>
                  <a:gd name="T9" fmla="*/ 38 h 38"/>
                  <a:gd name="T10" fmla="*/ 0 w 50"/>
                  <a:gd name="T11" fmla="*/ 30 h 38"/>
                  <a:gd name="T12" fmla="*/ 3 w 50"/>
                  <a:gd name="T13" fmla="*/ 13 h 38"/>
                  <a:gd name="T14" fmla="*/ 18 w 50"/>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8">
                    <a:moveTo>
                      <a:pt x="18" y="4"/>
                    </a:moveTo>
                    <a:cubicBezTo>
                      <a:pt x="28" y="1"/>
                      <a:pt x="40" y="4"/>
                      <a:pt x="50" y="0"/>
                    </a:cubicBezTo>
                    <a:cubicBezTo>
                      <a:pt x="50" y="2"/>
                      <a:pt x="49" y="7"/>
                      <a:pt x="49" y="10"/>
                    </a:cubicBezTo>
                    <a:cubicBezTo>
                      <a:pt x="45" y="15"/>
                      <a:pt x="44" y="21"/>
                      <a:pt x="41" y="26"/>
                    </a:cubicBezTo>
                    <a:cubicBezTo>
                      <a:pt x="35" y="31"/>
                      <a:pt x="29" y="35"/>
                      <a:pt x="22" y="38"/>
                    </a:cubicBezTo>
                    <a:cubicBezTo>
                      <a:pt x="14" y="38"/>
                      <a:pt x="6" y="35"/>
                      <a:pt x="0" y="30"/>
                    </a:cubicBezTo>
                    <a:cubicBezTo>
                      <a:pt x="1" y="24"/>
                      <a:pt x="2" y="19"/>
                      <a:pt x="3" y="13"/>
                    </a:cubicBezTo>
                    <a:cubicBezTo>
                      <a:pt x="8" y="11"/>
                      <a:pt x="13" y="7"/>
                      <a:pt x="18"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7" name="Freeform 272"/>
              <p:cNvSpPr/>
              <p:nvPr>
                <p:custDataLst>
                  <p:tags r:id="rId30"/>
                </p:custDataLst>
              </p:nvPr>
            </p:nvSpPr>
            <p:spPr bwMode="auto">
              <a:xfrm>
                <a:off x="3033" y="2284"/>
                <a:ext cx="122" cy="92"/>
              </a:xfrm>
              <a:custGeom>
                <a:avLst/>
                <a:gdLst>
                  <a:gd name="T0" fmla="*/ 23 w 65"/>
                  <a:gd name="T1" fmla="*/ 4 h 49"/>
                  <a:gd name="T2" fmla="*/ 65 w 65"/>
                  <a:gd name="T3" fmla="*/ 0 h 49"/>
                  <a:gd name="T4" fmla="*/ 63 w 65"/>
                  <a:gd name="T5" fmla="*/ 13 h 49"/>
                  <a:gd name="T6" fmla="*/ 53 w 65"/>
                  <a:gd name="T7" fmla="*/ 33 h 49"/>
                  <a:gd name="T8" fmla="*/ 28 w 65"/>
                  <a:gd name="T9" fmla="*/ 49 h 49"/>
                  <a:gd name="T10" fmla="*/ 0 w 65"/>
                  <a:gd name="T11" fmla="*/ 38 h 49"/>
                  <a:gd name="T12" fmla="*/ 4 w 65"/>
                  <a:gd name="T13" fmla="*/ 17 h 49"/>
                  <a:gd name="T14" fmla="*/ 23 w 65"/>
                  <a:gd name="T15" fmla="*/ 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9">
                    <a:moveTo>
                      <a:pt x="23" y="4"/>
                    </a:moveTo>
                    <a:cubicBezTo>
                      <a:pt x="37" y="2"/>
                      <a:pt x="51" y="5"/>
                      <a:pt x="65" y="0"/>
                    </a:cubicBezTo>
                    <a:cubicBezTo>
                      <a:pt x="65" y="3"/>
                      <a:pt x="64" y="10"/>
                      <a:pt x="63" y="13"/>
                    </a:cubicBezTo>
                    <a:cubicBezTo>
                      <a:pt x="59" y="19"/>
                      <a:pt x="57" y="27"/>
                      <a:pt x="53" y="33"/>
                    </a:cubicBezTo>
                    <a:cubicBezTo>
                      <a:pt x="46" y="40"/>
                      <a:pt x="37" y="45"/>
                      <a:pt x="28" y="49"/>
                    </a:cubicBezTo>
                    <a:cubicBezTo>
                      <a:pt x="18" y="49"/>
                      <a:pt x="8" y="45"/>
                      <a:pt x="0" y="38"/>
                    </a:cubicBezTo>
                    <a:cubicBezTo>
                      <a:pt x="1" y="31"/>
                      <a:pt x="3" y="24"/>
                      <a:pt x="4" y="17"/>
                    </a:cubicBezTo>
                    <a:cubicBezTo>
                      <a:pt x="11" y="14"/>
                      <a:pt x="17" y="10"/>
                      <a:pt x="23" y="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8" name="Freeform 273"/>
              <p:cNvSpPr/>
              <p:nvPr>
                <p:custDataLst>
                  <p:tags r:id="rId31"/>
                </p:custDataLst>
              </p:nvPr>
            </p:nvSpPr>
            <p:spPr bwMode="auto">
              <a:xfrm>
                <a:off x="3277" y="403"/>
                <a:ext cx="413" cy="404"/>
              </a:xfrm>
              <a:custGeom>
                <a:avLst/>
                <a:gdLst>
                  <a:gd name="T0" fmla="*/ 141 w 220"/>
                  <a:gd name="T1" fmla="*/ 0 h 215"/>
                  <a:gd name="T2" fmla="*/ 169 w 220"/>
                  <a:gd name="T3" fmla="*/ 23 h 215"/>
                  <a:gd name="T4" fmla="*/ 186 w 220"/>
                  <a:gd name="T5" fmla="*/ 23 h 215"/>
                  <a:gd name="T6" fmla="*/ 213 w 220"/>
                  <a:gd name="T7" fmla="*/ 78 h 215"/>
                  <a:gd name="T8" fmla="*/ 220 w 220"/>
                  <a:gd name="T9" fmla="*/ 103 h 215"/>
                  <a:gd name="T10" fmla="*/ 155 w 220"/>
                  <a:gd name="T11" fmla="*/ 166 h 215"/>
                  <a:gd name="T12" fmla="*/ 116 w 220"/>
                  <a:gd name="T13" fmla="*/ 191 h 215"/>
                  <a:gd name="T14" fmla="*/ 93 w 220"/>
                  <a:gd name="T15" fmla="*/ 215 h 215"/>
                  <a:gd name="T16" fmla="*/ 103 w 220"/>
                  <a:gd name="T17" fmla="*/ 197 h 215"/>
                  <a:gd name="T18" fmla="*/ 102 w 220"/>
                  <a:gd name="T19" fmla="*/ 169 h 215"/>
                  <a:gd name="T20" fmla="*/ 113 w 220"/>
                  <a:gd name="T21" fmla="*/ 125 h 215"/>
                  <a:gd name="T22" fmla="*/ 75 w 220"/>
                  <a:gd name="T23" fmla="*/ 121 h 215"/>
                  <a:gd name="T24" fmla="*/ 38 w 220"/>
                  <a:gd name="T25" fmla="*/ 164 h 215"/>
                  <a:gd name="T26" fmla="*/ 0 w 220"/>
                  <a:gd name="T27" fmla="*/ 144 h 215"/>
                  <a:gd name="T28" fmla="*/ 10 w 220"/>
                  <a:gd name="T29" fmla="*/ 113 h 215"/>
                  <a:gd name="T30" fmla="*/ 6 w 220"/>
                  <a:gd name="T31" fmla="*/ 63 h 215"/>
                  <a:gd name="T32" fmla="*/ 38 w 220"/>
                  <a:gd name="T33" fmla="*/ 91 h 215"/>
                  <a:gd name="T34" fmla="*/ 108 w 220"/>
                  <a:gd name="T35" fmla="*/ 31 h 215"/>
                  <a:gd name="T36" fmla="*/ 128 w 220"/>
                  <a:gd name="T37" fmla="*/ 31 h 215"/>
                  <a:gd name="T38" fmla="*/ 141 w 220"/>
                  <a:gd name="T3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0" h="215">
                    <a:moveTo>
                      <a:pt x="141" y="0"/>
                    </a:moveTo>
                    <a:cubicBezTo>
                      <a:pt x="152" y="5"/>
                      <a:pt x="161" y="13"/>
                      <a:pt x="169" y="23"/>
                    </a:cubicBezTo>
                    <a:cubicBezTo>
                      <a:pt x="174" y="23"/>
                      <a:pt x="180" y="23"/>
                      <a:pt x="186" y="23"/>
                    </a:cubicBezTo>
                    <a:cubicBezTo>
                      <a:pt x="197" y="40"/>
                      <a:pt x="203" y="60"/>
                      <a:pt x="213" y="78"/>
                    </a:cubicBezTo>
                    <a:cubicBezTo>
                      <a:pt x="217" y="86"/>
                      <a:pt x="218" y="94"/>
                      <a:pt x="220" y="103"/>
                    </a:cubicBezTo>
                    <a:cubicBezTo>
                      <a:pt x="193" y="118"/>
                      <a:pt x="185" y="155"/>
                      <a:pt x="155" y="166"/>
                    </a:cubicBezTo>
                    <a:cubicBezTo>
                      <a:pt x="141" y="173"/>
                      <a:pt x="129" y="182"/>
                      <a:pt x="116" y="191"/>
                    </a:cubicBezTo>
                    <a:cubicBezTo>
                      <a:pt x="112" y="202"/>
                      <a:pt x="103" y="210"/>
                      <a:pt x="93" y="215"/>
                    </a:cubicBezTo>
                    <a:cubicBezTo>
                      <a:pt x="96" y="209"/>
                      <a:pt x="100" y="203"/>
                      <a:pt x="103" y="197"/>
                    </a:cubicBezTo>
                    <a:cubicBezTo>
                      <a:pt x="104" y="188"/>
                      <a:pt x="94" y="178"/>
                      <a:pt x="102" y="169"/>
                    </a:cubicBezTo>
                    <a:cubicBezTo>
                      <a:pt x="110" y="157"/>
                      <a:pt x="117" y="141"/>
                      <a:pt x="113" y="125"/>
                    </a:cubicBezTo>
                    <a:cubicBezTo>
                      <a:pt x="103" y="116"/>
                      <a:pt x="88" y="121"/>
                      <a:pt x="75" y="121"/>
                    </a:cubicBezTo>
                    <a:cubicBezTo>
                      <a:pt x="62" y="135"/>
                      <a:pt x="52" y="151"/>
                      <a:pt x="38" y="164"/>
                    </a:cubicBezTo>
                    <a:cubicBezTo>
                      <a:pt x="26" y="157"/>
                      <a:pt x="13" y="151"/>
                      <a:pt x="0" y="144"/>
                    </a:cubicBezTo>
                    <a:cubicBezTo>
                      <a:pt x="3" y="134"/>
                      <a:pt x="8" y="123"/>
                      <a:pt x="10" y="113"/>
                    </a:cubicBezTo>
                    <a:cubicBezTo>
                      <a:pt x="8" y="96"/>
                      <a:pt x="3" y="80"/>
                      <a:pt x="6" y="63"/>
                    </a:cubicBezTo>
                    <a:cubicBezTo>
                      <a:pt x="21" y="67"/>
                      <a:pt x="30" y="79"/>
                      <a:pt x="38" y="91"/>
                    </a:cubicBezTo>
                    <a:cubicBezTo>
                      <a:pt x="53" y="63"/>
                      <a:pt x="83" y="50"/>
                      <a:pt x="108" y="31"/>
                    </a:cubicBezTo>
                    <a:cubicBezTo>
                      <a:pt x="115" y="31"/>
                      <a:pt x="121" y="32"/>
                      <a:pt x="128" y="31"/>
                    </a:cubicBezTo>
                    <a:cubicBezTo>
                      <a:pt x="135" y="22"/>
                      <a:pt x="137" y="11"/>
                      <a:pt x="141"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39" name="Freeform 274"/>
              <p:cNvSpPr/>
              <p:nvPr>
                <p:custDataLst>
                  <p:tags r:id="rId32"/>
                </p:custDataLst>
              </p:nvPr>
            </p:nvSpPr>
            <p:spPr bwMode="auto">
              <a:xfrm>
                <a:off x="2950" y="516"/>
                <a:ext cx="385" cy="584"/>
              </a:xfrm>
              <a:custGeom>
                <a:avLst/>
                <a:gdLst>
                  <a:gd name="T0" fmla="*/ 103 w 205"/>
                  <a:gd name="T1" fmla="*/ 12 h 311"/>
                  <a:gd name="T2" fmla="*/ 135 w 205"/>
                  <a:gd name="T3" fmla="*/ 10 h 311"/>
                  <a:gd name="T4" fmla="*/ 155 w 205"/>
                  <a:gd name="T5" fmla="*/ 58 h 311"/>
                  <a:gd name="T6" fmla="*/ 176 w 205"/>
                  <a:gd name="T7" fmla="*/ 58 h 311"/>
                  <a:gd name="T8" fmla="*/ 168 w 205"/>
                  <a:gd name="T9" fmla="*/ 77 h 311"/>
                  <a:gd name="T10" fmla="*/ 205 w 205"/>
                  <a:gd name="T11" fmla="*/ 108 h 311"/>
                  <a:gd name="T12" fmla="*/ 178 w 205"/>
                  <a:gd name="T13" fmla="*/ 148 h 311"/>
                  <a:gd name="T14" fmla="*/ 166 w 205"/>
                  <a:gd name="T15" fmla="*/ 153 h 311"/>
                  <a:gd name="T16" fmla="*/ 136 w 205"/>
                  <a:gd name="T17" fmla="*/ 131 h 311"/>
                  <a:gd name="T18" fmla="*/ 144 w 205"/>
                  <a:gd name="T19" fmla="*/ 117 h 311"/>
                  <a:gd name="T20" fmla="*/ 125 w 205"/>
                  <a:gd name="T21" fmla="*/ 104 h 311"/>
                  <a:gd name="T22" fmla="*/ 129 w 205"/>
                  <a:gd name="T23" fmla="*/ 85 h 311"/>
                  <a:gd name="T24" fmla="*/ 103 w 205"/>
                  <a:gd name="T25" fmla="*/ 84 h 311"/>
                  <a:gd name="T26" fmla="*/ 100 w 205"/>
                  <a:gd name="T27" fmla="*/ 81 h 311"/>
                  <a:gd name="T28" fmla="*/ 97 w 205"/>
                  <a:gd name="T29" fmla="*/ 78 h 311"/>
                  <a:gd name="T30" fmla="*/ 89 w 205"/>
                  <a:gd name="T31" fmla="*/ 76 h 311"/>
                  <a:gd name="T32" fmla="*/ 85 w 205"/>
                  <a:gd name="T33" fmla="*/ 86 h 311"/>
                  <a:gd name="T34" fmla="*/ 57 w 205"/>
                  <a:gd name="T35" fmla="*/ 133 h 311"/>
                  <a:gd name="T36" fmla="*/ 80 w 205"/>
                  <a:gd name="T37" fmla="*/ 158 h 311"/>
                  <a:gd name="T38" fmla="*/ 103 w 205"/>
                  <a:gd name="T39" fmla="*/ 150 h 311"/>
                  <a:gd name="T40" fmla="*/ 103 w 205"/>
                  <a:gd name="T41" fmla="*/ 149 h 311"/>
                  <a:gd name="T42" fmla="*/ 103 w 205"/>
                  <a:gd name="T43" fmla="*/ 185 h 311"/>
                  <a:gd name="T44" fmla="*/ 140 w 205"/>
                  <a:gd name="T45" fmla="*/ 198 h 311"/>
                  <a:gd name="T46" fmla="*/ 145 w 205"/>
                  <a:gd name="T47" fmla="*/ 197 h 311"/>
                  <a:gd name="T48" fmla="*/ 145 w 205"/>
                  <a:gd name="T49" fmla="*/ 201 h 311"/>
                  <a:gd name="T50" fmla="*/ 145 w 205"/>
                  <a:gd name="T51" fmla="*/ 209 h 311"/>
                  <a:gd name="T52" fmla="*/ 93 w 205"/>
                  <a:gd name="T53" fmla="*/ 245 h 311"/>
                  <a:gd name="T54" fmla="*/ 67 w 205"/>
                  <a:gd name="T55" fmla="*/ 304 h 311"/>
                  <a:gd name="T56" fmla="*/ 3 w 205"/>
                  <a:gd name="T57" fmla="*/ 300 h 311"/>
                  <a:gd name="T58" fmla="*/ 13 w 205"/>
                  <a:gd name="T59" fmla="*/ 261 h 311"/>
                  <a:gd name="T60" fmla="*/ 12 w 205"/>
                  <a:gd name="T61" fmla="*/ 219 h 311"/>
                  <a:gd name="T62" fmla="*/ 1 w 205"/>
                  <a:gd name="T63" fmla="*/ 209 h 311"/>
                  <a:gd name="T64" fmla="*/ 7 w 205"/>
                  <a:gd name="T65" fmla="*/ 179 h 311"/>
                  <a:gd name="T66" fmla="*/ 26 w 205"/>
                  <a:gd name="T67" fmla="*/ 168 h 311"/>
                  <a:gd name="T68" fmla="*/ 29 w 205"/>
                  <a:gd name="T69" fmla="*/ 141 h 311"/>
                  <a:gd name="T70" fmla="*/ 10 w 205"/>
                  <a:gd name="T71" fmla="*/ 135 h 311"/>
                  <a:gd name="T72" fmla="*/ 20 w 205"/>
                  <a:gd name="T73" fmla="*/ 113 h 311"/>
                  <a:gd name="T74" fmla="*/ 4 w 205"/>
                  <a:gd name="T75" fmla="*/ 73 h 311"/>
                  <a:gd name="T76" fmla="*/ 30 w 205"/>
                  <a:gd name="T77" fmla="*/ 31 h 311"/>
                  <a:gd name="T78" fmla="*/ 40 w 205"/>
                  <a:gd name="T79" fmla="*/ 57 h 311"/>
                  <a:gd name="T80" fmla="*/ 96 w 205"/>
                  <a:gd name="T81" fmla="*/ 37 h 311"/>
                  <a:gd name="T82" fmla="*/ 103 w 205"/>
                  <a:gd name="T83"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 h="311">
                    <a:moveTo>
                      <a:pt x="103" y="12"/>
                    </a:moveTo>
                    <a:cubicBezTo>
                      <a:pt x="112" y="7"/>
                      <a:pt x="127" y="0"/>
                      <a:pt x="135" y="10"/>
                    </a:cubicBezTo>
                    <a:cubicBezTo>
                      <a:pt x="148" y="23"/>
                      <a:pt x="140" y="46"/>
                      <a:pt x="155" y="58"/>
                    </a:cubicBezTo>
                    <a:cubicBezTo>
                      <a:pt x="162" y="60"/>
                      <a:pt x="169" y="58"/>
                      <a:pt x="176" y="58"/>
                    </a:cubicBezTo>
                    <a:cubicBezTo>
                      <a:pt x="173" y="64"/>
                      <a:pt x="170" y="71"/>
                      <a:pt x="168" y="77"/>
                    </a:cubicBezTo>
                    <a:cubicBezTo>
                      <a:pt x="173" y="95"/>
                      <a:pt x="192" y="98"/>
                      <a:pt x="205" y="108"/>
                    </a:cubicBezTo>
                    <a:cubicBezTo>
                      <a:pt x="195" y="121"/>
                      <a:pt x="188" y="135"/>
                      <a:pt x="178" y="148"/>
                    </a:cubicBezTo>
                    <a:cubicBezTo>
                      <a:pt x="176" y="152"/>
                      <a:pt x="170" y="154"/>
                      <a:pt x="166" y="153"/>
                    </a:cubicBezTo>
                    <a:cubicBezTo>
                      <a:pt x="154" y="149"/>
                      <a:pt x="145" y="140"/>
                      <a:pt x="136" y="131"/>
                    </a:cubicBezTo>
                    <a:cubicBezTo>
                      <a:pt x="139" y="127"/>
                      <a:pt x="141" y="122"/>
                      <a:pt x="144" y="117"/>
                    </a:cubicBezTo>
                    <a:cubicBezTo>
                      <a:pt x="138" y="112"/>
                      <a:pt x="131" y="108"/>
                      <a:pt x="125" y="104"/>
                    </a:cubicBezTo>
                    <a:cubicBezTo>
                      <a:pt x="126" y="98"/>
                      <a:pt x="128" y="91"/>
                      <a:pt x="129" y="85"/>
                    </a:cubicBezTo>
                    <a:cubicBezTo>
                      <a:pt x="120" y="85"/>
                      <a:pt x="112" y="85"/>
                      <a:pt x="103" y="84"/>
                    </a:cubicBezTo>
                    <a:cubicBezTo>
                      <a:pt x="102" y="83"/>
                      <a:pt x="101" y="82"/>
                      <a:pt x="100" y="81"/>
                    </a:cubicBezTo>
                    <a:cubicBezTo>
                      <a:pt x="97" y="78"/>
                      <a:pt x="97" y="78"/>
                      <a:pt x="97" y="78"/>
                    </a:cubicBezTo>
                    <a:cubicBezTo>
                      <a:pt x="95" y="78"/>
                      <a:pt x="91" y="76"/>
                      <a:pt x="89" y="76"/>
                    </a:cubicBezTo>
                    <a:cubicBezTo>
                      <a:pt x="88" y="78"/>
                      <a:pt x="86" y="83"/>
                      <a:pt x="85" y="86"/>
                    </a:cubicBezTo>
                    <a:cubicBezTo>
                      <a:pt x="67" y="94"/>
                      <a:pt x="63" y="116"/>
                      <a:pt x="57" y="133"/>
                    </a:cubicBezTo>
                    <a:cubicBezTo>
                      <a:pt x="60" y="144"/>
                      <a:pt x="67" y="157"/>
                      <a:pt x="80" y="158"/>
                    </a:cubicBezTo>
                    <a:cubicBezTo>
                      <a:pt x="88" y="159"/>
                      <a:pt x="95" y="153"/>
                      <a:pt x="103" y="150"/>
                    </a:cubicBezTo>
                    <a:cubicBezTo>
                      <a:pt x="103" y="149"/>
                      <a:pt x="103" y="149"/>
                      <a:pt x="103" y="149"/>
                    </a:cubicBezTo>
                    <a:cubicBezTo>
                      <a:pt x="103" y="161"/>
                      <a:pt x="100" y="173"/>
                      <a:pt x="103" y="185"/>
                    </a:cubicBezTo>
                    <a:cubicBezTo>
                      <a:pt x="109" y="198"/>
                      <a:pt x="126" y="202"/>
                      <a:pt x="140" y="198"/>
                    </a:cubicBezTo>
                    <a:cubicBezTo>
                      <a:pt x="145" y="197"/>
                      <a:pt x="145" y="197"/>
                      <a:pt x="145" y="197"/>
                    </a:cubicBezTo>
                    <a:cubicBezTo>
                      <a:pt x="145" y="201"/>
                      <a:pt x="145" y="201"/>
                      <a:pt x="145" y="201"/>
                    </a:cubicBezTo>
                    <a:cubicBezTo>
                      <a:pt x="145" y="203"/>
                      <a:pt x="145" y="207"/>
                      <a:pt x="145" y="209"/>
                    </a:cubicBezTo>
                    <a:cubicBezTo>
                      <a:pt x="130" y="225"/>
                      <a:pt x="108" y="230"/>
                      <a:pt x="93" y="245"/>
                    </a:cubicBezTo>
                    <a:cubicBezTo>
                      <a:pt x="71" y="256"/>
                      <a:pt x="69" y="283"/>
                      <a:pt x="67" y="304"/>
                    </a:cubicBezTo>
                    <a:cubicBezTo>
                      <a:pt x="45" y="311"/>
                      <a:pt x="25" y="300"/>
                      <a:pt x="3" y="300"/>
                    </a:cubicBezTo>
                    <a:cubicBezTo>
                      <a:pt x="4" y="287"/>
                      <a:pt x="7" y="273"/>
                      <a:pt x="13" y="261"/>
                    </a:cubicBezTo>
                    <a:cubicBezTo>
                      <a:pt x="19" y="248"/>
                      <a:pt x="15" y="233"/>
                      <a:pt x="12" y="219"/>
                    </a:cubicBezTo>
                    <a:cubicBezTo>
                      <a:pt x="8" y="216"/>
                      <a:pt x="4" y="213"/>
                      <a:pt x="1" y="209"/>
                    </a:cubicBezTo>
                    <a:cubicBezTo>
                      <a:pt x="0" y="198"/>
                      <a:pt x="3" y="188"/>
                      <a:pt x="7" y="179"/>
                    </a:cubicBezTo>
                    <a:cubicBezTo>
                      <a:pt x="12" y="174"/>
                      <a:pt x="21" y="172"/>
                      <a:pt x="26" y="168"/>
                    </a:cubicBezTo>
                    <a:cubicBezTo>
                      <a:pt x="29" y="159"/>
                      <a:pt x="28" y="150"/>
                      <a:pt x="29" y="141"/>
                    </a:cubicBezTo>
                    <a:cubicBezTo>
                      <a:pt x="23" y="139"/>
                      <a:pt x="17" y="137"/>
                      <a:pt x="10" y="135"/>
                    </a:cubicBezTo>
                    <a:cubicBezTo>
                      <a:pt x="14" y="128"/>
                      <a:pt x="17" y="120"/>
                      <a:pt x="20" y="113"/>
                    </a:cubicBezTo>
                    <a:cubicBezTo>
                      <a:pt x="13" y="101"/>
                      <a:pt x="2" y="88"/>
                      <a:pt x="4" y="73"/>
                    </a:cubicBezTo>
                    <a:cubicBezTo>
                      <a:pt x="5" y="56"/>
                      <a:pt x="15" y="40"/>
                      <a:pt x="30" y="31"/>
                    </a:cubicBezTo>
                    <a:cubicBezTo>
                      <a:pt x="33" y="39"/>
                      <a:pt x="36" y="48"/>
                      <a:pt x="40" y="57"/>
                    </a:cubicBezTo>
                    <a:cubicBezTo>
                      <a:pt x="58" y="48"/>
                      <a:pt x="75" y="35"/>
                      <a:pt x="96" y="37"/>
                    </a:cubicBezTo>
                    <a:cubicBezTo>
                      <a:pt x="98" y="29"/>
                      <a:pt x="100" y="20"/>
                      <a:pt x="103" y="1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0" name="Freeform 275"/>
              <p:cNvSpPr/>
              <p:nvPr>
                <p:custDataLst>
                  <p:tags r:id="rId33"/>
                </p:custDataLst>
              </p:nvPr>
            </p:nvSpPr>
            <p:spPr bwMode="auto">
              <a:xfrm>
                <a:off x="3001" y="627"/>
                <a:ext cx="261" cy="303"/>
              </a:xfrm>
              <a:custGeom>
                <a:avLst/>
                <a:gdLst>
                  <a:gd name="T0" fmla="*/ 35 w 139"/>
                  <a:gd name="T1" fmla="*/ 42 h 161"/>
                  <a:gd name="T2" fmla="*/ 88 w 139"/>
                  <a:gd name="T3" fmla="*/ 0 h 161"/>
                  <a:gd name="T4" fmla="*/ 94 w 139"/>
                  <a:gd name="T5" fmla="*/ 6 h 161"/>
                  <a:gd name="T6" fmla="*/ 106 w 139"/>
                  <a:gd name="T7" fmla="*/ 19 h 161"/>
                  <a:gd name="T8" fmla="*/ 139 w 139"/>
                  <a:gd name="T9" fmla="*/ 18 h 161"/>
                  <a:gd name="T10" fmla="*/ 113 w 139"/>
                  <a:gd name="T11" fmla="*/ 148 h 161"/>
                  <a:gd name="T12" fmla="*/ 95 w 139"/>
                  <a:gd name="T13" fmla="*/ 154 h 161"/>
                  <a:gd name="T14" fmla="*/ 94 w 139"/>
                  <a:gd name="T15" fmla="*/ 155 h 161"/>
                  <a:gd name="T16" fmla="*/ 19 w 139"/>
                  <a:gd name="T17" fmla="*/ 154 h 161"/>
                  <a:gd name="T18" fmla="*/ 35 w 139"/>
                  <a:gd name="T19" fmla="*/ 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1">
                    <a:moveTo>
                      <a:pt x="35" y="42"/>
                    </a:moveTo>
                    <a:cubicBezTo>
                      <a:pt x="50" y="25"/>
                      <a:pt x="70" y="13"/>
                      <a:pt x="88" y="0"/>
                    </a:cubicBezTo>
                    <a:cubicBezTo>
                      <a:pt x="90" y="1"/>
                      <a:pt x="93" y="4"/>
                      <a:pt x="94" y="6"/>
                    </a:cubicBezTo>
                    <a:cubicBezTo>
                      <a:pt x="97" y="9"/>
                      <a:pt x="103" y="15"/>
                      <a:pt x="106" y="19"/>
                    </a:cubicBezTo>
                    <a:cubicBezTo>
                      <a:pt x="117" y="19"/>
                      <a:pt x="128" y="18"/>
                      <a:pt x="139" y="18"/>
                    </a:cubicBezTo>
                    <a:cubicBezTo>
                      <a:pt x="134" y="62"/>
                      <a:pt x="134" y="109"/>
                      <a:pt x="113" y="148"/>
                    </a:cubicBezTo>
                    <a:cubicBezTo>
                      <a:pt x="108" y="150"/>
                      <a:pt x="99" y="153"/>
                      <a:pt x="95" y="154"/>
                    </a:cubicBezTo>
                    <a:cubicBezTo>
                      <a:pt x="94" y="155"/>
                      <a:pt x="94" y="155"/>
                      <a:pt x="94" y="155"/>
                    </a:cubicBezTo>
                    <a:cubicBezTo>
                      <a:pt x="69" y="160"/>
                      <a:pt x="43" y="161"/>
                      <a:pt x="19" y="154"/>
                    </a:cubicBezTo>
                    <a:cubicBezTo>
                      <a:pt x="0" y="116"/>
                      <a:pt x="16" y="76"/>
                      <a:pt x="35"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1" name="Freeform 276"/>
              <p:cNvSpPr/>
              <p:nvPr>
                <p:custDataLst>
                  <p:tags r:id="rId34"/>
                </p:custDataLst>
              </p:nvPr>
            </p:nvSpPr>
            <p:spPr bwMode="auto">
              <a:xfrm>
                <a:off x="3230" y="633"/>
                <a:ext cx="255" cy="345"/>
              </a:xfrm>
              <a:custGeom>
                <a:avLst/>
                <a:gdLst>
                  <a:gd name="T0" fmla="*/ 79 w 136"/>
                  <a:gd name="T1" fmla="*/ 31 h 184"/>
                  <a:gd name="T2" fmla="*/ 111 w 136"/>
                  <a:gd name="T3" fmla="*/ 4 h 184"/>
                  <a:gd name="T4" fmla="*/ 132 w 136"/>
                  <a:gd name="T5" fmla="*/ 11 h 184"/>
                  <a:gd name="T6" fmla="*/ 111 w 136"/>
                  <a:gd name="T7" fmla="*/ 104 h 184"/>
                  <a:gd name="T8" fmla="*/ 112 w 136"/>
                  <a:gd name="T9" fmla="*/ 132 h 184"/>
                  <a:gd name="T10" fmla="*/ 51 w 136"/>
                  <a:gd name="T11" fmla="*/ 172 h 184"/>
                  <a:gd name="T12" fmla="*/ 0 w 136"/>
                  <a:gd name="T13" fmla="*/ 146 h 184"/>
                  <a:gd name="T14" fmla="*/ 18 w 136"/>
                  <a:gd name="T15" fmla="*/ 101 h 184"/>
                  <a:gd name="T16" fmla="*/ 79 w 136"/>
                  <a:gd name="T17"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84">
                    <a:moveTo>
                      <a:pt x="79" y="31"/>
                    </a:moveTo>
                    <a:cubicBezTo>
                      <a:pt x="90" y="15"/>
                      <a:pt x="104" y="2"/>
                      <a:pt x="111" y="4"/>
                    </a:cubicBezTo>
                    <a:cubicBezTo>
                      <a:pt x="126" y="0"/>
                      <a:pt x="130" y="0"/>
                      <a:pt x="132" y="11"/>
                    </a:cubicBezTo>
                    <a:cubicBezTo>
                      <a:pt x="136" y="31"/>
                      <a:pt x="108" y="51"/>
                      <a:pt x="111" y="104"/>
                    </a:cubicBezTo>
                    <a:cubicBezTo>
                      <a:pt x="113" y="124"/>
                      <a:pt x="124" y="118"/>
                      <a:pt x="112" y="132"/>
                    </a:cubicBezTo>
                    <a:cubicBezTo>
                      <a:pt x="111" y="144"/>
                      <a:pt x="54" y="184"/>
                      <a:pt x="51" y="172"/>
                    </a:cubicBezTo>
                    <a:cubicBezTo>
                      <a:pt x="44" y="134"/>
                      <a:pt x="23" y="136"/>
                      <a:pt x="0" y="146"/>
                    </a:cubicBezTo>
                    <a:cubicBezTo>
                      <a:pt x="3" y="135"/>
                      <a:pt x="15" y="112"/>
                      <a:pt x="18" y="101"/>
                    </a:cubicBezTo>
                    <a:cubicBezTo>
                      <a:pt x="53" y="66"/>
                      <a:pt x="44" y="62"/>
                      <a:pt x="7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2" name="Freeform 277"/>
              <p:cNvSpPr/>
              <p:nvPr>
                <p:custDataLst>
                  <p:tags r:id="rId35"/>
                </p:custDataLst>
              </p:nvPr>
            </p:nvSpPr>
            <p:spPr bwMode="auto">
              <a:xfrm>
                <a:off x="3337" y="1358"/>
                <a:ext cx="37" cy="22"/>
              </a:xfrm>
              <a:custGeom>
                <a:avLst/>
                <a:gdLst>
                  <a:gd name="T0" fmla="*/ 0 w 20"/>
                  <a:gd name="T1" fmla="*/ 10 h 12"/>
                  <a:gd name="T2" fmla="*/ 9 w 20"/>
                  <a:gd name="T3" fmla="*/ 0 h 12"/>
                  <a:gd name="T4" fmla="*/ 20 w 20"/>
                  <a:gd name="T5" fmla="*/ 12 h 12"/>
                  <a:gd name="T6" fmla="*/ 0 w 20"/>
                  <a:gd name="T7" fmla="*/ 10 h 12"/>
                </a:gdLst>
                <a:ahLst/>
                <a:cxnLst>
                  <a:cxn ang="0">
                    <a:pos x="T0" y="T1"/>
                  </a:cxn>
                  <a:cxn ang="0">
                    <a:pos x="T2" y="T3"/>
                  </a:cxn>
                  <a:cxn ang="0">
                    <a:pos x="T4" y="T5"/>
                  </a:cxn>
                  <a:cxn ang="0">
                    <a:pos x="T6" y="T7"/>
                  </a:cxn>
                </a:cxnLst>
                <a:rect l="0" t="0" r="r" b="b"/>
                <a:pathLst>
                  <a:path w="20" h="12">
                    <a:moveTo>
                      <a:pt x="0" y="10"/>
                    </a:moveTo>
                    <a:cubicBezTo>
                      <a:pt x="3" y="7"/>
                      <a:pt x="6" y="3"/>
                      <a:pt x="9" y="0"/>
                    </a:cubicBezTo>
                    <a:cubicBezTo>
                      <a:pt x="13" y="4"/>
                      <a:pt x="16" y="8"/>
                      <a:pt x="20" y="12"/>
                    </a:cubicBezTo>
                    <a:cubicBezTo>
                      <a:pt x="13" y="12"/>
                      <a:pt x="7" y="11"/>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3" name="Freeform 278"/>
              <p:cNvSpPr/>
              <p:nvPr>
                <p:custDataLst>
                  <p:tags r:id="rId36"/>
                </p:custDataLst>
              </p:nvPr>
            </p:nvSpPr>
            <p:spPr bwMode="auto">
              <a:xfrm>
                <a:off x="3549" y="2002"/>
                <a:ext cx="101" cy="239"/>
              </a:xfrm>
              <a:custGeom>
                <a:avLst/>
                <a:gdLst>
                  <a:gd name="T0" fmla="*/ 34 w 54"/>
                  <a:gd name="T1" fmla="*/ 7 h 127"/>
                  <a:gd name="T2" fmla="*/ 53 w 54"/>
                  <a:gd name="T3" fmla="*/ 0 h 127"/>
                  <a:gd name="T4" fmla="*/ 43 w 54"/>
                  <a:gd name="T5" fmla="*/ 84 h 127"/>
                  <a:gd name="T6" fmla="*/ 28 w 54"/>
                  <a:gd name="T7" fmla="*/ 126 h 127"/>
                  <a:gd name="T8" fmla="*/ 14 w 54"/>
                  <a:gd name="T9" fmla="*/ 112 h 127"/>
                  <a:gd name="T10" fmla="*/ 3 w 54"/>
                  <a:gd name="T11" fmla="*/ 73 h 127"/>
                  <a:gd name="T12" fmla="*/ 34 w 54"/>
                  <a:gd name="T13" fmla="*/ 7 h 127"/>
                </a:gdLst>
                <a:ahLst/>
                <a:cxnLst>
                  <a:cxn ang="0">
                    <a:pos x="T0" y="T1"/>
                  </a:cxn>
                  <a:cxn ang="0">
                    <a:pos x="T2" y="T3"/>
                  </a:cxn>
                  <a:cxn ang="0">
                    <a:pos x="T4" y="T5"/>
                  </a:cxn>
                  <a:cxn ang="0">
                    <a:pos x="T6" y="T7"/>
                  </a:cxn>
                  <a:cxn ang="0">
                    <a:pos x="T8" y="T9"/>
                  </a:cxn>
                  <a:cxn ang="0">
                    <a:pos x="T10" y="T11"/>
                  </a:cxn>
                  <a:cxn ang="0">
                    <a:pos x="T12" y="T13"/>
                  </a:cxn>
                </a:cxnLst>
                <a:rect l="0" t="0" r="r" b="b"/>
                <a:pathLst>
                  <a:path w="54" h="127">
                    <a:moveTo>
                      <a:pt x="34" y="7"/>
                    </a:moveTo>
                    <a:cubicBezTo>
                      <a:pt x="37" y="0"/>
                      <a:pt x="46" y="1"/>
                      <a:pt x="53" y="0"/>
                    </a:cubicBezTo>
                    <a:cubicBezTo>
                      <a:pt x="54" y="28"/>
                      <a:pt x="53" y="57"/>
                      <a:pt x="43" y="84"/>
                    </a:cubicBezTo>
                    <a:cubicBezTo>
                      <a:pt x="37" y="97"/>
                      <a:pt x="34" y="112"/>
                      <a:pt x="28" y="126"/>
                    </a:cubicBezTo>
                    <a:cubicBezTo>
                      <a:pt x="20" y="127"/>
                      <a:pt x="18" y="117"/>
                      <a:pt x="14" y="112"/>
                    </a:cubicBezTo>
                    <a:cubicBezTo>
                      <a:pt x="8" y="100"/>
                      <a:pt x="0" y="86"/>
                      <a:pt x="3" y="73"/>
                    </a:cubicBezTo>
                    <a:cubicBezTo>
                      <a:pt x="16" y="52"/>
                      <a:pt x="20" y="27"/>
                      <a:pt x="34"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4" name="Freeform 279"/>
              <p:cNvSpPr/>
              <p:nvPr>
                <p:custDataLst>
                  <p:tags r:id="rId37"/>
                </p:custDataLst>
              </p:nvPr>
            </p:nvSpPr>
            <p:spPr bwMode="auto">
              <a:xfrm>
                <a:off x="3538" y="1431"/>
                <a:ext cx="110" cy="109"/>
              </a:xfrm>
              <a:custGeom>
                <a:avLst/>
                <a:gdLst>
                  <a:gd name="T0" fmla="*/ 23 w 59"/>
                  <a:gd name="T1" fmla="*/ 3 h 58"/>
                  <a:gd name="T2" fmla="*/ 51 w 59"/>
                  <a:gd name="T3" fmla="*/ 0 h 58"/>
                  <a:gd name="T4" fmla="*/ 56 w 59"/>
                  <a:gd name="T5" fmla="*/ 0 h 58"/>
                  <a:gd name="T6" fmla="*/ 59 w 59"/>
                  <a:gd name="T7" fmla="*/ 23 h 58"/>
                  <a:gd name="T8" fmla="*/ 21 w 59"/>
                  <a:gd name="T9" fmla="*/ 58 h 58"/>
                  <a:gd name="T10" fmla="*/ 23 w 59"/>
                  <a:gd name="T11" fmla="*/ 3 h 58"/>
                </a:gdLst>
                <a:ahLst/>
                <a:cxnLst>
                  <a:cxn ang="0">
                    <a:pos x="T0" y="T1"/>
                  </a:cxn>
                  <a:cxn ang="0">
                    <a:pos x="T2" y="T3"/>
                  </a:cxn>
                  <a:cxn ang="0">
                    <a:pos x="T4" y="T5"/>
                  </a:cxn>
                  <a:cxn ang="0">
                    <a:pos x="T6" y="T7"/>
                  </a:cxn>
                  <a:cxn ang="0">
                    <a:pos x="T8" y="T9"/>
                  </a:cxn>
                  <a:cxn ang="0">
                    <a:pos x="T10" y="T11"/>
                  </a:cxn>
                </a:cxnLst>
                <a:rect l="0" t="0" r="r" b="b"/>
                <a:pathLst>
                  <a:path w="59" h="58">
                    <a:moveTo>
                      <a:pt x="23" y="3"/>
                    </a:moveTo>
                    <a:cubicBezTo>
                      <a:pt x="30" y="2"/>
                      <a:pt x="44" y="1"/>
                      <a:pt x="51" y="0"/>
                    </a:cubicBezTo>
                    <a:cubicBezTo>
                      <a:pt x="56" y="0"/>
                      <a:pt x="56" y="0"/>
                      <a:pt x="56" y="0"/>
                    </a:cubicBezTo>
                    <a:cubicBezTo>
                      <a:pt x="57" y="7"/>
                      <a:pt x="58" y="15"/>
                      <a:pt x="59" y="23"/>
                    </a:cubicBezTo>
                    <a:cubicBezTo>
                      <a:pt x="46" y="34"/>
                      <a:pt x="34" y="46"/>
                      <a:pt x="21" y="58"/>
                    </a:cubicBezTo>
                    <a:cubicBezTo>
                      <a:pt x="0" y="42"/>
                      <a:pt x="15" y="21"/>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45" name="Freeform 280"/>
              <p:cNvSpPr/>
              <p:nvPr>
                <p:custDataLst>
                  <p:tags r:id="rId38"/>
                </p:custDataLst>
              </p:nvPr>
            </p:nvSpPr>
            <p:spPr bwMode="auto">
              <a:xfrm>
                <a:off x="1047" y="1659"/>
                <a:ext cx="154" cy="79"/>
              </a:xfrm>
              <a:custGeom>
                <a:avLst/>
                <a:gdLst>
                  <a:gd name="T0" fmla="*/ 0 w 82"/>
                  <a:gd name="T1" fmla="*/ 8 h 42"/>
                  <a:gd name="T2" fmla="*/ 62 w 82"/>
                  <a:gd name="T3" fmla="*/ 9 h 42"/>
                  <a:gd name="T4" fmla="*/ 66 w 82"/>
                  <a:gd name="T5" fmla="*/ 25 h 42"/>
                  <a:gd name="T6" fmla="*/ 82 w 82"/>
                  <a:gd name="T7" fmla="*/ 12 h 42"/>
                  <a:gd name="T8" fmla="*/ 64 w 82"/>
                  <a:gd name="T9" fmla="*/ 42 h 42"/>
                  <a:gd name="T10" fmla="*/ 58 w 82"/>
                  <a:gd name="T11" fmla="*/ 33 h 42"/>
                  <a:gd name="T12" fmla="*/ 61 w 82"/>
                  <a:gd name="T13" fmla="*/ 14 h 42"/>
                  <a:gd name="T14" fmla="*/ 0 w 82"/>
                  <a:gd name="T15" fmla="*/ 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2">
                    <a:moveTo>
                      <a:pt x="0" y="8"/>
                    </a:moveTo>
                    <a:cubicBezTo>
                      <a:pt x="20" y="8"/>
                      <a:pt x="41" y="5"/>
                      <a:pt x="62" y="9"/>
                    </a:cubicBezTo>
                    <a:cubicBezTo>
                      <a:pt x="64" y="14"/>
                      <a:pt x="65" y="20"/>
                      <a:pt x="66" y="25"/>
                    </a:cubicBezTo>
                    <a:cubicBezTo>
                      <a:pt x="71" y="21"/>
                      <a:pt x="77" y="16"/>
                      <a:pt x="82" y="12"/>
                    </a:cubicBezTo>
                    <a:cubicBezTo>
                      <a:pt x="77" y="22"/>
                      <a:pt x="71" y="32"/>
                      <a:pt x="64" y="42"/>
                    </a:cubicBezTo>
                    <a:cubicBezTo>
                      <a:pt x="62" y="39"/>
                      <a:pt x="59" y="35"/>
                      <a:pt x="58" y="33"/>
                    </a:cubicBezTo>
                    <a:cubicBezTo>
                      <a:pt x="59" y="27"/>
                      <a:pt x="63" y="21"/>
                      <a:pt x="61" y="14"/>
                    </a:cubicBezTo>
                    <a:cubicBezTo>
                      <a:pt x="42" y="0"/>
                      <a:pt x="18" y="20"/>
                      <a:pt x="0" y="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grpSp>
        <p:grpSp>
          <p:nvGrpSpPr>
            <p:cNvPr id="29" name="Group 161"/>
            <p:cNvGrpSpPr>
              <a:grpSpLocks noChangeAspect="1"/>
            </p:cNvGrpSpPr>
            <p:nvPr/>
          </p:nvGrpSpPr>
          <p:grpSpPr bwMode="auto">
            <a:xfrm>
              <a:off x="2074156" y="1640719"/>
              <a:ext cx="6316522" cy="4914319"/>
              <a:chOff x="3539" y="485"/>
              <a:chExt cx="3329" cy="2590"/>
            </a:xfrm>
          </p:grpSpPr>
          <p:sp>
            <p:nvSpPr>
              <p:cNvPr id="30" name="Freeform 162"/>
              <p:cNvSpPr>
                <a:spLocks noEditPoints="1"/>
              </p:cNvSpPr>
              <p:nvPr>
                <p:custDataLst>
                  <p:tags r:id="rId39"/>
                </p:custDataLst>
              </p:nvPr>
            </p:nvSpPr>
            <p:spPr bwMode="auto">
              <a:xfrm>
                <a:off x="6600" y="489"/>
                <a:ext cx="86" cy="82"/>
              </a:xfrm>
              <a:custGeom>
                <a:avLst/>
                <a:gdLst>
                  <a:gd name="T0" fmla="*/ 22 w 46"/>
                  <a:gd name="T1" fmla="*/ 30 h 44"/>
                  <a:gd name="T2" fmla="*/ 4 w 46"/>
                  <a:gd name="T3" fmla="*/ 26 h 44"/>
                  <a:gd name="T4" fmla="*/ 22 w 46"/>
                  <a:gd name="T5" fmla="*/ 23 h 44"/>
                  <a:gd name="T6" fmla="*/ 8 w 46"/>
                  <a:gd name="T7" fmla="*/ 18 h 44"/>
                  <a:gd name="T8" fmla="*/ 4 w 46"/>
                  <a:gd name="T9" fmla="*/ 19 h 44"/>
                  <a:gd name="T10" fmla="*/ 42 w 46"/>
                  <a:gd name="T11" fmla="*/ 0 h 44"/>
                  <a:gd name="T12" fmla="*/ 39 w 46"/>
                  <a:gd name="T13" fmla="*/ 19 h 44"/>
                  <a:gd name="T14" fmla="*/ 25 w 46"/>
                  <a:gd name="T15" fmla="*/ 18 h 44"/>
                  <a:gd name="T16" fmla="*/ 43 w 46"/>
                  <a:gd name="T17" fmla="*/ 23 h 44"/>
                  <a:gd name="T18" fmla="*/ 25 w 46"/>
                  <a:gd name="T19" fmla="*/ 26 h 44"/>
                  <a:gd name="T20" fmla="*/ 46 w 46"/>
                  <a:gd name="T21" fmla="*/ 30 h 44"/>
                  <a:gd name="T22" fmla="*/ 0 w 46"/>
                  <a:gd name="T23" fmla="*/ 33 h 44"/>
                  <a:gd name="T24" fmla="*/ 5 w 46"/>
                  <a:gd name="T25" fmla="*/ 34 h 44"/>
                  <a:gd name="T26" fmla="*/ 4 w 46"/>
                  <a:gd name="T27" fmla="*/ 44 h 44"/>
                  <a:gd name="T28" fmla="*/ 5 w 46"/>
                  <a:gd name="T29" fmla="*/ 34 h 44"/>
                  <a:gd name="T30" fmla="*/ 22 w 46"/>
                  <a:gd name="T31" fmla="*/ 15 h 44"/>
                  <a:gd name="T32" fmla="*/ 8 w 46"/>
                  <a:gd name="T33" fmla="*/ 3 h 44"/>
                  <a:gd name="T34" fmla="*/ 11 w 46"/>
                  <a:gd name="T35" fmla="*/ 7 h 44"/>
                  <a:gd name="T36" fmla="*/ 18 w 46"/>
                  <a:gd name="T37" fmla="*/ 11 h 44"/>
                  <a:gd name="T38" fmla="*/ 11 w 46"/>
                  <a:gd name="T39" fmla="*/ 7 h 44"/>
                  <a:gd name="T40" fmla="*/ 16 w 46"/>
                  <a:gd name="T41" fmla="*/ 34 h 44"/>
                  <a:gd name="T42" fmla="*/ 17 w 46"/>
                  <a:gd name="T43" fmla="*/ 44 h 44"/>
                  <a:gd name="T44" fmla="*/ 25 w 46"/>
                  <a:gd name="T45" fmla="*/ 36 h 44"/>
                  <a:gd name="T46" fmla="*/ 32 w 46"/>
                  <a:gd name="T47" fmla="*/ 42 h 44"/>
                  <a:gd name="T48" fmla="*/ 25 w 46"/>
                  <a:gd name="T49" fmla="*/ 36 h 44"/>
                  <a:gd name="T50" fmla="*/ 25 w 46"/>
                  <a:gd name="T51" fmla="*/ 3 h 44"/>
                  <a:gd name="T52" fmla="*/ 39 w 46"/>
                  <a:gd name="T53" fmla="*/ 15 h 44"/>
                  <a:gd name="T54" fmla="*/ 28 w 46"/>
                  <a:gd name="T55" fmla="*/ 12 h 44"/>
                  <a:gd name="T56" fmla="*/ 36 w 46"/>
                  <a:gd name="T57" fmla="*/ 7 h 44"/>
                  <a:gd name="T58" fmla="*/ 28 w 46"/>
                  <a:gd name="T59" fmla="*/ 12 h 44"/>
                  <a:gd name="T60" fmla="*/ 39 w 46"/>
                  <a:gd name="T61" fmla="*/ 34 h 44"/>
                  <a:gd name="T62" fmla="*/ 43 w 46"/>
                  <a:gd name="T6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4">
                    <a:moveTo>
                      <a:pt x="0" y="30"/>
                    </a:moveTo>
                    <a:cubicBezTo>
                      <a:pt x="22" y="30"/>
                      <a:pt x="22" y="30"/>
                      <a:pt x="22" y="30"/>
                    </a:cubicBezTo>
                    <a:cubicBezTo>
                      <a:pt x="22" y="26"/>
                      <a:pt x="22" y="26"/>
                      <a:pt x="22" y="26"/>
                    </a:cubicBezTo>
                    <a:cubicBezTo>
                      <a:pt x="4" y="26"/>
                      <a:pt x="4" y="26"/>
                      <a:pt x="4" y="26"/>
                    </a:cubicBezTo>
                    <a:cubicBezTo>
                      <a:pt x="4" y="23"/>
                      <a:pt x="4" y="23"/>
                      <a:pt x="4" y="23"/>
                    </a:cubicBezTo>
                    <a:cubicBezTo>
                      <a:pt x="22" y="23"/>
                      <a:pt x="22" y="23"/>
                      <a:pt x="22" y="23"/>
                    </a:cubicBezTo>
                    <a:cubicBezTo>
                      <a:pt x="22" y="18"/>
                      <a:pt x="22" y="18"/>
                      <a:pt x="22" y="18"/>
                    </a:cubicBezTo>
                    <a:cubicBezTo>
                      <a:pt x="8" y="18"/>
                      <a:pt x="8" y="18"/>
                      <a:pt x="8" y="18"/>
                    </a:cubicBezTo>
                    <a:cubicBezTo>
                      <a:pt x="8" y="19"/>
                      <a:pt x="8" y="19"/>
                      <a:pt x="8" y="19"/>
                    </a:cubicBezTo>
                    <a:cubicBezTo>
                      <a:pt x="4" y="19"/>
                      <a:pt x="4" y="19"/>
                      <a:pt x="4" y="19"/>
                    </a:cubicBezTo>
                    <a:cubicBezTo>
                      <a:pt x="4" y="0"/>
                      <a:pt x="4" y="0"/>
                      <a:pt x="4" y="0"/>
                    </a:cubicBezTo>
                    <a:cubicBezTo>
                      <a:pt x="42" y="0"/>
                      <a:pt x="42" y="0"/>
                      <a:pt x="42" y="0"/>
                    </a:cubicBezTo>
                    <a:cubicBezTo>
                      <a:pt x="42" y="19"/>
                      <a:pt x="42" y="19"/>
                      <a:pt x="42" y="19"/>
                    </a:cubicBezTo>
                    <a:cubicBezTo>
                      <a:pt x="39" y="19"/>
                      <a:pt x="39" y="19"/>
                      <a:pt x="39" y="19"/>
                    </a:cubicBezTo>
                    <a:cubicBezTo>
                      <a:pt x="39" y="18"/>
                      <a:pt x="39" y="18"/>
                      <a:pt x="39" y="18"/>
                    </a:cubicBezTo>
                    <a:cubicBezTo>
                      <a:pt x="25" y="18"/>
                      <a:pt x="25" y="18"/>
                      <a:pt x="25" y="18"/>
                    </a:cubicBezTo>
                    <a:cubicBezTo>
                      <a:pt x="25" y="23"/>
                      <a:pt x="25" y="23"/>
                      <a:pt x="25" y="23"/>
                    </a:cubicBezTo>
                    <a:cubicBezTo>
                      <a:pt x="43" y="23"/>
                      <a:pt x="43" y="23"/>
                      <a:pt x="43" y="23"/>
                    </a:cubicBezTo>
                    <a:cubicBezTo>
                      <a:pt x="43" y="26"/>
                      <a:pt x="43" y="26"/>
                      <a:pt x="43" y="26"/>
                    </a:cubicBezTo>
                    <a:cubicBezTo>
                      <a:pt x="25" y="26"/>
                      <a:pt x="25" y="26"/>
                      <a:pt x="25" y="26"/>
                    </a:cubicBezTo>
                    <a:cubicBezTo>
                      <a:pt x="25" y="30"/>
                      <a:pt x="25" y="30"/>
                      <a:pt x="25" y="30"/>
                    </a:cubicBezTo>
                    <a:cubicBezTo>
                      <a:pt x="46" y="30"/>
                      <a:pt x="46" y="30"/>
                      <a:pt x="46" y="30"/>
                    </a:cubicBezTo>
                    <a:cubicBezTo>
                      <a:pt x="46" y="33"/>
                      <a:pt x="46" y="33"/>
                      <a:pt x="46" y="33"/>
                    </a:cubicBezTo>
                    <a:cubicBezTo>
                      <a:pt x="0" y="33"/>
                      <a:pt x="0" y="33"/>
                      <a:pt x="0" y="33"/>
                    </a:cubicBezTo>
                    <a:lnTo>
                      <a:pt x="0" y="30"/>
                    </a:lnTo>
                    <a:close/>
                    <a:moveTo>
                      <a:pt x="5" y="34"/>
                    </a:moveTo>
                    <a:cubicBezTo>
                      <a:pt x="9" y="35"/>
                      <a:pt x="9" y="35"/>
                      <a:pt x="9" y="35"/>
                    </a:cubicBezTo>
                    <a:cubicBezTo>
                      <a:pt x="7" y="39"/>
                      <a:pt x="5" y="42"/>
                      <a:pt x="4" y="44"/>
                    </a:cubicBezTo>
                    <a:cubicBezTo>
                      <a:pt x="3" y="44"/>
                      <a:pt x="2" y="44"/>
                      <a:pt x="1" y="43"/>
                    </a:cubicBezTo>
                    <a:cubicBezTo>
                      <a:pt x="2" y="40"/>
                      <a:pt x="4" y="37"/>
                      <a:pt x="5" y="34"/>
                    </a:cubicBezTo>
                    <a:close/>
                    <a:moveTo>
                      <a:pt x="8" y="15"/>
                    </a:moveTo>
                    <a:cubicBezTo>
                      <a:pt x="22" y="15"/>
                      <a:pt x="22" y="15"/>
                      <a:pt x="22" y="15"/>
                    </a:cubicBezTo>
                    <a:cubicBezTo>
                      <a:pt x="22" y="3"/>
                      <a:pt x="22" y="3"/>
                      <a:pt x="22" y="3"/>
                    </a:cubicBezTo>
                    <a:cubicBezTo>
                      <a:pt x="8" y="3"/>
                      <a:pt x="8" y="3"/>
                      <a:pt x="8" y="3"/>
                    </a:cubicBezTo>
                    <a:lnTo>
                      <a:pt x="8" y="15"/>
                    </a:lnTo>
                    <a:close/>
                    <a:moveTo>
                      <a:pt x="11" y="7"/>
                    </a:moveTo>
                    <a:cubicBezTo>
                      <a:pt x="13" y="5"/>
                      <a:pt x="13" y="5"/>
                      <a:pt x="13" y="5"/>
                    </a:cubicBezTo>
                    <a:cubicBezTo>
                      <a:pt x="16" y="7"/>
                      <a:pt x="17" y="10"/>
                      <a:pt x="18" y="11"/>
                    </a:cubicBezTo>
                    <a:cubicBezTo>
                      <a:pt x="15" y="13"/>
                      <a:pt x="15" y="13"/>
                      <a:pt x="15" y="13"/>
                    </a:cubicBezTo>
                    <a:cubicBezTo>
                      <a:pt x="14" y="11"/>
                      <a:pt x="12" y="9"/>
                      <a:pt x="11" y="7"/>
                    </a:cubicBezTo>
                    <a:close/>
                    <a:moveTo>
                      <a:pt x="13" y="36"/>
                    </a:moveTo>
                    <a:cubicBezTo>
                      <a:pt x="16" y="34"/>
                      <a:pt x="16" y="34"/>
                      <a:pt x="16" y="34"/>
                    </a:cubicBezTo>
                    <a:cubicBezTo>
                      <a:pt x="18" y="37"/>
                      <a:pt x="19" y="40"/>
                      <a:pt x="20" y="42"/>
                    </a:cubicBezTo>
                    <a:cubicBezTo>
                      <a:pt x="17" y="44"/>
                      <a:pt x="17" y="44"/>
                      <a:pt x="17" y="44"/>
                    </a:cubicBezTo>
                    <a:cubicBezTo>
                      <a:pt x="16" y="41"/>
                      <a:pt x="15" y="38"/>
                      <a:pt x="13" y="36"/>
                    </a:cubicBezTo>
                    <a:close/>
                    <a:moveTo>
                      <a:pt x="25" y="36"/>
                    </a:moveTo>
                    <a:cubicBezTo>
                      <a:pt x="27" y="34"/>
                      <a:pt x="27" y="34"/>
                      <a:pt x="27" y="34"/>
                    </a:cubicBezTo>
                    <a:cubicBezTo>
                      <a:pt x="29" y="36"/>
                      <a:pt x="31" y="39"/>
                      <a:pt x="32" y="42"/>
                    </a:cubicBezTo>
                    <a:cubicBezTo>
                      <a:pt x="29" y="44"/>
                      <a:pt x="29" y="44"/>
                      <a:pt x="29" y="44"/>
                    </a:cubicBezTo>
                    <a:cubicBezTo>
                      <a:pt x="27" y="41"/>
                      <a:pt x="26" y="38"/>
                      <a:pt x="25" y="36"/>
                    </a:cubicBezTo>
                    <a:close/>
                    <a:moveTo>
                      <a:pt x="39" y="3"/>
                    </a:moveTo>
                    <a:cubicBezTo>
                      <a:pt x="25" y="3"/>
                      <a:pt x="25" y="3"/>
                      <a:pt x="25" y="3"/>
                    </a:cubicBezTo>
                    <a:cubicBezTo>
                      <a:pt x="25" y="15"/>
                      <a:pt x="25" y="15"/>
                      <a:pt x="25" y="15"/>
                    </a:cubicBezTo>
                    <a:cubicBezTo>
                      <a:pt x="39" y="15"/>
                      <a:pt x="39" y="15"/>
                      <a:pt x="39" y="15"/>
                    </a:cubicBezTo>
                    <a:lnTo>
                      <a:pt x="39" y="3"/>
                    </a:lnTo>
                    <a:close/>
                    <a:moveTo>
                      <a:pt x="28" y="12"/>
                    </a:moveTo>
                    <a:cubicBezTo>
                      <a:pt x="30" y="10"/>
                      <a:pt x="31" y="7"/>
                      <a:pt x="33" y="5"/>
                    </a:cubicBezTo>
                    <a:cubicBezTo>
                      <a:pt x="36" y="7"/>
                      <a:pt x="36" y="7"/>
                      <a:pt x="36" y="7"/>
                    </a:cubicBezTo>
                    <a:cubicBezTo>
                      <a:pt x="34" y="9"/>
                      <a:pt x="32" y="12"/>
                      <a:pt x="31" y="14"/>
                    </a:cubicBezTo>
                    <a:lnTo>
                      <a:pt x="28" y="12"/>
                    </a:lnTo>
                    <a:close/>
                    <a:moveTo>
                      <a:pt x="36" y="36"/>
                    </a:moveTo>
                    <a:cubicBezTo>
                      <a:pt x="39" y="34"/>
                      <a:pt x="39" y="34"/>
                      <a:pt x="39" y="34"/>
                    </a:cubicBezTo>
                    <a:cubicBezTo>
                      <a:pt x="41" y="36"/>
                      <a:pt x="44" y="39"/>
                      <a:pt x="46" y="42"/>
                    </a:cubicBezTo>
                    <a:cubicBezTo>
                      <a:pt x="43" y="44"/>
                      <a:pt x="43" y="44"/>
                      <a:pt x="43" y="44"/>
                    </a:cubicBezTo>
                    <a:cubicBezTo>
                      <a:pt x="41" y="41"/>
                      <a:pt x="38" y="39"/>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1" name="Freeform 163"/>
              <p:cNvSpPr>
                <a:spLocks noEditPoints="1"/>
              </p:cNvSpPr>
              <p:nvPr>
                <p:custDataLst>
                  <p:tags r:id="rId40"/>
                </p:custDataLst>
              </p:nvPr>
            </p:nvSpPr>
            <p:spPr bwMode="auto">
              <a:xfrm>
                <a:off x="6690" y="485"/>
                <a:ext cx="86" cy="86"/>
              </a:xfrm>
              <a:custGeom>
                <a:avLst/>
                <a:gdLst>
                  <a:gd name="T0" fmla="*/ 13 w 46"/>
                  <a:gd name="T1" fmla="*/ 38 h 46"/>
                  <a:gd name="T2" fmla="*/ 24 w 46"/>
                  <a:gd name="T3" fmla="*/ 32 h 46"/>
                  <a:gd name="T4" fmla="*/ 24 w 46"/>
                  <a:gd name="T5" fmla="*/ 13 h 46"/>
                  <a:gd name="T6" fmla="*/ 19 w 46"/>
                  <a:gd name="T7" fmla="*/ 13 h 46"/>
                  <a:gd name="T8" fmla="*/ 16 w 46"/>
                  <a:gd name="T9" fmla="*/ 30 h 46"/>
                  <a:gd name="T10" fmla="*/ 3 w 46"/>
                  <a:gd name="T11" fmla="*/ 46 h 46"/>
                  <a:gd name="T12" fmla="*/ 0 w 46"/>
                  <a:gd name="T13" fmla="*/ 43 h 46"/>
                  <a:gd name="T14" fmla="*/ 12 w 46"/>
                  <a:gd name="T15" fmla="*/ 28 h 46"/>
                  <a:gd name="T16" fmla="*/ 15 w 46"/>
                  <a:gd name="T17" fmla="*/ 13 h 46"/>
                  <a:gd name="T18" fmla="*/ 1 w 46"/>
                  <a:gd name="T19" fmla="*/ 13 h 46"/>
                  <a:gd name="T20" fmla="*/ 1 w 46"/>
                  <a:gd name="T21" fmla="*/ 9 h 46"/>
                  <a:gd name="T22" fmla="*/ 15 w 46"/>
                  <a:gd name="T23" fmla="*/ 9 h 46"/>
                  <a:gd name="T24" fmla="*/ 15 w 46"/>
                  <a:gd name="T25" fmla="*/ 0 h 46"/>
                  <a:gd name="T26" fmla="*/ 19 w 46"/>
                  <a:gd name="T27" fmla="*/ 0 h 46"/>
                  <a:gd name="T28" fmla="*/ 19 w 46"/>
                  <a:gd name="T29" fmla="*/ 9 h 46"/>
                  <a:gd name="T30" fmla="*/ 46 w 46"/>
                  <a:gd name="T31" fmla="*/ 9 h 46"/>
                  <a:gd name="T32" fmla="*/ 46 w 46"/>
                  <a:gd name="T33" fmla="*/ 13 h 46"/>
                  <a:gd name="T34" fmla="*/ 28 w 46"/>
                  <a:gd name="T35" fmla="*/ 13 h 46"/>
                  <a:gd name="T36" fmla="*/ 28 w 46"/>
                  <a:gd name="T37" fmla="*/ 29 h 46"/>
                  <a:gd name="T38" fmla="*/ 40 w 46"/>
                  <a:gd name="T39" fmla="*/ 16 h 46"/>
                  <a:gd name="T40" fmla="*/ 43 w 46"/>
                  <a:gd name="T41" fmla="*/ 18 h 46"/>
                  <a:gd name="T42" fmla="*/ 28 w 46"/>
                  <a:gd name="T43" fmla="*/ 34 h 46"/>
                  <a:gd name="T44" fmla="*/ 28 w 46"/>
                  <a:gd name="T45" fmla="*/ 37 h 46"/>
                  <a:gd name="T46" fmla="*/ 31 w 46"/>
                  <a:gd name="T47" fmla="*/ 41 h 46"/>
                  <a:gd name="T48" fmla="*/ 37 w 46"/>
                  <a:gd name="T49" fmla="*/ 41 h 46"/>
                  <a:gd name="T50" fmla="*/ 42 w 46"/>
                  <a:gd name="T51" fmla="*/ 38 h 46"/>
                  <a:gd name="T52" fmla="*/ 42 w 46"/>
                  <a:gd name="T53" fmla="*/ 31 h 46"/>
                  <a:gd name="T54" fmla="*/ 46 w 46"/>
                  <a:gd name="T55" fmla="*/ 32 h 46"/>
                  <a:gd name="T56" fmla="*/ 45 w 46"/>
                  <a:gd name="T57" fmla="*/ 40 h 46"/>
                  <a:gd name="T58" fmla="*/ 38 w 46"/>
                  <a:gd name="T59" fmla="*/ 45 h 46"/>
                  <a:gd name="T60" fmla="*/ 30 w 46"/>
                  <a:gd name="T61" fmla="*/ 45 h 46"/>
                  <a:gd name="T62" fmla="*/ 24 w 46"/>
                  <a:gd name="T63" fmla="*/ 38 h 46"/>
                  <a:gd name="T64" fmla="*/ 24 w 46"/>
                  <a:gd name="T65" fmla="*/ 37 h 46"/>
                  <a:gd name="T66" fmla="*/ 16 w 46"/>
                  <a:gd name="T67" fmla="*/ 42 h 46"/>
                  <a:gd name="T68" fmla="*/ 13 w 46"/>
                  <a:gd name="T69" fmla="*/ 38 h 46"/>
                  <a:gd name="T70" fmla="*/ 28 w 46"/>
                  <a:gd name="T71" fmla="*/ 3 h 46"/>
                  <a:gd name="T72" fmla="*/ 30 w 46"/>
                  <a:gd name="T73" fmla="*/ 0 h 46"/>
                  <a:gd name="T74" fmla="*/ 38 w 46"/>
                  <a:gd name="T75" fmla="*/ 6 h 46"/>
                  <a:gd name="T76" fmla="*/ 36 w 46"/>
                  <a:gd name="T77" fmla="*/ 9 h 46"/>
                  <a:gd name="T78" fmla="*/ 28 w 46"/>
                  <a:gd name="T79"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46">
                    <a:moveTo>
                      <a:pt x="13" y="38"/>
                    </a:moveTo>
                    <a:cubicBezTo>
                      <a:pt x="17" y="36"/>
                      <a:pt x="20" y="34"/>
                      <a:pt x="24" y="32"/>
                    </a:cubicBezTo>
                    <a:cubicBezTo>
                      <a:pt x="24" y="13"/>
                      <a:pt x="24" y="13"/>
                      <a:pt x="24" y="13"/>
                    </a:cubicBezTo>
                    <a:cubicBezTo>
                      <a:pt x="19" y="13"/>
                      <a:pt x="19" y="13"/>
                      <a:pt x="19" y="13"/>
                    </a:cubicBezTo>
                    <a:cubicBezTo>
                      <a:pt x="18" y="20"/>
                      <a:pt x="17" y="26"/>
                      <a:pt x="16" y="30"/>
                    </a:cubicBezTo>
                    <a:cubicBezTo>
                      <a:pt x="13" y="37"/>
                      <a:pt x="9" y="42"/>
                      <a:pt x="3" y="46"/>
                    </a:cubicBezTo>
                    <a:cubicBezTo>
                      <a:pt x="2" y="45"/>
                      <a:pt x="1" y="44"/>
                      <a:pt x="0" y="43"/>
                    </a:cubicBezTo>
                    <a:cubicBezTo>
                      <a:pt x="6" y="39"/>
                      <a:pt x="10" y="34"/>
                      <a:pt x="12" y="28"/>
                    </a:cubicBezTo>
                    <a:cubicBezTo>
                      <a:pt x="13" y="25"/>
                      <a:pt x="14" y="20"/>
                      <a:pt x="15" y="13"/>
                    </a:cubicBezTo>
                    <a:cubicBezTo>
                      <a:pt x="1" y="13"/>
                      <a:pt x="1" y="13"/>
                      <a:pt x="1" y="13"/>
                    </a:cubicBezTo>
                    <a:cubicBezTo>
                      <a:pt x="1" y="9"/>
                      <a:pt x="1" y="9"/>
                      <a:pt x="1" y="9"/>
                    </a:cubicBezTo>
                    <a:cubicBezTo>
                      <a:pt x="15" y="9"/>
                      <a:pt x="15" y="9"/>
                      <a:pt x="15" y="9"/>
                    </a:cubicBezTo>
                    <a:cubicBezTo>
                      <a:pt x="15" y="7"/>
                      <a:pt x="15" y="3"/>
                      <a:pt x="15" y="0"/>
                    </a:cubicBezTo>
                    <a:cubicBezTo>
                      <a:pt x="19" y="0"/>
                      <a:pt x="19" y="0"/>
                      <a:pt x="19" y="0"/>
                    </a:cubicBezTo>
                    <a:cubicBezTo>
                      <a:pt x="19" y="3"/>
                      <a:pt x="19" y="7"/>
                      <a:pt x="19" y="9"/>
                    </a:cubicBezTo>
                    <a:cubicBezTo>
                      <a:pt x="46" y="9"/>
                      <a:pt x="46" y="9"/>
                      <a:pt x="46" y="9"/>
                    </a:cubicBezTo>
                    <a:cubicBezTo>
                      <a:pt x="46" y="13"/>
                      <a:pt x="46" y="13"/>
                      <a:pt x="46" y="13"/>
                    </a:cubicBezTo>
                    <a:cubicBezTo>
                      <a:pt x="28" y="13"/>
                      <a:pt x="28" y="13"/>
                      <a:pt x="28" y="13"/>
                    </a:cubicBezTo>
                    <a:cubicBezTo>
                      <a:pt x="28" y="29"/>
                      <a:pt x="28" y="29"/>
                      <a:pt x="28" y="29"/>
                    </a:cubicBezTo>
                    <a:cubicBezTo>
                      <a:pt x="32" y="25"/>
                      <a:pt x="36" y="21"/>
                      <a:pt x="40" y="16"/>
                    </a:cubicBezTo>
                    <a:cubicBezTo>
                      <a:pt x="43" y="18"/>
                      <a:pt x="43" y="18"/>
                      <a:pt x="43" y="18"/>
                    </a:cubicBezTo>
                    <a:cubicBezTo>
                      <a:pt x="39" y="24"/>
                      <a:pt x="34" y="30"/>
                      <a:pt x="28" y="34"/>
                    </a:cubicBezTo>
                    <a:cubicBezTo>
                      <a:pt x="28" y="37"/>
                      <a:pt x="28" y="37"/>
                      <a:pt x="28" y="37"/>
                    </a:cubicBezTo>
                    <a:cubicBezTo>
                      <a:pt x="28" y="40"/>
                      <a:pt x="29" y="41"/>
                      <a:pt x="31" y="41"/>
                    </a:cubicBezTo>
                    <a:cubicBezTo>
                      <a:pt x="37" y="41"/>
                      <a:pt x="37" y="41"/>
                      <a:pt x="37" y="41"/>
                    </a:cubicBezTo>
                    <a:cubicBezTo>
                      <a:pt x="40" y="41"/>
                      <a:pt x="41" y="40"/>
                      <a:pt x="42" y="38"/>
                    </a:cubicBezTo>
                    <a:cubicBezTo>
                      <a:pt x="42" y="36"/>
                      <a:pt x="42" y="34"/>
                      <a:pt x="42" y="31"/>
                    </a:cubicBezTo>
                    <a:cubicBezTo>
                      <a:pt x="44" y="31"/>
                      <a:pt x="45" y="32"/>
                      <a:pt x="46" y="32"/>
                    </a:cubicBezTo>
                    <a:cubicBezTo>
                      <a:pt x="46" y="36"/>
                      <a:pt x="46" y="38"/>
                      <a:pt x="45" y="40"/>
                    </a:cubicBezTo>
                    <a:cubicBezTo>
                      <a:pt x="44" y="43"/>
                      <a:pt x="42" y="45"/>
                      <a:pt x="38" y="45"/>
                    </a:cubicBezTo>
                    <a:cubicBezTo>
                      <a:pt x="30" y="45"/>
                      <a:pt x="30" y="45"/>
                      <a:pt x="30" y="45"/>
                    </a:cubicBezTo>
                    <a:cubicBezTo>
                      <a:pt x="26" y="45"/>
                      <a:pt x="24" y="43"/>
                      <a:pt x="24" y="38"/>
                    </a:cubicBezTo>
                    <a:cubicBezTo>
                      <a:pt x="24" y="37"/>
                      <a:pt x="24" y="37"/>
                      <a:pt x="24" y="37"/>
                    </a:cubicBezTo>
                    <a:cubicBezTo>
                      <a:pt x="21" y="39"/>
                      <a:pt x="18" y="40"/>
                      <a:pt x="16" y="42"/>
                    </a:cubicBezTo>
                    <a:cubicBezTo>
                      <a:pt x="15" y="41"/>
                      <a:pt x="14" y="39"/>
                      <a:pt x="13" y="38"/>
                    </a:cubicBezTo>
                    <a:close/>
                    <a:moveTo>
                      <a:pt x="28" y="3"/>
                    </a:moveTo>
                    <a:cubicBezTo>
                      <a:pt x="30" y="0"/>
                      <a:pt x="30" y="0"/>
                      <a:pt x="30" y="0"/>
                    </a:cubicBezTo>
                    <a:cubicBezTo>
                      <a:pt x="33" y="2"/>
                      <a:pt x="36" y="4"/>
                      <a:pt x="38" y="6"/>
                    </a:cubicBezTo>
                    <a:cubicBezTo>
                      <a:pt x="36" y="9"/>
                      <a:pt x="36" y="9"/>
                      <a:pt x="36" y="9"/>
                    </a:cubicBezTo>
                    <a:cubicBezTo>
                      <a:pt x="33" y="7"/>
                      <a:pt x="31" y="5"/>
                      <a:pt x="2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2" name="Freeform 164"/>
              <p:cNvSpPr>
                <a:spLocks noEditPoints="1"/>
              </p:cNvSpPr>
              <p:nvPr>
                <p:custDataLst>
                  <p:tags r:id="rId41"/>
                </p:custDataLst>
              </p:nvPr>
            </p:nvSpPr>
            <p:spPr bwMode="auto">
              <a:xfrm>
                <a:off x="6780" y="487"/>
                <a:ext cx="88" cy="84"/>
              </a:xfrm>
              <a:custGeom>
                <a:avLst/>
                <a:gdLst>
                  <a:gd name="T0" fmla="*/ 2 w 47"/>
                  <a:gd name="T1" fmla="*/ 12 h 45"/>
                  <a:gd name="T2" fmla="*/ 12 w 47"/>
                  <a:gd name="T3" fmla="*/ 18 h 45"/>
                  <a:gd name="T4" fmla="*/ 9 w 47"/>
                  <a:gd name="T5" fmla="*/ 22 h 45"/>
                  <a:gd name="T6" fmla="*/ 0 w 47"/>
                  <a:gd name="T7" fmla="*/ 15 h 45"/>
                  <a:gd name="T8" fmla="*/ 2 w 47"/>
                  <a:gd name="T9" fmla="*/ 12 h 45"/>
                  <a:gd name="T10" fmla="*/ 8 w 47"/>
                  <a:gd name="T11" fmla="*/ 25 h 45"/>
                  <a:gd name="T12" fmla="*/ 12 w 47"/>
                  <a:gd name="T13" fmla="*/ 28 h 45"/>
                  <a:gd name="T14" fmla="*/ 5 w 47"/>
                  <a:gd name="T15" fmla="*/ 45 h 45"/>
                  <a:gd name="T16" fmla="*/ 1 w 47"/>
                  <a:gd name="T17" fmla="*/ 43 h 45"/>
                  <a:gd name="T18" fmla="*/ 8 w 47"/>
                  <a:gd name="T19" fmla="*/ 25 h 45"/>
                  <a:gd name="T20" fmla="*/ 5 w 47"/>
                  <a:gd name="T21" fmla="*/ 0 h 45"/>
                  <a:gd name="T22" fmla="*/ 14 w 47"/>
                  <a:gd name="T23" fmla="*/ 7 h 45"/>
                  <a:gd name="T24" fmla="*/ 11 w 47"/>
                  <a:gd name="T25" fmla="*/ 10 h 45"/>
                  <a:gd name="T26" fmla="*/ 2 w 47"/>
                  <a:gd name="T27" fmla="*/ 3 h 45"/>
                  <a:gd name="T28" fmla="*/ 5 w 47"/>
                  <a:gd name="T29" fmla="*/ 0 h 45"/>
                  <a:gd name="T30" fmla="*/ 13 w 47"/>
                  <a:gd name="T31" fmla="*/ 38 h 45"/>
                  <a:gd name="T32" fmla="*/ 28 w 47"/>
                  <a:gd name="T33" fmla="*/ 38 h 45"/>
                  <a:gd name="T34" fmla="*/ 28 w 47"/>
                  <a:gd name="T35" fmla="*/ 7 h 45"/>
                  <a:gd name="T36" fmla="*/ 16 w 47"/>
                  <a:gd name="T37" fmla="*/ 7 h 45"/>
                  <a:gd name="T38" fmla="*/ 16 w 47"/>
                  <a:gd name="T39" fmla="*/ 4 h 45"/>
                  <a:gd name="T40" fmla="*/ 45 w 47"/>
                  <a:gd name="T41" fmla="*/ 4 h 45"/>
                  <a:gd name="T42" fmla="*/ 45 w 47"/>
                  <a:gd name="T43" fmla="*/ 7 h 45"/>
                  <a:gd name="T44" fmla="*/ 32 w 47"/>
                  <a:gd name="T45" fmla="*/ 7 h 45"/>
                  <a:gd name="T46" fmla="*/ 32 w 47"/>
                  <a:gd name="T47" fmla="*/ 38 h 45"/>
                  <a:gd name="T48" fmla="*/ 47 w 47"/>
                  <a:gd name="T49" fmla="*/ 38 h 45"/>
                  <a:gd name="T50" fmla="*/ 47 w 47"/>
                  <a:gd name="T51" fmla="*/ 42 h 45"/>
                  <a:gd name="T52" fmla="*/ 13 w 47"/>
                  <a:gd name="T53" fmla="*/ 42 h 45"/>
                  <a:gd name="T54" fmla="*/ 13 w 47"/>
                  <a:gd name="T5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45">
                    <a:moveTo>
                      <a:pt x="2" y="12"/>
                    </a:moveTo>
                    <a:cubicBezTo>
                      <a:pt x="5" y="14"/>
                      <a:pt x="9" y="16"/>
                      <a:pt x="12" y="18"/>
                    </a:cubicBezTo>
                    <a:cubicBezTo>
                      <a:pt x="9" y="22"/>
                      <a:pt x="9" y="22"/>
                      <a:pt x="9" y="22"/>
                    </a:cubicBezTo>
                    <a:cubicBezTo>
                      <a:pt x="6" y="19"/>
                      <a:pt x="3" y="17"/>
                      <a:pt x="0" y="15"/>
                    </a:cubicBezTo>
                    <a:lnTo>
                      <a:pt x="2" y="12"/>
                    </a:lnTo>
                    <a:close/>
                    <a:moveTo>
                      <a:pt x="8" y="25"/>
                    </a:moveTo>
                    <a:cubicBezTo>
                      <a:pt x="9" y="26"/>
                      <a:pt x="11" y="27"/>
                      <a:pt x="12" y="28"/>
                    </a:cubicBezTo>
                    <a:cubicBezTo>
                      <a:pt x="10" y="33"/>
                      <a:pt x="7" y="39"/>
                      <a:pt x="5" y="45"/>
                    </a:cubicBezTo>
                    <a:cubicBezTo>
                      <a:pt x="1" y="43"/>
                      <a:pt x="1" y="43"/>
                      <a:pt x="1" y="43"/>
                    </a:cubicBezTo>
                    <a:cubicBezTo>
                      <a:pt x="4" y="38"/>
                      <a:pt x="6" y="32"/>
                      <a:pt x="8" y="25"/>
                    </a:cubicBezTo>
                    <a:close/>
                    <a:moveTo>
                      <a:pt x="5" y="0"/>
                    </a:moveTo>
                    <a:cubicBezTo>
                      <a:pt x="8" y="2"/>
                      <a:pt x="11" y="4"/>
                      <a:pt x="14" y="7"/>
                    </a:cubicBezTo>
                    <a:cubicBezTo>
                      <a:pt x="11" y="10"/>
                      <a:pt x="11" y="10"/>
                      <a:pt x="11" y="10"/>
                    </a:cubicBezTo>
                    <a:cubicBezTo>
                      <a:pt x="8" y="7"/>
                      <a:pt x="5" y="5"/>
                      <a:pt x="2" y="3"/>
                    </a:cubicBezTo>
                    <a:lnTo>
                      <a:pt x="5" y="0"/>
                    </a:lnTo>
                    <a:close/>
                    <a:moveTo>
                      <a:pt x="13" y="38"/>
                    </a:moveTo>
                    <a:cubicBezTo>
                      <a:pt x="28" y="38"/>
                      <a:pt x="28" y="38"/>
                      <a:pt x="28" y="38"/>
                    </a:cubicBezTo>
                    <a:cubicBezTo>
                      <a:pt x="28" y="7"/>
                      <a:pt x="28" y="7"/>
                      <a:pt x="28" y="7"/>
                    </a:cubicBezTo>
                    <a:cubicBezTo>
                      <a:pt x="16" y="7"/>
                      <a:pt x="16" y="7"/>
                      <a:pt x="16" y="7"/>
                    </a:cubicBezTo>
                    <a:cubicBezTo>
                      <a:pt x="16" y="4"/>
                      <a:pt x="16" y="4"/>
                      <a:pt x="16" y="4"/>
                    </a:cubicBezTo>
                    <a:cubicBezTo>
                      <a:pt x="45" y="4"/>
                      <a:pt x="45" y="4"/>
                      <a:pt x="45" y="4"/>
                    </a:cubicBezTo>
                    <a:cubicBezTo>
                      <a:pt x="45" y="7"/>
                      <a:pt x="45" y="7"/>
                      <a:pt x="45" y="7"/>
                    </a:cubicBezTo>
                    <a:cubicBezTo>
                      <a:pt x="32" y="7"/>
                      <a:pt x="32" y="7"/>
                      <a:pt x="32" y="7"/>
                    </a:cubicBezTo>
                    <a:cubicBezTo>
                      <a:pt x="32" y="38"/>
                      <a:pt x="32" y="38"/>
                      <a:pt x="32" y="38"/>
                    </a:cubicBezTo>
                    <a:cubicBezTo>
                      <a:pt x="47" y="38"/>
                      <a:pt x="47" y="38"/>
                      <a:pt x="47" y="38"/>
                    </a:cubicBezTo>
                    <a:cubicBezTo>
                      <a:pt x="47" y="42"/>
                      <a:pt x="47" y="42"/>
                      <a:pt x="47" y="42"/>
                    </a:cubicBezTo>
                    <a:cubicBezTo>
                      <a:pt x="13" y="42"/>
                      <a:pt x="13" y="42"/>
                      <a:pt x="13" y="42"/>
                    </a:cubicBezTo>
                    <a:lnTo>
                      <a:pt x="13"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3" name="Freeform 165"/>
              <p:cNvSpPr>
                <a:spLocks noEditPoints="1"/>
              </p:cNvSpPr>
              <p:nvPr>
                <p:custDataLst>
                  <p:tags r:id="rId42"/>
                </p:custDataLst>
              </p:nvPr>
            </p:nvSpPr>
            <p:spPr bwMode="auto">
              <a:xfrm>
                <a:off x="6532" y="778"/>
                <a:ext cx="84" cy="87"/>
              </a:xfrm>
              <a:custGeom>
                <a:avLst/>
                <a:gdLst>
                  <a:gd name="T0" fmla="*/ 6 w 84"/>
                  <a:gd name="T1" fmla="*/ 34 h 87"/>
                  <a:gd name="T2" fmla="*/ 37 w 84"/>
                  <a:gd name="T3" fmla="*/ 34 h 87"/>
                  <a:gd name="T4" fmla="*/ 37 w 84"/>
                  <a:gd name="T5" fmla="*/ 21 h 87"/>
                  <a:gd name="T6" fmla="*/ 0 w 84"/>
                  <a:gd name="T7" fmla="*/ 21 h 87"/>
                  <a:gd name="T8" fmla="*/ 0 w 84"/>
                  <a:gd name="T9" fmla="*/ 13 h 87"/>
                  <a:gd name="T10" fmla="*/ 37 w 84"/>
                  <a:gd name="T11" fmla="*/ 13 h 87"/>
                  <a:gd name="T12" fmla="*/ 37 w 84"/>
                  <a:gd name="T13" fmla="*/ 0 h 87"/>
                  <a:gd name="T14" fmla="*/ 45 w 84"/>
                  <a:gd name="T15" fmla="*/ 0 h 87"/>
                  <a:gd name="T16" fmla="*/ 45 w 84"/>
                  <a:gd name="T17" fmla="*/ 13 h 87"/>
                  <a:gd name="T18" fmla="*/ 84 w 84"/>
                  <a:gd name="T19" fmla="*/ 13 h 87"/>
                  <a:gd name="T20" fmla="*/ 84 w 84"/>
                  <a:gd name="T21" fmla="*/ 21 h 87"/>
                  <a:gd name="T22" fmla="*/ 45 w 84"/>
                  <a:gd name="T23" fmla="*/ 21 h 87"/>
                  <a:gd name="T24" fmla="*/ 45 w 84"/>
                  <a:gd name="T25" fmla="*/ 34 h 87"/>
                  <a:gd name="T26" fmla="*/ 77 w 84"/>
                  <a:gd name="T27" fmla="*/ 34 h 87"/>
                  <a:gd name="T28" fmla="*/ 77 w 84"/>
                  <a:gd name="T29" fmla="*/ 40 h 87"/>
                  <a:gd name="T30" fmla="*/ 6 w 84"/>
                  <a:gd name="T31" fmla="*/ 40 h 87"/>
                  <a:gd name="T32" fmla="*/ 6 w 84"/>
                  <a:gd name="T33" fmla="*/ 34 h 87"/>
                  <a:gd name="T34" fmla="*/ 73 w 84"/>
                  <a:gd name="T35" fmla="*/ 51 h 87"/>
                  <a:gd name="T36" fmla="*/ 73 w 84"/>
                  <a:gd name="T37" fmla="*/ 87 h 87"/>
                  <a:gd name="T38" fmla="*/ 66 w 84"/>
                  <a:gd name="T39" fmla="*/ 87 h 87"/>
                  <a:gd name="T40" fmla="*/ 66 w 84"/>
                  <a:gd name="T41" fmla="*/ 81 h 87"/>
                  <a:gd name="T42" fmla="*/ 17 w 84"/>
                  <a:gd name="T43" fmla="*/ 81 h 87"/>
                  <a:gd name="T44" fmla="*/ 17 w 84"/>
                  <a:gd name="T45" fmla="*/ 87 h 87"/>
                  <a:gd name="T46" fmla="*/ 9 w 84"/>
                  <a:gd name="T47" fmla="*/ 87 h 87"/>
                  <a:gd name="T48" fmla="*/ 9 w 84"/>
                  <a:gd name="T49" fmla="*/ 51 h 87"/>
                  <a:gd name="T50" fmla="*/ 73 w 84"/>
                  <a:gd name="T51" fmla="*/ 51 h 87"/>
                  <a:gd name="T52" fmla="*/ 66 w 84"/>
                  <a:gd name="T53" fmla="*/ 58 h 87"/>
                  <a:gd name="T54" fmla="*/ 17 w 84"/>
                  <a:gd name="T55" fmla="*/ 58 h 87"/>
                  <a:gd name="T56" fmla="*/ 17 w 84"/>
                  <a:gd name="T57" fmla="*/ 75 h 87"/>
                  <a:gd name="T58" fmla="*/ 66 w 84"/>
                  <a:gd name="T59" fmla="*/ 75 h 87"/>
                  <a:gd name="T60" fmla="*/ 66 w 84"/>
                  <a:gd name="T61"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87">
                    <a:moveTo>
                      <a:pt x="6" y="34"/>
                    </a:moveTo>
                    <a:lnTo>
                      <a:pt x="37" y="34"/>
                    </a:lnTo>
                    <a:lnTo>
                      <a:pt x="37" y="21"/>
                    </a:lnTo>
                    <a:lnTo>
                      <a:pt x="0" y="21"/>
                    </a:lnTo>
                    <a:lnTo>
                      <a:pt x="0" y="13"/>
                    </a:lnTo>
                    <a:lnTo>
                      <a:pt x="37" y="13"/>
                    </a:lnTo>
                    <a:lnTo>
                      <a:pt x="37" y="0"/>
                    </a:lnTo>
                    <a:lnTo>
                      <a:pt x="45" y="0"/>
                    </a:lnTo>
                    <a:lnTo>
                      <a:pt x="45" y="13"/>
                    </a:lnTo>
                    <a:lnTo>
                      <a:pt x="84" y="13"/>
                    </a:lnTo>
                    <a:lnTo>
                      <a:pt x="84" y="21"/>
                    </a:lnTo>
                    <a:lnTo>
                      <a:pt x="45" y="21"/>
                    </a:lnTo>
                    <a:lnTo>
                      <a:pt x="45" y="34"/>
                    </a:lnTo>
                    <a:lnTo>
                      <a:pt x="77" y="34"/>
                    </a:lnTo>
                    <a:lnTo>
                      <a:pt x="77" y="40"/>
                    </a:lnTo>
                    <a:lnTo>
                      <a:pt x="6" y="40"/>
                    </a:lnTo>
                    <a:lnTo>
                      <a:pt x="6" y="34"/>
                    </a:lnTo>
                    <a:close/>
                    <a:moveTo>
                      <a:pt x="73" y="51"/>
                    </a:moveTo>
                    <a:lnTo>
                      <a:pt x="73" y="87"/>
                    </a:lnTo>
                    <a:lnTo>
                      <a:pt x="66" y="87"/>
                    </a:lnTo>
                    <a:lnTo>
                      <a:pt x="66" y="81"/>
                    </a:lnTo>
                    <a:lnTo>
                      <a:pt x="17" y="81"/>
                    </a:lnTo>
                    <a:lnTo>
                      <a:pt x="17" y="87"/>
                    </a:lnTo>
                    <a:lnTo>
                      <a:pt x="9" y="87"/>
                    </a:lnTo>
                    <a:lnTo>
                      <a:pt x="9" y="51"/>
                    </a:lnTo>
                    <a:lnTo>
                      <a:pt x="73" y="51"/>
                    </a:lnTo>
                    <a:close/>
                    <a:moveTo>
                      <a:pt x="66" y="58"/>
                    </a:moveTo>
                    <a:lnTo>
                      <a:pt x="17" y="58"/>
                    </a:lnTo>
                    <a:lnTo>
                      <a:pt x="17" y="75"/>
                    </a:lnTo>
                    <a:lnTo>
                      <a:pt x="66" y="75"/>
                    </a:lnTo>
                    <a:lnTo>
                      <a:pt x="66"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4" name="Freeform 166"/>
              <p:cNvSpPr>
                <a:spLocks noEditPoints="1"/>
              </p:cNvSpPr>
              <p:nvPr>
                <p:custDataLst>
                  <p:tags r:id="rId43"/>
                </p:custDataLst>
              </p:nvPr>
            </p:nvSpPr>
            <p:spPr bwMode="auto">
              <a:xfrm>
                <a:off x="6620" y="780"/>
                <a:ext cx="88" cy="85"/>
              </a:xfrm>
              <a:custGeom>
                <a:avLst/>
                <a:gdLst>
                  <a:gd name="T0" fmla="*/ 0 w 47"/>
                  <a:gd name="T1" fmla="*/ 30 h 45"/>
                  <a:gd name="T2" fmla="*/ 8 w 47"/>
                  <a:gd name="T3" fmla="*/ 12 h 45"/>
                  <a:gd name="T4" fmla="*/ 0 w 47"/>
                  <a:gd name="T5" fmla="*/ 12 h 45"/>
                  <a:gd name="T6" fmla="*/ 0 w 47"/>
                  <a:gd name="T7" fmla="*/ 9 h 45"/>
                  <a:gd name="T8" fmla="*/ 8 w 47"/>
                  <a:gd name="T9" fmla="*/ 9 h 45"/>
                  <a:gd name="T10" fmla="*/ 8 w 47"/>
                  <a:gd name="T11" fmla="*/ 0 h 45"/>
                  <a:gd name="T12" fmla="*/ 11 w 47"/>
                  <a:gd name="T13" fmla="*/ 0 h 45"/>
                  <a:gd name="T14" fmla="*/ 11 w 47"/>
                  <a:gd name="T15" fmla="*/ 9 h 45"/>
                  <a:gd name="T16" fmla="*/ 18 w 47"/>
                  <a:gd name="T17" fmla="*/ 9 h 45"/>
                  <a:gd name="T18" fmla="*/ 18 w 47"/>
                  <a:gd name="T19" fmla="*/ 12 h 45"/>
                  <a:gd name="T20" fmla="*/ 11 w 47"/>
                  <a:gd name="T21" fmla="*/ 12 h 45"/>
                  <a:gd name="T22" fmla="*/ 11 w 47"/>
                  <a:gd name="T23" fmla="*/ 18 h 45"/>
                  <a:gd name="T24" fmla="*/ 13 w 47"/>
                  <a:gd name="T25" fmla="*/ 16 h 45"/>
                  <a:gd name="T26" fmla="*/ 20 w 47"/>
                  <a:gd name="T27" fmla="*/ 24 h 45"/>
                  <a:gd name="T28" fmla="*/ 18 w 47"/>
                  <a:gd name="T29" fmla="*/ 27 h 45"/>
                  <a:gd name="T30" fmla="*/ 11 w 47"/>
                  <a:gd name="T31" fmla="*/ 19 h 45"/>
                  <a:gd name="T32" fmla="*/ 11 w 47"/>
                  <a:gd name="T33" fmla="*/ 45 h 45"/>
                  <a:gd name="T34" fmla="*/ 8 w 47"/>
                  <a:gd name="T35" fmla="*/ 45 h 45"/>
                  <a:gd name="T36" fmla="*/ 8 w 47"/>
                  <a:gd name="T37" fmla="*/ 19 h 45"/>
                  <a:gd name="T38" fmla="*/ 1 w 47"/>
                  <a:gd name="T39" fmla="*/ 34 h 45"/>
                  <a:gd name="T40" fmla="*/ 0 w 47"/>
                  <a:gd name="T41" fmla="*/ 30 h 45"/>
                  <a:gd name="T42" fmla="*/ 20 w 47"/>
                  <a:gd name="T43" fmla="*/ 9 h 45"/>
                  <a:gd name="T44" fmla="*/ 29 w 47"/>
                  <a:gd name="T45" fmla="*/ 9 h 45"/>
                  <a:gd name="T46" fmla="*/ 29 w 47"/>
                  <a:gd name="T47" fmla="*/ 0 h 45"/>
                  <a:gd name="T48" fmla="*/ 33 w 47"/>
                  <a:gd name="T49" fmla="*/ 0 h 45"/>
                  <a:gd name="T50" fmla="*/ 33 w 47"/>
                  <a:gd name="T51" fmla="*/ 9 h 45"/>
                  <a:gd name="T52" fmla="*/ 45 w 47"/>
                  <a:gd name="T53" fmla="*/ 9 h 45"/>
                  <a:gd name="T54" fmla="*/ 45 w 47"/>
                  <a:gd name="T55" fmla="*/ 12 h 45"/>
                  <a:gd name="T56" fmla="*/ 33 w 47"/>
                  <a:gd name="T57" fmla="*/ 12 h 45"/>
                  <a:gd name="T58" fmla="*/ 47 w 47"/>
                  <a:gd name="T59" fmla="*/ 34 h 45"/>
                  <a:gd name="T60" fmla="*/ 44 w 47"/>
                  <a:gd name="T61" fmla="*/ 38 h 45"/>
                  <a:gd name="T62" fmla="*/ 33 w 47"/>
                  <a:gd name="T63" fmla="*/ 18 h 45"/>
                  <a:gd name="T64" fmla="*/ 33 w 47"/>
                  <a:gd name="T65" fmla="*/ 45 h 45"/>
                  <a:gd name="T66" fmla="*/ 29 w 47"/>
                  <a:gd name="T67" fmla="*/ 45 h 45"/>
                  <a:gd name="T68" fmla="*/ 29 w 47"/>
                  <a:gd name="T69" fmla="*/ 18 h 45"/>
                  <a:gd name="T70" fmla="*/ 18 w 47"/>
                  <a:gd name="T71" fmla="*/ 38 h 45"/>
                  <a:gd name="T72" fmla="*/ 15 w 47"/>
                  <a:gd name="T73" fmla="*/ 35 h 45"/>
                  <a:gd name="T74" fmla="*/ 29 w 47"/>
                  <a:gd name="T75" fmla="*/ 12 h 45"/>
                  <a:gd name="T76" fmla="*/ 20 w 47"/>
                  <a:gd name="T77" fmla="*/ 12 h 45"/>
                  <a:gd name="T78" fmla="*/ 20 w 47"/>
                  <a:gd name="T7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5">
                    <a:moveTo>
                      <a:pt x="0" y="30"/>
                    </a:moveTo>
                    <a:cubicBezTo>
                      <a:pt x="3" y="24"/>
                      <a:pt x="6" y="18"/>
                      <a:pt x="8" y="12"/>
                    </a:cubicBezTo>
                    <a:cubicBezTo>
                      <a:pt x="0" y="12"/>
                      <a:pt x="0" y="12"/>
                      <a:pt x="0" y="12"/>
                    </a:cubicBezTo>
                    <a:cubicBezTo>
                      <a:pt x="0" y="9"/>
                      <a:pt x="0" y="9"/>
                      <a:pt x="0" y="9"/>
                    </a:cubicBezTo>
                    <a:cubicBezTo>
                      <a:pt x="8" y="9"/>
                      <a:pt x="8" y="9"/>
                      <a:pt x="8" y="9"/>
                    </a:cubicBezTo>
                    <a:cubicBezTo>
                      <a:pt x="8" y="0"/>
                      <a:pt x="8" y="0"/>
                      <a:pt x="8" y="0"/>
                    </a:cubicBezTo>
                    <a:cubicBezTo>
                      <a:pt x="11" y="0"/>
                      <a:pt x="11" y="0"/>
                      <a:pt x="11" y="0"/>
                    </a:cubicBezTo>
                    <a:cubicBezTo>
                      <a:pt x="11" y="9"/>
                      <a:pt x="11" y="9"/>
                      <a:pt x="11" y="9"/>
                    </a:cubicBezTo>
                    <a:cubicBezTo>
                      <a:pt x="18" y="9"/>
                      <a:pt x="18" y="9"/>
                      <a:pt x="18" y="9"/>
                    </a:cubicBezTo>
                    <a:cubicBezTo>
                      <a:pt x="18" y="12"/>
                      <a:pt x="18" y="12"/>
                      <a:pt x="18" y="12"/>
                    </a:cubicBezTo>
                    <a:cubicBezTo>
                      <a:pt x="11" y="12"/>
                      <a:pt x="11" y="12"/>
                      <a:pt x="11" y="12"/>
                    </a:cubicBezTo>
                    <a:cubicBezTo>
                      <a:pt x="11" y="18"/>
                      <a:pt x="11" y="18"/>
                      <a:pt x="11" y="18"/>
                    </a:cubicBezTo>
                    <a:cubicBezTo>
                      <a:pt x="13" y="16"/>
                      <a:pt x="13" y="16"/>
                      <a:pt x="13" y="16"/>
                    </a:cubicBezTo>
                    <a:cubicBezTo>
                      <a:pt x="16" y="19"/>
                      <a:pt x="18" y="22"/>
                      <a:pt x="20" y="24"/>
                    </a:cubicBezTo>
                    <a:cubicBezTo>
                      <a:pt x="18" y="27"/>
                      <a:pt x="18" y="27"/>
                      <a:pt x="18" y="27"/>
                    </a:cubicBezTo>
                    <a:cubicBezTo>
                      <a:pt x="16" y="25"/>
                      <a:pt x="14" y="22"/>
                      <a:pt x="11" y="19"/>
                    </a:cubicBezTo>
                    <a:cubicBezTo>
                      <a:pt x="11" y="45"/>
                      <a:pt x="11" y="45"/>
                      <a:pt x="11" y="45"/>
                    </a:cubicBezTo>
                    <a:cubicBezTo>
                      <a:pt x="8" y="45"/>
                      <a:pt x="8" y="45"/>
                      <a:pt x="8" y="45"/>
                    </a:cubicBezTo>
                    <a:cubicBezTo>
                      <a:pt x="8" y="19"/>
                      <a:pt x="8" y="19"/>
                      <a:pt x="8" y="19"/>
                    </a:cubicBezTo>
                    <a:cubicBezTo>
                      <a:pt x="6" y="25"/>
                      <a:pt x="4" y="30"/>
                      <a:pt x="1" y="34"/>
                    </a:cubicBezTo>
                    <a:cubicBezTo>
                      <a:pt x="1" y="33"/>
                      <a:pt x="0" y="32"/>
                      <a:pt x="0" y="30"/>
                    </a:cubicBezTo>
                    <a:close/>
                    <a:moveTo>
                      <a:pt x="20" y="9"/>
                    </a:moveTo>
                    <a:cubicBezTo>
                      <a:pt x="29" y="9"/>
                      <a:pt x="29" y="9"/>
                      <a:pt x="29" y="9"/>
                    </a:cubicBezTo>
                    <a:cubicBezTo>
                      <a:pt x="29" y="0"/>
                      <a:pt x="29" y="0"/>
                      <a:pt x="29" y="0"/>
                    </a:cubicBezTo>
                    <a:cubicBezTo>
                      <a:pt x="33" y="0"/>
                      <a:pt x="33" y="0"/>
                      <a:pt x="33" y="0"/>
                    </a:cubicBezTo>
                    <a:cubicBezTo>
                      <a:pt x="33" y="9"/>
                      <a:pt x="33" y="9"/>
                      <a:pt x="33" y="9"/>
                    </a:cubicBezTo>
                    <a:cubicBezTo>
                      <a:pt x="45" y="9"/>
                      <a:pt x="45" y="9"/>
                      <a:pt x="45" y="9"/>
                    </a:cubicBezTo>
                    <a:cubicBezTo>
                      <a:pt x="45" y="12"/>
                      <a:pt x="45" y="12"/>
                      <a:pt x="45" y="12"/>
                    </a:cubicBezTo>
                    <a:cubicBezTo>
                      <a:pt x="33" y="12"/>
                      <a:pt x="33" y="12"/>
                      <a:pt x="33" y="12"/>
                    </a:cubicBezTo>
                    <a:cubicBezTo>
                      <a:pt x="36" y="21"/>
                      <a:pt x="41" y="29"/>
                      <a:pt x="47" y="34"/>
                    </a:cubicBezTo>
                    <a:cubicBezTo>
                      <a:pt x="46" y="35"/>
                      <a:pt x="44" y="37"/>
                      <a:pt x="44" y="38"/>
                    </a:cubicBezTo>
                    <a:cubicBezTo>
                      <a:pt x="39" y="33"/>
                      <a:pt x="36" y="26"/>
                      <a:pt x="33" y="18"/>
                    </a:cubicBezTo>
                    <a:cubicBezTo>
                      <a:pt x="33" y="45"/>
                      <a:pt x="33" y="45"/>
                      <a:pt x="33" y="45"/>
                    </a:cubicBezTo>
                    <a:cubicBezTo>
                      <a:pt x="29" y="45"/>
                      <a:pt x="29" y="45"/>
                      <a:pt x="29" y="45"/>
                    </a:cubicBezTo>
                    <a:cubicBezTo>
                      <a:pt x="29" y="18"/>
                      <a:pt x="29" y="18"/>
                      <a:pt x="29" y="18"/>
                    </a:cubicBezTo>
                    <a:cubicBezTo>
                      <a:pt x="26" y="26"/>
                      <a:pt x="22" y="33"/>
                      <a:pt x="18" y="38"/>
                    </a:cubicBezTo>
                    <a:cubicBezTo>
                      <a:pt x="17" y="37"/>
                      <a:pt x="16" y="36"/>
                      <a:pt x="15" y="35"/>
                    </a:cubicBezTo>
                    <a:cubicBezTo>
                      <a:pt x="21" y="29"/>
                      <a:pt x="25" y="21"/>
                      <a:pt x="29" y="12"/>
                    </a:cubicBezTo>
                    <a:cubicBezTo>
                      <a:pt x="20" y="12"/>
                      <a:pt x="20" y="12"/>
                      <a:pt x="20" y="12"/>
                    </a:cubicBez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5" name="Freeform 167"/>
              <p:cNvSpPr>
                <a:spLocks noEditPoints="1"/>
              </p:cNvSpPr>
              <p:nvPr>
                <p:custDataLst>
                  <p:tags r:id="rId44"/>
                </p:custDataLst>
              </p:nvPr>
            </p:nvSpPr>
            <p:spPr bwMode="auto">
              <a:xfrm>
                <a:off x="6412" y="968"/>
                <a:ext cx="88" cy="83"/>
              </a:xfrm>
              <a:custGeom>
                <a:avLst/>
                <a:gdLst>
                  <a:gd name="T0" fmla="*/ 20 w 47"/>
                  <a:gd name="T1" fmla="*/ 40 h 44"/>
                  <a:gd name="T2" fmla="*/ 47 w 47"/>
                  <a:gd name="T3" fmla="*/ 40 h 44"/>
                  <a:gd name="T4" fmla="*/ 45 w 47"/>
                  <a:gd name="T5" fmla="*/ 44 h 44"/>
                  <a:gd name="T6" fmla="*/ 19 w 47"/>
                  <a:gd name="T7" fmla="*/ 44 h 44"/>
                  <a:gd name="T8" fmla="*/ 8 w 47"/>
                  <a:gd name="T9" fmla="*/ 38 h 44"/>
                  <a:gd name="T10" fmla="*/ 2 w 47"/>
                  <a:gd name="T11" fmla="*/ 44 h 44"/>
                  <a:gd name="T12" fmla="*/ 0 w 47"/>
                  <a:gd name="T13" fmla="*/ 40 h 44"/>
                  <a:gd name="T14" fmla="*/ 6 w 47"/>
                  <a:gd name="T15" fmla="*/ 35 h 44"/>
                  <a:gd name="T16" fmla="*/ 6 w 47"/>
                  <a:gd name="T17" fmla="*/ 19 h 44"/>
                  <a:gd name="T18" fmla="*/ 0 w 47"/>
                  <a:gd name="T19" fmla="*/ 19 h 44"/>
                  <a:gd name="T20" fmla="*/ 0 w 47"/>
                  <a:gd name="T21" fmla="*/ 16 h 44"/>
                  <a:gd name="T22" fmla="*/ 10 w 47"/>
                  <a:gd name="T23" fmla="*/ 16 h 44"/>
                  <a:gd name="T24" fmla="*/ 10 w 47"/>
                  <a:gd name="T25" fmla="*/ 36 h 44"/>
                  <a:gd name="T26" fmla="*/ 20 w 47"/>
                  <a:gd name="T27" fmla="*/ 40 h 44"/>
                  <a:gd name="T28" fmla="*/ 5 w 47"/>
                  <a:gd name="T29" fmla="*/ 0 h 44"/>
                  <a:gd name="T30" fmla="*/ 12 w 47"/>
                  <a:gd name="T31" fmla="*/ 9 h 44"/>
                  <a:gd name="T32" fmla="*/ 9 w 47"/>
                  <a:gd name="T33" fmla="*/ 11 h 44"/>
                  <a:gd name="T34" fmla="*/ 2 w 47"/>
                  <a:gd name="T35" fmla="*/ 2 h 44"/>
                  <a:gd name="T36" fmla="*/ 5 w 47"/>
                  <a:gd name="T37" fmla="*/ 0 h 44"/>
                  <a:gd name="T38" fmla="*/ 28 w 47"/>
                  <a:gd name="T39" fmla="*/ 13 h 44"/>
                  <a:gd name="T40" fmla="*/ 39 w 47"/>
                  <a:gd name="T41" fmla="*/ 6 h 44"/>
                  <a:gd name="T42" fmla="*/ 15 w 47"/>
                  <a:gd name="T43" fmla="*/ 6 h 44"/>
                  <a:gd name="T44" fmla="*/ 15 w 47"/>
                  <a:gd name="T45" fmla="*/ 2 h 44"/>
                  <a:gd name="T46" fmla="*/ 44 w 47"/>
                  <a:gd name="T47" fmla="*/ 2 h 44"/>
                  <a:gd name="T48" fmla="*/ 44 w 47"/>
                  <a:gd name="T49" fmla="*/ 6 h 44"/>
                  <a:gd name="T50" fmla="*/ 32 w 47"/>
                  <a:gd name="T51" fmla="*/ 15 h 44"/>
                  <a:gd name="T52" fmla="*/ 32 w 47"/>
                  <a:gd name="T53" fmla="*/ 30 h 44"/>
                  <a:gd name="T54" fmla="*/ 25 w 47"/>
                  <a:gd name="T55" fmla="*/ 37 h 44"/>
                  <a:gd name="T56" fmla="*/ 18 w 47"/>
                  <a:gd name="T57" fmla="*/ 37 h 44"/>
                  <a:gd name="T58" fmla="*/ 18 w 47"/>
                  <a:gd name="T59" fmla="*/ 33 h 44"/>
                  <a:gd name="T60" fmla="*/ 25 w 47"/>
                  <a:gd name="T61" fmla="*/ 33 h 44"/>
                  <a:gd name="T62" fmla="*/ 28 w 47"/>
                  <a:gd name="T63" fmla="*/ 29 h 44"/>
                  <a:gd name="T64" fmla="*/ 28 w 47"/>
                  <a:gd name="T6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20" y="40"/>
                    </a:moveTo>
                    <a:cubicBezTo>
                      <a:pt x="28" y="40"/>
                      <a:pt x="37" y="40"/>
                      <a:pt x="47" y="40"/>
                    </a:cubicBezTo>
                    <a:cubicBezTo>
                      <a:pt x="46" y="41"/>
                      <a:pt x="46" y="43"/>
                      <a:pt x="45" y="44"/>
                    </a:cubicBezTo>
                    <a:cubicBezTo>
                      <a:pt x="33" y="44"/>
                      <a:pt x="24" y="44"/>
                      <a:pt x="19" y="44"/>
                    </a:cubicBezTo>
                    <a:cubicBezTo>
                      <a:pt x="14" y="44"/>
                      <a:pt x="11" y="42"/>
                      <a:pt x="8" y="38"/>
                    </a:cubicBezTo>
                    <a:cubicBezTo>
                      <a:pt x="6" y="40"/>
                      <a:pt x="4" y="42"/>
                      <a:pt x="2" y="44"/>
                    </a:cubicBezTo>
                    <a:cubicBezTo>
                      <a:pt x="0" y="40"/>
                      <a:pt x="0" y="40"/>
                      <a:pt x="0" y="40"/>
                    </a:cubicBezTo>
                    <a:cubicBezTo>
                      <a:pt x="2" y="39"/>
                      <a:pt x="4" y="37"/>
                      <a:pt x="6" y="35"/>
                    </a:cubicBezTo>
                    <a:cubicBezTo>
                      <a:pt x="6" y="19"/>
                      <a:pt x="6" y="19"/>
                      <a:pt x="6" y="19"/>
                    </a:cubicBezTo>
                    <a:cubicBezTo>
                      <a:pt x="0" y="19"/>
                      <a:pt x="0" y="19"/>
                      <a:pt x="0" y="19"/>
                    </a:cubicBezTo>
                    <a:cubicBezTo>
                      <a:pt x="0" y="16"/>
                      <a:pt x="0" y="16"/>
                      <a:pt x="0" y="16"/>
                    </a:cubicBezTo>
                    <a:cubicBezTo>
                      <a:pt x="10" y="16"/>
                      <a:pt x="10" y="16"/>
                      <a:pt x="10" y="16"/>
                    </a:cubicBezTo>
                    <a:cubicBezTo>
                      <a:pt x="10" y="36"/>
                      <a:pt x="10" y="36"/>
                      <a:pt x="10" y="36"/>
                    </a:cubicBezTo>
                    <a:cubicBezTo>
                      <a:pt x="12" y="39"/>
                      <a:pt x="16" y="40"/>
                      <a:pt x="20" y="40"/>
                    </a:cubicBezTo>
                    <a:close/>
                    <a:moveTo>
                      <a:pt x="5" y="0"/>
                    </a:moveTo>
                    <a:cubicBezTo>
                      <a:pt x="7" y="2"/>
                      <a:pt x="10" y="5"/>
                      <a:pt x="12" y="9"/>
                    </a:cubicBezTo>
                    <a:cubicBezTo>
                      <a:pt x="11" y="9"/>
                      <a:pt x="10" y="10"/>
                      <a:pt x="9" y="11"/>
                    </a:cubicBezTo>
                    <a:cubicBezTo>
                      <a:pt x="6" y="7"/>
                      <a:pt x="4" y="4"/>
                      <a:pt x="2" y="2"/>
                    </a:cubicBezTo>
                    <a:lnTo>
                      <a:pt x="5" y="0"/>
                    </a:lnTo>
                    <a:close/>
                    <a:moveTo>
                      <a:pt x="28" y="13"/>
                    </a:moveTo>
                    <a:cubicBezTo>
                      <a:pt x="32" y="11"/>
                      <a:pt x="36" y="8"/>
                      <a:pt x="39" y="6"/>
                    </a:cubicBezTo>
                    <a:cubicBezTo>
                      <a:pt x="15" y="6"/>
                      <a:pt x="15" y="6"/>
                      <a:pt x="15" y="6"/>
                    </a:cubicBezTo>
                    <a:cubicBezTo>
                      <a:pt x="15" y="2"/>
                      <a:pt x="15" y="2"/>
                      <a:pt x="15" y="2"/>
                    </a:cubicBezTo>
                    <a:cubicBezTo>
                      <a:pt x="44" y="2"/>
                      <a:pt x="44" y="2"/>
                      <a:pt x="44" y="2"/>
                    </a:cubicBezTo>
                    <a:cubicBezTo>
                      <a:pt x="44" y="6"/>
                      <a:pt x="44" y="6"/>
                      <a:pt x="44" y="6"/>
                    </a:cubicBezTo>
                    <a:cubicBezTo>
                      <a:pt x="40" y="10"/>
                      <a:pt x="36" y="13"/>
                      <a:pt x="32" y="15"/>
                    </a:cubicBezTo>
                    <a:cubicBezTo>
                      <a:pt x="32" y="30"/>
                      <a:pt x="32" y="30"/>
                      <a:pt x="32" y="30"/>
                    </a:cubicBezTo>
                    <a:cubicBezTo>
                      <a:pt x="32" y="35"/>
                      <a:pt x="29" y="37"/>
                      <a:pt x="25" y="37"/>
                    </a:cubicBezTo>
                    <a:cubicBezTo>
                      <a:pt x="22" y="37"/>
                      <a:pt x="20" y="37"/>
                      <a:pt x="18" y="37"/>
                    </a:cubicBezTo>
                    <a:cubicBezTo>
                      <a:pt x="18" y="35"/>
                      <a:pt x="18" y="34"/>
                      <a:pt x="18" y="33"/>
                    </a:cubicBezTo>
                    <a:cubicBezTo>
                      <a:pt x="20" y="33"/>
                      <a:pt x="23" y="33"/>
                      <a:pt x="25" y="33"/>
                    </a:cubicBezTo>
                    <a:cubicBezTo>
                      <a:pt x="27" y="33"/>
                      <a:pt x="28" y="32"/>
                      <a:pt x="28" y="29"/>
                    </a:cubicBez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6" name="Freeform 168"/>
              <p:cNvSpPr>
                <a:spLocks noEditPoints="1"/>
              </p:cNvSpPr>
              <p:nvPr>
                <p:custDataLst>
                  <p:tags r:id="rId45"/>
                </p:custDataLst>
              </p:nvPr>
            </p:nvSpPr>
            <p:spPr bwMode="auto">
              <a:xfrm>
                <a:off x="6504" y="966"/>
                <a:ext cx="84" cy="85"/>
              </a:xfrm>
              <a:custGeom>
                <a:avLst/>
                <a:gdLst>
                  <a:gd name="T0" fmla="*/ 0 w 45"/>
                  <a:gd name="T1" fmla="*/ 21 h 45"/>
                  <a:gd name="T2" fmla="*/ 45 w 45"/>
                  <a:gd name="T3" fmla="*/ 21 h 45"/>
                  <a:gd name="T4" fmla="*/ 45 w 45"/>
                  <a:gd name="T5" fmla="*/ 25 h 45"/>
                  <a:gd name="T6" fmla="*/ 25 w 45"/>
                  <a:gd name="T7" fmla="*/ 25 h 45"/>
                  <a:gd name="T8" fmla="*/ 25 w 45"/>
                  <a:gd name="T9" fmla="*/ 39 h 45"/>
                  <a:gd name="T10" fmla="*/ 19 w 45"/>
                  <a:gd name="T11" fmla="*/ 45 h 45"/>
                  <a:gd name="T12" fmla="*/ 10 w 45"/>
                  <a:gd name="T13" fmla="*/ 45 h 45"/>
                  <a:gd name="T14" fmla="*/ 9 w 45"/>
                  <a:gd name="T15" fmla="*/ 41 h 45"/>
                  <a:gd name="T16" fmla="*/ 18 w 45"/>
                  <a:gd name="T17" fmla="*/ 41 h 45"/>
                  <a:gd name="T18" fmla="*/ 21 w 45"/>
                  <a:gd name="T19" fmla="*/ 38 h 45"/>
                  <a:gd name="T20" fmla="*/ 21 w 45"/>
                  <a:gd name="T21" fmla="*/ 25 h 45"/>
                  <a:gd name="T22" fmla="*/ 0 w 45"/>
                  <a:gd name="T23" fmla="*/ 25 h 45"/>
                  <a:gd name="T24" fmla="*/ 0 w 45"/>
                  <a:gd name="T25" fmla="*/ 21 h 45"/>
                  <a:gd name="T26" fmla="*/ 1 w 45"/>
                  <a:gd name="T27" fmla="*/ 7 h 45"/>
                  <a:gd name="T28" fmla="*/ 44 w 45"/>
                  <a:gd name="T29" fmla="*/ 7 h 45"/>
                  <a:gd name="T30" fmla="*/ 44 w 45"/>
                  <a:gd name="T31" fmla="*/ 17 h 45"/>
                  <a:gd name="T32" fmla="*/ 40 w 45"/>
                  <a:gd name="T33" fmla="*/ 17 h 45"/>
                  <a:gd name="T34" fmla="*/ 40 w 45"/>
                  <a:gd name="T35" fmla="*/ 11 h 45"/>
                  <a:gd name="T36" fmla="*/ 5 w 45"/>
                  <a:gd name="T37" fmla="*/ 11 h 45"/>
                  <a:gd name="T38" fmla="*/ 5 w 45"/>
                  <a:gd name="T39" fmla="*/ 17 h 45"/>
                  <a:gd name="T40" fmla="*/ 1 w 45"/>
                  <a:gd name="T41" fmla="*/ 17 h 45"/>
                  <a:gd name="T42" fmla="*/ 1 w 45"/>
                  <a:gd name="T43" fmla="*/ 7 h 45"/>
                  <a:gd name="T44" fmla="*/ 19 w 45"/>
                  <a:gd name="T45" fmla="*/ 1 h 45"/>
                  <a:gd name="T46" fmla="*/ 22 w 45"/>
                  <a:gd name="T47" fmla="*/ 0 h 45"/>
                  <a:gd name="T48" fmla="*/ 26 w 45"/>
                  <a:gd name="T49" fmla="*/ 5 h 45"/>
                  <a:gd name="T50" fmla="*/ 22 w 45"/>
                  <a:gd name="T51" fmla="*/ 7 h 45"/>
                  <a:gd name="T52" fmla="*/ 19 w 45"/>
                  <a:gd name="T5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5">
                    <a:moveTo>
                      <a:pt x="0" y="21"/>
                    </a:moveTo>
                    <a:cubicBezTo>
                      <a:pt x="45" y="21"/>
                      <a:pt x="45" y="21"/>
                      <a:pt x="45" y="21"/>
                    </a:cubicBezTo>
                    <a:cubicBezTo>
                      <a:pt x="45" y="25"/>
                      <a:pt x="45" y="25"/>
                      <a:pt x="45" y="25"/>
                    </a:cubicBezTo>
                    <a:cubicBezTo>
                      <a:pt x="25" y="25"/>
                      <a:pt x="25" y="25"/>
                      <a:pt x="25" y="25"/>
                    </a:cubicBezTo>
                    <a:cubicBezTo>
                      <a:pt x="25" y="39"/>
                      <a:pt x="25" y="39"/>
                      <a:pt x="25" y="39"/>
                    </a:cubicBezTo>
                    <a:cubicBezTo>
                      <a:pt x="25" y="43"/>
                      <a:pt x="23" y="45"/>
                      <a:pt x="19" y="45"/>
                    </a:cubicBezTo>
                    <a:cubicBezTo>
                      <a:pt x="16" y="45"/>
                      <a:pt x="13" y="45"/>
                      <a:pt x="10" y="45"/>
                    </a:cubicBezTo>
                    <a:cubicBezTo>
                      <a:pt x="10" y="44"/>
                      <a:pt x="10" y="43"/>
                      <a:pt x="9" y="41"/>
                    </a:cubicBezTo>
                    <a:cubicBezTo>
                      <a:pt x="13" y="41"/>
                      <a:pt x="16" y="41"/>
                      <a:pt x="18" y="41"/>
                    </a:cubicBezTo>
                    <a:cubicBezTo>
                      <a:pt x="20" y="41"/>
                      <a:pt x="21" y="40"/>
                      <a:pt x="21" y="38"/>
                    </a:cubicBezTo>
                    <a:cubicBezTo>
                      <a:pt x="21" y="25"/>
                      <a:pt x="21" y="25"/>
                      <a:pt x="21" y="25"/>
                    </a:cubicBezTo>
                    <a:cubicBezTo>
                      <a:pt x="0" y="25"/>
                      <a:pt x="0" y="25"/>
                      <a:pt x="0" y="25"/>
                    </a:cubicBezTo>
                    <a:lnTo>
                      <a:pt x="0" y="21"/>
                    </a:lnTo>
                    <a:close/>
                    <a:moveTo>
                      <a:pt x="1" y="7"/>
                    </a:moveTo>
                    <a:cubicBezTo>
                      <a:pt x="44" y="7"/>
                      <a:pt x="44" y="7"/>
                      <a:pt x="44" y="7"/>
                    </a:cubicBezTo>
                    <a:cubicBezTo>
                      <a:pt x="44" y="17"/>
                      <a:pt x="44" y="17"/>
                      <a:pt x="44" y="17"/>
                    </a:cubicBezTo>
                    <a:cubicBezTo>
                      <a:pt x="40" y="17"/>
                      <a:pt x="40" y="17"/>
                      <a:pt x="40" y="17"/>
                    </a:cubicBezTo>
                    <a:cubicBezTo>
                      <a:pt x="40" y="11"/>
                      <a:pt x="40" y="11"/>
                      <a:pt x="40" y="11"/>
                    </a:cubicBezTo>
                    <a:cubicBezTo>
                      <a:pt x="5" y="11"/>
                      <a:pt x="5" y="11"/>
                      <a:pt x="5" y="11"/>
                    </a:cubicBezTo>
                    <a:cubicBezTo>
                      <a:pt x="5" y="17"/>
                      <a:pt x="5" y="17"/>
                      <a:pt x="5" y="17"/>
                    </a:cubicBezTo>
                    <a:cubicBezTo>
                      <a:pt x="1" y="17"/>
                      <a:pt x="1" y="17"/>
                      <a:pt x="1" y="17"/>
                    </a:cubicBezTo>
                    <a:lnTo>
                      <a:pt x="1" y="7"/>
                    </a:lnTo>
                    <a:close/>
                    <a:moveTo>
                      <a:pt x="19" y="1"/>
                    </a:moveTo>
                    <a:cubicBezTo>
                      <a:pt x="22" y="0"/>
                      <a:pt x="22" y="0"/>
                      <a:pt x="22" y="0"/>
                    </a:cubicBezTo>
                    <a:cubicBezTo>
                      <a:pt x="23" y="1"/>
                      <a:pt x="25" y="3"/>
                      <a:pt x="26" y="5"/>
                    </a:cubicBezTo>
                    <a:cubicBezTo>
                      <a:pt x="22" y="7"/>
                      <a:pt x="22" y="7"/>
                      <a:pt x="22" y="7"/>
                    </a:cubicBezTo>
                    <a:cubicBezTo>
                      <a:pt x="21" y="5"/>
                      <a:pt x="20" y="3"/>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7" name="Freeform 169"/>
              <p:cNvSpPr/>
              <p:nvPr>
                <p:custDataLst>
                  <p:tags r:id="rId46"/>
                </p:custDataLst>
              </p:nvPr>
            </p:nvSpPr>
            <p:spPr bwMode="auto">
              <a:xfrm>
                <a:off x="6260" y="1252"/>
                <a:ext cx="52" cy="49"/>
              </a:xfrm>
              <a:custGeom>
                <a:avLst/>
                <a:gdLst>
                  <a:gd name="T0" fmla="*/ 0 w 28"/>
                  <a:gd name="T1" fmla="*/ 24 h 26"/>
                  <a:gd name="T2" fmla="*/ 12 w 28"/>
                  <a:gd name="T3" fmla="*/ 11 h 26"/>
                  <a:gd name="T4" fmla="*/ 0 w 28"/>
                  <a:gd name="T5" fmla="*/ 11 h 26"/>
                  <a:gd name="T6" fmla="*/ 0 w 28"/>
                  <a:gd name="T7" fmla="*/ 9 h 26"/>
                  <a:gd name="T8" fmla="*/ 13 w 28"/>
                  <a:gd name="T9" fmla="*/ 9 h 26"/>
                  <a:gd name="T10" fmla="*/ 13 w 28"/>
                  <a:gd name="T11" fmla="*/ 2 h 26"/>
                  <a:gd name="T12" fmla="*/ 2 w 28"/>
                  <a:gd name="T13" fmla="*/ 2 h 26"/>
                  <a:gd name="T14" fmla="*/ 2 w 28"/>
                  <a:gd name="T15" fmla="*/ 0 h 26"/>
                  <a:gd name="T16" fmla="*/ 27 w 28"/>
                  <a:gd name="T17" fmla="*/ 0 h 26"/>
                  <a:gd name="T18" fmla="*/ 27 w 28"/>
                  <a:gd name="T19" fmla="*/ 2 h 26"/>
                  <a:gd name="T20" fmla="*/ 15 w 28"/>
                  <a:gd name="T21" fmla="*/ 2 h 26"/>
                  <a:gd name="T22" fmla="*/ 15 w 28"/>
                  <a:gd name="T23" fmla="*/ 9 h 26"/>
                  <a:gd name="T24" fmla="*/ 28 w 28"/>
                  <a:gd name="T25" fmla="*/ 9 h 26"/>
                  <a:gd name="T26" fmla="*/ 28 w 28"/>
                  <a:gd name="T27" fmla="*/ 11 h 26"/>
                  <a:gd name="T28" fmla="*/ 16 w 28"/>
                  <a:gd name="T29" fmla="*/ 11 h 26"/>
                  <a:gd name="T30" fmla="*/ 28 w 28"/>
                  <a:gd name="T31" fmla="*/ 23 h 26"/>
                  <a:gd name="T32" fmla="*/ 26 w 28"/>
                  <a:gd name="T33" fmla="*/ 25 h 26"/>
                  <a:gd name="T34" fmla="*/ 14 w 28"/>
                  <a:gd name="T35" fmla="*/ 13 h 26"/>
                  <a:gd name="T36" fmla="*/ 2 w 28"/>
                  <a:gd name="T37" fmla="*/ 26 h 26"/>
                  <a:gd name="T38" fmla="*/ 0 w 28"/>
                  <a:gd name="T3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6">
                    <a:moveTo>
                      <a:pt x="0" y="24"/>
                    </a:moveTo>
                    <a:cubicBezTo>
                      <a:pt x="7" y="21"/>
                      <a:pt x="11" y="16"/>
                      <a:pt x="12" y="11"/>
                    </a:cubicBezTo>
                    <a:cubicBezTo>
                      <a:pt x="0" y="11"/>
                      <a:pt x="0" y="11"/>
                      <a:pt x="0" y="11"/>
                    </a:cubicBezTo>
                    <a:cubicBezTo>
                      <a:pt x="0" y="9"/>
                      <a:pt x="0" y="9"/>
                      <a:pt x="0" y="9"/>
                    </a:cubicBezTo>
                    <a:cubicBezTo>
                      <a:pt x="13" y="9"/>
                      <a:pt x="13" y="9"/>
                      <a:pt x="13" y="9"/>
                    </a:cubicBezTo>
                    <a:cubicBezTo>
                      <a:pt x="13" y="7"/>
                      <a:pt x="13" y="5"/>
                      <a:pt x="13" y="2"/>
                    </a:cubicBezTo>
                    <a:cubicBezTo>
                      <a:pt x="2" y="2"/>
                      <a:pt x="2" y="2"/>
                      <a:pt x="2" y="2"/>
                    </a:cubicBezTo>
                    <a:cubicBezTo>
                      <a:pt x="2" y="0"/>
                      <a:pt x="2" y="0"/>
                      <a:pt x="2" y="0"/>
                    </a:cubicBezTo>
                    <a:cubicBezTo>
                      <a:pt x="27" y="0"/>
                      <a:pt x="27" y="0"/>
                      <a:pt x="27" y="0"/>
                    </a:cubicBezTo>
                    <a:cubicBezTo>
                      <a:pt x="27" y="2"/>
                      <a:pt x="27" y="2"/>
                      <a:pt x="27" y="2"/>
                    </a:cubicBezTo>
                    <a:cubicBezTo>
                      <a:pt x="15" y="2"/>
                      <a:pt x="15" y="2"/>
                      <a:pt x="15" y="2"/>
                    </a:cubicBezTo>
                    <a:cubicBezTo>
                      <a:pt x="15" y="4"/>
                      <a:pt x="15" y="6"/>
                      <a:pt x="15" y="9"/>
                    </a:cubicBezTo>
                    <a:cubicBezTo>
                      <a:pt x="28" y="9"/>
                      <a:pt x="28" y="9"/>
                      <a:pt x="28" y="9"/>
                    </a:cubicBezTo>
                    <a:cubicBezTo>
                      <a:pt x="28" y="11"/>
                      <a:pt x="28" y="11"/>
                      <a:pt x="28" y="11"/>
                    </a:cubicBezTo>
                    <a:cubicBezTo>
                      <a:pt x="16" y="11"/>
                      <a:pt x="16" y="11"/>
                      <a:pt x="16" y="11"/>
                    </a:cubicBezTo>
                    <a:cubicBezTo>
                      <a:pt x="17" y="17"/>
                      <a:pt x="22" y="21"/>
                      <a:pt x="28" y="23"/>
                    </a:cubicBezTo>
                    <a:cubicBezTo>
                      <a:pt x="28" y="24"/>
                      <a:pt x="27" y="25"/>
                      <a:pt x="26" y="25"/>
                    </a:cubicBezTo>
                    <a:cubicBezTo>
                      <a:pt x="20" y="23"/>
                      <a:pt x="16" y="19"/>
                      <a:pt x="14" y="13"/>
                    </a:cubicBezTo>
                    <a:cubicBezTo>
                      <a:pt x="13" y="18"/>
                      <a:pt x="9" y="23"/>
                      <a:pt x="2" y="26"/>
                    </a:cubicBezTo>
                    <a:cubicBezTo>
                      <a:pt x="1"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8" name="Freeform 170"/>
              <p:cNvSpPr>
                <a:spLocks noEditPoints="1"/>
              </p:cNvSpPr>
              <p:nvPr>
                <p:custDataLst>
                  <p:tags r:id="rId47"/>
                </p:custDataLst>
              </p:nvPr>
            </p:nvSpPr>
            <p:spPr bwMode="auto">
              <a:xfrm>
                <a:off x="6314" y="1248"/>
                <a:ext cx="53" cy="53"/>
              </a:xfrm>
              <a:custGeom>
                <a:avLst/>
                <a:gdLst>
                  <a:gd name="T0" fmla="*/ 7 w 28"/>
                  <a:gd name="T1" fmla="*/ 12 h 28"/>
                  <a:gd name="T2" fmla="*/ 0 w 28"/>
                  <a:gd name="T3" fmla="*/ 9 h 28"/>
                  <a:gd name="T4" fmla="*/ 4 w 28"/>
                  <a:gd name="T5" fmla="*/ 16 h 28"/>
                  <a:gd name="T6" fmla="*/ 3 w 28"/>
                  <a:gd name="T7" fmla="*/ 28 h 28"/>
                  <a:gd name="T8" fmla="*/ 4 w 28"/>
                  <a:gd name="T9" fmla="*/ 16 h 28"/>
                  <a:gd name="T10" fmla="*/ 8 w 28"/>
                  <a:gd name="T11" fmla="*/ 4 h 28"/>
                  <a:gd name="T12" fmla="*/ 1 w 28"/>
                  <a:gd name="T13" fmla="*/ 2 h 28"/>
                  <a:gd name="T14" fmla="*/ 9 w 28"/>
                  <a:gd name="T15" fmla="*/ 12 h 28"/>
                  <a:gd name="T16" fmla="*/ 16 w 28"/>
                  <a:gd name="T17" fmla="*/ 9 h 28"/>
                  <a:gd name="T18" fmla="*/ 7 w 28"/>
                  <a:gd name="T19" fmla="*/ 7 h 28"/>
                  <a:gd name="T20" fmla="*/ 16 w 28"/>
                  <a:gd name="T21" fmla="*/ 4 h 28"/>
                  <a:gd name="T22" fmla="*/ 9 w 28"/>
                  <a:gd name="T23" fmla="*/ 2 h 28"/>
                  <a:gd name="T24" fmla="*/ 16 w 28"/>
                  <a:gd name="T25" fmla="*/ 0 h 28"/>
                  <a:gd name="T26" fmla="*/ 18 w 28"/>
                  <a:gd name="T27" fmla="*/ 2 h 28"/>
                  <a:gd name="T28" fmla="*/ 26 w 28"/>
                  <a:gd name="T29" fmla="*/ 7 h 28"/>
                  <a:gd name="T30" fmla="*/ 28 w 28"/>
                  <a:gd name="T31" fmla="*/ 9 h 28"/>
                  <a:gd name="T32" fmla="*/ 26 w 28"/>
                  <a:gd name="T33" fmla="*/ 15 h 28"/>
                  <a:gd name="T34" fmla="*/ 24 w 28"/>
                  <a:gd name="T35" fmla="*/ 14 h 28"/>
                  <a:gd name="T36" fmla="*/ 18 w 28"/>
                  <a:gd name="T37" fmla="*/ 17 h 28"/>
                  <a:gd name="T38" fmla="*/ 27 w 28"/>
                  <a:gd name="T39" fmla="*/ 18 h 28"/>
                  <a:gd name="T40" fmla="*/ 18 w 28"/>
                  <a:gd name="T41" fmla="*/ 21 h 28"/>
                  <a:gd name="T42" fmla="*/ 28 w 28"/>
                  <a:gd name="T43" fmla="*/ 23 h 28"/>
                  <a:gd name="T44" fmla="*/ 18 w 28"/>
                  <a:gd name="T45" fmla="*/ 28 h 28"/>
                  <a:gd name="T46" fmla="*/ 16 w 28"/>
                  <a:gd name="T47" fmla="*/ 23 h 28"/>
                  <a:gd name="T48" fmla="*/ 7 w 28"/>
                  <a:gd name="T49" fmla="*/ 21 h 28"/>
                  <a:gd name="T50" fmla="*/ 16 w 28"/>
                  <a:gd name="T51" fmla="*/ 18 h 28"/>
                  <a:gd name="T52" fmla="*/ 8 w 28"/>
                  <a:gd name="T53" fmla="*/ 17 h 28"/>
                  <a:gd name="T54" fmla="*/ 16 w 28"/>
                  <a:gd name="T55" fmla="*/ 14 h 28"/>
                  <a:gd name="T56" fmla="*/ 9 w 28"/>
                  <a:gd name="T57" fmla="*/ 12 h 28"/>
                  <a:gd name="T58" fmla="*/ 18 w 28"/>
                  <a:gd name="T59" fmla="*/ 4 h 28"/>
                  <a:gd name="T60" fmla="*/ 24 w 28"/>
                  <a:gd name="T61" fmla="*/ 7 h 28"/>
                  <a:gd name="T62" fmla="*/ 18 w 28"/>
                  <a:gd name="T63" fmla="*/ 12 h 28"/>
                  <a:gd name="T64" fmla="*/ 24 w 28"/>
                  <a:gd name="T65" fmla="*/ 9 h 28"/>
                  <a:gd name="T66" fmla="*/ 18 w 28"/>
                  <a:gd name="T6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8">
                    <a:moveTo>
                      <a:pt x="2" y="8"/>
                    </a:moveTo>
                    <a:cubicBezTo>
                      <a:pt x="3" y="9"/>
                      <a:pt x="5" y="10"/>
                      <a:pt x="7" y="12"/>
                    </a:cubicBezTo>
                    <a:cubicBezTo>
                      <a:pt x="6" y="12"/>
                      <a:pt x="5" y="13"/>
                      <a:pt x="5" y="13"/>
                    </a:cubicBezTo>
                    <a:cubicBezTo>
                      <a:pt x="3" y="12"/>
                      <a:pt x="1" y="10"/>
                      <a:pt x="0" y="9"/>
                    </a:cubicBezTo>
                    <a:lnTo>
                      <a:pt x="2" y="8"/>
                    </a:lnTo>
                    <a:close/>
                    <a:moveTo>
                      <a:pt x="4" y="16"/>
                    </a:moveTo>
                    <a:cubicBezTo>
                      <a:pt x="4" y="16"/>
                      <a:pt x="5" y="17"/>
                      <a:pt x="6" y="17"/>
                    </a:cubicBezTo>
                    <a:cubicBezTo>
                      <a:pt x="5" y="20"/>
                      <a:pt x="4" y="24"/>
                      <a:pt x="3" y="28"/>
                    </a:cubicBezTo>
                    <a:cubicBezTo>
                      <a:pt x="1" y="27"/>
                      <a:pt x="1" y="27"/>
                      <a:pt x="1" y="27"/>
                    </a:cubicBezTo>
                    <a:cubicBezTo>
                      <a:pt x="2" y="24"/>
                      <a:pt x="3" y="20"/>
                      <a:pt x="4" y="16"/>
                    </a:cubicBezTo>
                    <a:close/>
                    <a:moveTo>
                      <a:pt x="3" y="0"/>
                    </a:moveTo>
                    <a:cubicBezTo>
                      <a:pt x="4" y="1"/>
                      <a:pt x="6" y="3"/>
                      <a:pt x="8" y="4"/>
                    </a:cubicBezTo>
                    <a:cubicBezTo>
                      <a:pt x="7" y="5"/>
                      <a:pt x="6" y="6"/>
                      <a:pt x="6" y="6"/>
                    </a:cubicBezTo>
                    <a:cubicBezTo>
                      <a:pt x="4" y="4"/>
                      <a:pt x="2" y="3"/>
                      <a:pt x="1" y="2"/>
                    </a:cubicBezTo>
                    <a:lnTo>
                      <a:pt x="3" y="0"/>
                    </a:lnTo>
                    <a:close/>
                    <a:moveTo>
                      <a:pt x="9" y="12"/>
                    </a:moveTo>
                    <a:cubicBezTo>
                      <a:pt x="16" y="12"/>
                      <a:pt x="16" y="12"/>
                      <a:pt x="16" y="12"/>
                    </a:cubicBezTo>
                    <a:cubicBezTo>
                      <a:pt x="16" y="9"/>
                      <a:pt x="16" y="9"/>
                      <a:pt x="16" y="9"/>
                    </a:cubicBezTo>
                    <a:cubicBezTo>
                      <a:pt x="7" y="9"/>
                      <a:pt x="7" y="9"/>
                      <a:pt x="7" y="9"/>
                    </a:cubicBezTo>
                    <a:cubicBezTo>
                      <a:pt x="7" y="7"/>
                      <a:pt x="7" y="7"/>
                      <a:pt x="7" y="7"/>
                    </a:cubicBezTo>
                    <a:cubicBezTo>
                      <a:pt x="16" y="7"/>
                      <a:pt x="16" y="7"/>
                      <a:pt x="16" y="7"/>
                    </a:cubicBezTo>
                    <a:cubicBezTo>
                      <a:pt x="16" y="4"/>
                      <a:pt x="16" y="4"/>
                      <a:pt x="16" y="4"/>
                    </a:cubicBezTo>
                    <a:cubicBezTo>
                      <a:pt x="9" y="4"/>
                      <a:pt x="9" y="4"/>
                      <a:pt x="9" y="4"/>
                    </a:cubicBezTo>
                    <a:cubicBezTo>
                      <a:pt x="9" y="2"/>
                      <a:pt x="9" y="2"/>
                      <a:pt x="9" y="2"/>
                    </a:cubicBezTo>
                    <a:cubicBezTo>
                      <a:pt x="16" y="2"/>
                      <a:pt x="16" y="2"/>
                      <a:pt x="16" y="2"/>
                    </a:cubicBezTo>
                    <a:cubicBezTo>
                      <a:pt x="16" y="0"/>
                      <a:pt x="16" y="0"/>
                      <a:pt x="16" y="0"/>
                    </a:cubicBezTo>
                    <a:cubicBezTo>
                      <a:pt x="18" y="0"/>
                      <a:pt x="18" y="0"/>
                      <a:pt x="18" y="0"/>
                    </a:cubicBezTo>
                    <a:cubicBezTo>
                      <a:pt x="18" y="2"/>
                      <a:pt x="18" y="2"/>
                      <a:pt x="18" y="2"/>
                    </a:cubicBezTo>
                    <a:cubicBezTo>
                      <a:pt x="26" y="2"/>
                      <a:pt x="26" y="2"/>
                      <a:pt x="26" y="2"/>
                    </a:cubicBezTo>
                    <a:cubicBezTo>
                      <a:pt x="26" y="7"/>
                      <a:pt x="26" y="7"/>
                      <a:pt x="26" y="7"/>
                    </a:cubicBezTo>
                    <a:cubicBezTo>
                      <a:pt x="28" y="7"/>
                      <a:pt x="28" y="7"/>
                      <a:pt x="28" y="7"/>
                    </a:cubicBezTo>
                    <a:cubicBezTo>
                      <a:pt x="28" y="9"/>
                      <a:pt x="28" y="9"/>
                      <a:pt x="28" y="9"/>
                    </a:cubicBezTo>
                    <a:cubicBezTo>
                      <a:pt x="26" y="9"/>
                      <a:pt x="26" y="9"/>
                      <a:pt x="26" y="9"/>
                    </a:cubicBezTo>
                    <a:cubicBezTo>
                      <a:pt x="26" y="15"/>
                      <a:pt x="26" y="15"/>
                      <a:pt x="26" y="15"/>
                    </a:cubicBezTo>
                    <a:cubicBezTo>
                      <a:pt x="24" y="15"/>
                      <a:pt x="24" y="15"/>
                      <a:pt x="24" y="15"/>
                    </a:cubicBezTo>
                    <a:cubicBezTo>
                      <a:pt x="24" y="14"/>
                      <a:pt x="24" y="14"/>
                      <a:pt x="24" y="14"/>
                    </a:cubicBezTo>
                    <a:cubicBezTo>
                      <a:pt x="18" y="14"/>
                      <a:pt x="18" y="14"/>
                      <a:pt x="18" y="14"/>
                    </a:cubicBezTo>
                    <a:cubicBezTo>
                      <a:pt x="18" y="17"/>
                      <a:pt x="18" y="17"/>
                      <a:pt x="18" y="17"/>
                    </a:cubicBezTo>
                    <a:cubicBezTo>
                      <a:pt x="27" y="17"/>
                      <a:pt x="27" y="17"/>
                      <a:pt x="27" y="17"/>
                    </a:cubicBezTo>
                    <a:cubicBezTo>
                      <a:pt x="27" y="18"/>
                      <a:pt x="27" y="18"/>
                      <a:pt x="27" y="18"/>
                    </a:cubicBezTo>
                    <a:cubicBezTo>
                      <a:pt x="18" y="18"/>
                      <a:pt x="18" y="18"/>
                      <a:pt x="18" y="18"/>
                    </a:cubicBezTo>
                    <a:cubicBezTo>
                      <a:pt x="18" y="21"/>
                      <a:pt x="18" y="21"/>
                      <a:pt x="18" y="21"/>
                    </a:cubicBezTo>
                    <a:cubicBezTo>
                      <a:pt x="28" y="21"/>
                      <a:pt x="28" y="21"/>
                      <a:pt x="28" y="21"/>
                    </a:cubicBezTo>
                    <a:cubicBezTo>
                      <a:pt x="28" y="23"/>
                      <a:pt x="28" y="23"/>
                      <a:pt x="28" y="23"/>
                    </a:cubicBezTo>
                    <a:cubicBezTo>
                      <a:pt x="18" y="23"/>
                      <a:pt x="18" y="23"/>
                      <a:pt x="18" y="23"/>
                    </a:cubicBezTo>
                    <a:cubicBezTo>
                      <a:pt x="18" y="28"/>
                      <a:pt x="18" y="28"/>
                      <a:pt x="18" y="28"/>
                    </a:cubicBezTo>
                    <a:cubicBezTo>
                      <a:pt x="16" y="28"/>
                      <a:pt x="16" y="28"/>
                      <a:pt x="16" y="28"/>
                    </a:cubicBezTo>
                    <a:cubicBezTo>
                      <a:pt x="16" y="23"/>
                      <a:pt x="16" y="23"/>
                      <a:pt x="16" y="23"/>
                    </a:cubicBezTo>
                    <a:cubicBezTo>
                      <a:pt x="7" y="23"/>
                      <a:pt x="7" y="23"/>
                      <a:pt x="7" y="23"/>
                    </a:cubicBezTo>
                    <a:cubicBezTo>
                      <a:pt x="7" y="21"/>
                      <a:pt x="7" y="21"/>
                      <a:pt x="7" y="21"/>
                    </a:cubicBezTo>
                    <a:cubicBezTo>
                      <a:pt x="16" y="21"/>
                      <a:pt x="16" y="21"/>
                      <a:pt x="16" y="21"/>
                    </a:cubicBezTo>
                    <a:cubicBezTo>
                      <a:pt x="16" y="18"/>
                      <a:pt x="16" y="18"/>
                      <a:pt x="16" y="18"/>
                    </a:cubicBezTo>
                    <a:cubicBezTo>
                      <a:pt x="8" y="18"/>
                      <a:pt x="8" y="18"/>
                      <a:pt x="8" y="18"/>
                    </a:cubicBezTo>
                    <a:cubicBezTo>
                      <a:pt x="8" y="17"/>
                      <a:pt x="8" y="17"/>
                      <a:pt x="8" y="17"/>
                    </a:cubicBezTo>
                    <a:cubicBezTo>
                      <a:pt x="16" y="17"/>
                      <a:pt x="16" y="17"/>
                      <a:pt x="16" y="17"/>
                    </a:cubicBezTo>
                    <a:cubicBezTo>
                      <a:pt x="16" y="14"/>
                      <a:pt x="16" y="14"/>
                      <a:pt x="16" y="14"/>
                    </a:cubicBezTo>
                    <a:cubicBezTo>
                      <a:pt x="9" y="14"/>
                      <a:pt x="9" y="14"/>
                      <a:pt x="9" y="14"/>
                    </a:cubicBezTo>
                    <a:lnTo>
                      <a:pt x="9" y="12"/>
                    </a:lnTo>
                    <a:close/>
                    <a:moveTo>
                      <a:pt x="24" y="4"/>
                    </a:moveTo>
                    <a:cubicBezTo>
                      <a:pt x="18" y="4"/>
                      <a:pt x="18" y="4"/>
                      <a:pt x="18" y="4"/>
                    </a:cubicBezTo>
                    <a:cubicBezTo>
                      <a:pt x="18" y="7"/>
                      <a:pt x="18" y="7"/>
                      <a:pt x="18" y="7"/>
                    </a:cubicBezTo>
                    <a:cubicBezTo>
                      <a:pt x="24" y="7"/>
                      <a:pt x="24" y="7"/>
                      <a:pt x="24" y="7"/>
                    </a:cubicBezTo>
                    <a:lnTo>
                      <a:pt x="24" y="4"/>
                    </a:lnTo>
                    <a:close/>
                    <a:moveTo>
                      <a:pt x="18" y="12"/>
                    </a:moveTo>
                    <a:cubicBezTo>
                      <a:pt x="24" y="12"/>
                      <a:pt x="24" y="12"/>
                      <a:pt x="24" y="12"/>
                    </a:cubicBezTo>
                    <a:cubicBezTo>
                      <a:pt x="24" y="9"/>
                      <a:pt x="24" y="9"/>
                      <a:pt x="24" y="9"/>
                    </a:cubicBezTo>
                    <a:cubicBezTo>
                      <a:pt x="18" y="9"/>
                      <a:pt x="18" y="9"/>
                      <a:pt x="18" y="9"/>
                    </a:cubicBezTo>
                    <a:lnTo>
                      <a:pt x="18"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9" name="Freeform 171"/>
              <p:cNvSpPr/>
              <p:nvPr>
                <p:custDataLst>
                  <p:tags r:id="rId48"/>
                </p:custDataLst>
              </p:nvPr>
            </p:nvSpPr>
            <p:spPr bwMode="auto">
              <a:xfrm>
                <a:off x="6083" y="1485"/>
                <a:ext cx="72" cy="85"/>
              </a:xfrm>
              <a:custGeom>
                <a:avLst/>
                <a:gdLst>
                  <a:gd name="T0" fmla="*/ 64 w 72"/>
                  <a:gd name="T1" fmla="*/ 85 h 85"/>
                  <a:gd name="T2" fmla="*/ 64 w 72"/>
                  <a:gd name="T3" fmla="*/ 79 h 85"/>
                  <a:gd name="T4" fmla="*/ 0 w 72"/>
                  <a:gd name="T5" fmla="*/ 79 h 85"/>
                  <a:gd name="T6" fmla="*/ 0 w 72"/>
                  <a:gd name="T7" fmla="*/ 17 h 85"/>
                  <a:gd name="T8" fmla="*/ 8 w 72"/>
                  <a:gd name="T9" fmla="*/ 17 h 85"/>
                  <a:gd name="T10" fmla="*/ 8 w 72"/>
                  <a:gd name="T11" fmla="*/ 73 h 85"/>
                  <a:gd name="T12" fmla="*/ 32 w 72"/>
                  <a:gd name="T13" fmla="*/ 73 h 85"/>
                  <a:gd name="T14" fmla="*/ 32 w 72"/>
                  <a:gd name="T15" fmla="*/ 0 h 85"/>
                  <a:gd name="T16" fmla="*/ 40 w 72"/>
                  <a:gd name="T17" fmla="*/ 0 h 85"/>
                  <a:gd name="T18" fmla="*/ 40 w 72"/>
                  <a:gd name="T19" fmla="*/ 73 h 85"/>
                  <a:gd name="T20" fmla="*/ 64 w 72"/>
                  <a:gd name="T21" fmla="*/ 73 h 85"/>
                  <a:gd name="T22" fmla="*/ 64 w 72"/>
                  <a:gd name="T23" fmla="*/ 17 h 85"/>
                  <a:gd name="T24" fmla="*/ 72 w 72"/>
                  <a:gd name="T25" fmla="*/ 17 h 85"/>
                  <a:gd name="T26" fmla="*/ 72 w 72"/>
                  <a:gd name="T27" fmla="*/ 85 h 85"/>
                  <a:gd name="T28" fmla="*/ 64 w 72"/>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85">
                    <a:moveTo>
                      <a:pt x="64" y="85"/>
                    </a:moveTo>
                    <a:lnTo>
                      <a:pt x="64" y="79"/>
                    </a:lnTo>
                    <a:lnTo>
                      <a:pt x="0" y="79"/>
                    </a:lnTo>
                    <a:lnTo>
                      <a:pt x="0" y="17"/>
                    </a:lnTo>
                    <a:lnTo>
                      <a:pt x="8" y="17"/>
                    </a:lnTo>
                    <a:lnTo>
                      <a:pt x="8" y="73"/>
                    </a:lnTo>
                    <a:lnTo>
                      <a:pt x="32" y="73"/>
                    </a:lnTo>
                    <a:lnTo>
                      <a:pt x="32" y="0"/>
                    </a:lnTo>
                    <a:lnTo>
                      <a:pt x="40" y="0"/>
                    </a:lnTo>
                    <a:lnTo>
                      <a:pt x="40" y="73"/>
                    </a:lnTo>
                    <a:lnTo>
                      <a:pt x="64" y="73"/>
                    </a:lnTo>
                    <a:lnTo>
                      <a:pt x="64" y="17"/>
                    </a:lnTo>
                    <a:lnTo>
                      <a:pt x="72" y="17"/>
                    </a:lnTo>
                    <a:lnTo>
                      <a:pt x="72" y="85"/>
                    </a:lnTo>
                    <a:lnTo>
                      <a:pt x="64" y="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0" name="Freeform 172"/>
              <p:cNvSpPr>
                <a:spLocks noEditPoints="1"/>
              </p:cNvSpPr>
              <p:nvPr>
                <p:custDataLst>
                  <p:tags r:id="rId49"/>
                </p:custDataLst>
              </p:nvPr>
            </p:nvSpPr>
            <p:spPr bwMode="auto">
              <a:xfrm>
                <a:off x="6166" y="1483"/>
                <a:ext cx="88" cy="87"/>
              </a:xfrm>
              <a:custGeom>
                <a:avLst/>
                <a:gdLst>
                  <a:gd name="T0" fmla="*/ 11 w 47"/>
                  <a:gd name="T1" fmla="*/ 29 h 46"/>
                  <a:gd name="T2" fmla="*/ 14 w 47"/>
                  <a:gd name="T3" fmla="*/ 31 h 46"/>
                  <a:gd name="T4" fmla="*/ 2 w 47"/>
                  <a:gd name="T5" fmla="*/ 44 h 46"/>
                  <a:gd name="T6" fmla="*/ 0 w 47"/>
                  <a:gd name="T7" fmla="*/ 42 h 46"/>
                  <a:gd name="T8" fmla="*/ 11 w 47"/>
                  <a:gd name="T9" fmla="*/ 29 h 46"/>
                  <a:gd name="T10" fmla="*/ 4 w 47"/>
                  <a:gd name="T11" fmla="*/ 26 h 46"/>
                  <a:gd name="T12" fmla="*/ 4 w 47"/>
                  <a:gd name="T13" fmla="*/ 23 h 46"/>
                  <a:gd name="T14" fmla="*/ 10 w 47"/>
                  <a:gd name="T15" fmla="*/ 10 h 46"/>
                  <a:gd name="T16" fmla="*/ 1 w 47"/>
                  <a:gd name="T17" fmla="*/ 10 h 46"/>
                  <a:gd name="T18" fmla="*/ 1 w 47"/>
                  <a:gd name="T19" fmla="*/ 7 h 46"/>
                  <a:gd name="T20" fmla="*/ 11 w 47"/>
                  <a:gd name="T21" fmla="*/ 7 h 46"/>
                  <a:gd name="T22" fmla="*/ 14 w 47"/>
                  <a:gd name="T23" fmla="*/ 0 h 46"/>
                  <a:gd name="T24" fmla="*/ 18 w 47"/>
                  <a:gd name="T25" fmla="*/ 1 h 46"/>
                  <a:gd name="T26" fmla="*/ 16 w 47"/>
                  <a:gd name="T27" fmla="*/ 7 h 46"/>
                  <a:gd name="T28" fmla="*/ 46 w 47"/>
                  <a:gd name="T29" fmla="*/ 7 h 46"/>
                  <a:gd name="T30" fmla="*/ 46 w 47"/>
                  <a:gd name="T31" fmla="*/ 10 h 46"/>
                  <a:gd name="T32" fmla="*/ 14 w 47"/>
                  <a:gd name="T33" fmla="*/ 10 h 46"/>
                  <a:gd name="T34" fmla="*/ 9 w 47"/>
                  <a:gd name="T35" fmla="*/ 23 h 46"/>
                  <a:gd name="T36" fmla="*/ 23 w 47"/>
                  <a:gd name="T37" fmla="*/ 23 h 46"/>
                  <a:gd name="T38" fmla="*/ 23 w 47"/>
                  <a:gd name="T39" fmla="*/ 12 h 46"/>
                  <a:gd name="T40" fmla="*/ 27 w 47"/>
                  <a:gd name="T41" fmla="*/ 12 h 46"/>
                  <a:gd name="T42" fmla="*/ 27 w 47"/>
                  <a:gd name="T43" fmla="*/ 23 h 46"/>
                  <a:gd name="T44" fmla="*/ 44 w 47"/>
                  <a:gd name="T45" fmla="*/ 23 h 46"/>
                  <a:gd name="T46" fmla="*/ 44 w 47"/>
                  <a:gd name="T47" fmla="*/ 26 h 46"/>
                  <a:gd name="T48" fmla="*/ 27 w 47"/>
                  <a:gd name="T49" fmla="*/ 26 h 46"/>
                  <a:gd name="T50" fmla="*/ 27 w 47"/>
                  <a:gd name="T51" fmla="*/ 40 h 46"/>
                  <a:gd name="T52" fmla="*/ 21 w 47"/>
                  <a:gd name="T53" fmla="*/ 46 h 46"/>
                  <a:gd name="T54" fmla="*/ 14 w 47"/>
                  <a:gd name="T55" fmla="*/ 46 h 46"/>
                  <a:gd name="T56" fmla="*/ 13 w 47"/>
                  <a:gd name="T57" fmla="*/ 42 h 46"/>
                  <a:gd name="T58" fmla="*/ 20 w 47"/>
                  <a:gd name="T59" fmla="*/ 42 h 46"/>
                  <a:gd name="T60" fmla="*/ 23 w 47"/>
                  <a:gd name="T61" fmla="*/ 39 h 46"/>
                  <a:gd name="T62" fmla="*/ 23 w 47"/>
                  <a:gd name="T63" fmla="*/ 26 h 46"/>
                  <a:gd name="T64" fmla="*/ 4 w 47"/>
                  <a:gd name="T65" fmla="*/ 26 h 46"/>
                  <a:gd name="T66" fmla="*/ 31 w 47"/>
                  <a:gd name="T67" fmla="*/ 32 h 46"/>
                  <a:gd name="T68" fmla="*/ 34 w 47"/>
                  <a:gd name="T69" fmla="*/ 30 h 46"/>
                  <a:gd name="T70" fmla="*/ 47 w 47"/>
                  <a:gd name="T71" fmla="*/ 41 h 46"/>
                  <a:gd name="T72" fmla="*/ 44 w 47"/>
                  <a:gd name="T73" fmla="*/ 44 h 46"/>
                  <a:gd name="T74" fmla="*/ 31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11" y="29"/>
                    </a:moveTo>
                    <a:cubicBezTo>
                      <a:pt x="14" y="31"/>
                      <a:pt x="14" y="31"/>
                      <a:pt x="14" y="31"/>
                    </a:cubicBezTo>
                    <a:cubicBezTo>
                      <a:pt x="11" y="36"/>
                      <a:pt x="7" y="40"/>
                      <a:pt x="2" y="44"/>
                    </a:cubicBezTo>
                    <a:cubicBezTo>
                      <a:pt x="1" y="43"/>
                      <a:pt x="1" y="43"/>
                      <a:pt x="0" y="42"/>
                    </a:cubicBezTo>
                    <a:cubicBezTo>
                      <a:pt x="4" y="38"/>
                      <a:pt x="8" y="34"/>
                      <a:pt x="11" y="29"/>
                    </a:cubicBezTo>
                    <a:close/>
                    <a:moveTo>
                      <a:pt x="4" y="26"/>
                    </a:moveTo>
                    <a:cubicBezTo>
                      <a:pt x="4" y="23"/>
                      <a:pt x="4" y="23"/>
                      <a:pt x="4" y="23"/>
                    </a:cubicBezTo>
                    <a:cubicBezTo>
                      <a:pt x="10" y="10"/>
                      <a:pt x="10" y="10"/>
                      <a:pt x="10" y="10"/>
                    </a:cubicBezTo>
                    <a:cubicBezTo>
                      <a:pt x="1" y="10"/>
                      <a:pt x="1" y="10"/>
                      <a:pt x="1" y="10"/>
                    </a:cubicBezTo>
                    <a:cubicBezTo>
                      <a:pt x="1" y="7"/>
                      <a:pt x="1" y="7"/>
                      <a:pt x="1" y="7"/>
                    </a:cubicBezTo>
                    <a:cubicBezTo>
                      <a:pt x="11" y="7"/>
                      <a:pt x="11" y="7"/>
                      <a:pt x="11" y="7"/>
                    </a:cubicBezTo>
                    <a:cubicBezTo>
                      <a:pt x="14" y="0"/>
                      <a:pt x="14" y="0"/>
                      <a:pt x="14" y="0"/>
                    </a:cubicBezTo>
                    <a:cubicBezTo>
                      <a:pt x="18" y="1"/>
                      <a:pt x="18" y="1"/>
                      <a:pt x="18" y="1"/>
                    </a:cubicBezTo>
                    <a:cubicBezTo>
                      <a:pt x="16" y="7"/>
                      <a:pt x="16" y="7"/>
                      <a:pt x="16" y="7"/>
                    </a:cubicBezTo>
                    <a:cubicBezTo>
                      <a:pt x="46" y="7"/>
                      <a:pt x="46" y="7"/>
                      <a:pt x="46" y="7"/>
                    </a:cubicBezTo>
                    <a:cubicBezTo>
                      <a:pt x="46" y="10"/>
                      <a:pt x="46" y="10"/>
                      <a:pt x="46" y="10"/>
                    </a:cubicBezTo>
                    <a:cubicBezTo>
                      <a:pt x="14" y="10"/>
                      <a:pt x="14" y="10"/>
                      <a:pt x="14" y="10"/>
                    </a:cubicBezTo>
                    <a:cubicBezTo>
                      <a:pt x="9" y="23"/>
                      <a:pt x="9" y="23"/>
                      <a:pt x="9" y="23"/>
                    </a:cubicBezTo>
                    <a:cubicBezTo>
                      <a:pt x="23" y="23"/>
                      <a:pt x="23" y="23"/>
                      <a:pt x="23" y="23"/>
                    </a:cubicBezTo>
                    <a:cubicBezTo>
                      <a:pt x="23" y="12"/>
                      <a:pt x="23" y="12"/>
                      <a:pt x="23" y="12"/>
                    </a:cubicBezTo>
                    <a:cubicBezTo>
                      <a:pt x="27" y="12"/>
                      <a:pt x="27" y="12"/>
                      <a:pt x="27" y="12"/>
                    </a:cubicBezTo>
                    <a:cubicBezTo>
                      <a:pt x="27" y="23"/>
                      <a:pt x="27" y="23"/>
                      <a:pt x="27" y="23"/>
                    </a:cubicBezTo>
                    <a:cubicBezTo>
                      <a:pt x="44" y="23"/>
                      <a:pt x="44" y="23"/>
                      <a:pt x="44" y="23"/>
                    </a:cubicBezTo>
                    <a:cubicBezTo>
                      <a:pt x="44" y="26"/>
                      <a:pt x="44" y="26"/>
                      <a:pt x="44" y="26"/>
                    </a:cubicBezTo>
                    <a:cubicBezTo>
                      <a:pt x="27" y="26"/>
                      <a:pt x="27" y="26"/>
                      <a:pt x="27" y="26"/>
                    </a:cubicBezTo>
                    <a:cubicBezTo>
                      <a:pt x="27" y="40"/>
                      <a:pt x="27" y="40"/>
                      <a:pt x="27" y="40"/>
                    </a:cubicBezTo>
                    <a:cubicBezTo>
                      <a:pt x="27" y="44"/>
                      <a:pt x="25" y="46"/>
                      <a:pt x="21" y="46"/>
                    </a:cubicBezTo>
                    <a:cubicBezTo>
                      <a:pt x="19" y="46"/>
                      <a:pt x="16" y="46"/>
                      <a:pt x="14" y="46"/>
                    </a:cubicBezTo>
                    <a:cubicBezTo>
                      <a:pt x="13" y="45"/>
                      <a:pt x="13" y="43"/>
                      <a:pt x="13" y="42"/>
                    </a:cubicBezTo>
                    <a:cubicBezTo>
                      <a:pt x="15" y="42"/>
                      <a:pt x="17" y="42"/>
                      <a:pt x="20" y="42"/>
                    </a:cubicBezTo>
                    <a:cubicBezTo>
                      <a:pt x="22" y="42"/>
                      <a:pt x="23" y="41"/>
                      <a:pt x="23" y="39"/>
                    </a:cubicBezTo>
                    <a:cubicBezTo>
                      <a:pt x="23" y="26"/>
                      <a:pt x="23" y="26"/>
                      <a:pt x="23" y="26"/>
                    </a:cubicBezTo>
                    <a:lnTo>
                      <a:pt x="4" y="26"/>
                    </a:lnTo>
                    <a:close/>
                    <a:moveTo>
                      <a:pt x="31" y="32"/>
                    </a:moveTo>
                    <a:cubicBezTo>
                      <a:pt x="34" y="30"/>
                      <a:pt x="34" y="30"/>
                      <a:pt x="34" y="30"/>
                    </a:cubicBezTo>
                    <a:cubicBezTo>
                      <a:pt x="38" y="33"/>
                      <a:pt x="43" y="37"/>
                      <a:pt x="47" y="41"/>
                    </a:cubicBezTo>
                    <a:cubicBezTo>
                      <a:pt x="44" y="44"/>
                      <a:pt x="44" y="44"/>
                      <a:pt x="44" y="44"/>
                    </a:cubicBezTo>
                    <a:cubicBezTo>
                      <a:pt x="40" y="40"/>
                      <a:pt x="35" y="36"/>
                      <a:pt x="3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1" name="Freeform 173"/>
              <p:cNvSpPr>
                <a:spLocks noEditPoints="1"/>
              </p:cNvSpPr>
              <p:nvPr>
                <p:custDataLst>
                  <p:tags r:id="rId50"/>
                </p:custDataLst>
              </p:nvPr>
            </p:nvSpPr>
            <p:spPr bwMode="auto">
              <a:xfrm>
                <a:off x="5987" y="1141"/>
                <a:ext cx="89" cy="85"/>
              </a:xfrm>
              <a:custGeom>
                <a:avLst/>
                <a:gdLst>
                  <a:gd name="T0" fmla="*/ 0 w 47"/>
                  <a:gd name="T1" fmla="*/ 37 h 45"/>
                  <a:gd name="T2" fmla="*/ 14 w 47"/>
                  <a:gd name="T3" fmla="*/ 31 h 45"/>
                  <a:gd name="T4" fmla="*/ 14 w 47"/>
                  <a:gd name="T5" fmla="*/ 17 h 45"/>
                  <a:gd name="T6" fmla="*/ 1 w 47"/>
                  <a:gd name="T7" fmla="*/ 17 h 45"/>
                  <a:gd name="T8" fmla="*/ 1 w 47"/>
                  <a:gd name="T9" fmla="*/ 13 h 45"/>
                  <a:gd name="T10" fmla="*/ 14 w 47"/>
                  <a:gd name="T11" fmla="*/ 13 h 45"/>
                  <a:gd name="T12" fmla="*/ 14 w 47"/>
                  <a:gd name="T13" fmla="*/ 0 h 45"/>
                  <a:gd name="T14" fmla="*/ 18 w 47"/>
                  <a:gd name="T15" fmla="*/ 0 h 45"/>
                  <a:gd name="T16" fmla="*/ 18 w 47"/>
                  <a:gd name="T17" fmla="*/ 45 h 45"/>
                  <a:gd name="T18" fmla="*/ 14 w 47"/>
                  <a:gd name="T19" fmla="*/ 45 h 45"/>
                  <a:gd name="T20" fmla="*/ 14 w 47"/>
                  <a:gd name="T21" fmla="*/ 35 h 45"/>
                  <a:gd name="T22" fmla="*/ 1 w 47"/>
                  <a:gd name="T23" fmla="*/ 41 h 45"/>
                  <a:gd name="T24" fmla="*/ 0 w 47"/>
                  <a:gd name="T25" fmla="*/ 37 h 45"/>
                  <a:gd name="T26" fmla="*/ 27 w 47"/>
                  <a:gd name="T27" fmla="*/ 0 h 45"/>
                  <a:gd name="T28" fmla="*/ 31 w 47"/>
                  <a:gd name="T29" fmla="*/ 0 h 45"/>
                  <a:gd name="T30" fmla="*/ 31 w 47"/>
                  <a:gd name="T31" fmla="*/ 16 h 45"/>
                  <a:gd name="T32" fmla="*/ 43 w 47"/>
                  <a:gd name="T33" fmla="*/ 9 h 45"/>
                  <a:gd name="T34" fmla="*/ 45 w 47"/>
                  <a:gd name="T35" fmla="*/ 12 h 45"/>
                  <a:gd name="T36" fmla="*/ 31 w 47"/>
                  <a:gd name="T37" fmla="*/ 20 h 45"/>
                  <a:gd name="T38" fmla="*/ 31 w 47"/>
                  <a:gd name="T39" fmla="*/ 37 h 45"/>
                  <a:gd name="T40" fmla="*/ 35 w 47"/>
                  <a:gd name="T41" fmla="*/ 40 h 45"/>
                  <a:gd name="T42" fmla="*/ 38 w 47"/>
                  <a:gd name="T43" fmla="*/ 40 h 45"/>
                  <a:gd name="T44" fmla="*/ 42 w 47"/>
                  <a:gd name="T45" fmla="*/ 37 h 45"/>
                  <a:gd name="T46" fmla="*/ 43 w 47"/>
                  <a:gd name="T47" fmla="*/ 29 h 45"/>
                  <a:gd name="T48" fmla="*/ 47 w 47"/>
                  <a:gd name="T49" fmla="*/ 31 h 45"/>
                  <a:gd name="T50" fmla="*/ 45 w 47"/>
                  <a:gd name="T51" fmla="*/ 38 h 45"/>
                  <a:gd name="T52" fmla="*/ 39 w 47"/>
                  <a:gd name="T53" fmla="*/ 44 h 45"/>
                  <a:gd name="T54" fmla="*/ 34 w 47"/>
                  <a:gd name="T55" fmla="*/ 44 h 45"/>
                  <a:gd name="T56" fmla="*/ 27 w 47"/>
                  <a:gd name="T57" fmla="*/ 37 h 45"/>
                  <a:gd name="T58" fmla="*/ 27 w 47"/>
                  <a:gd name="T5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5">
                    <a:moveTo>
                      <a:pt x="0" y="37"/>
                    </a:moveTo>
                    <a:cubicBezTo>
                      <a:pt x="4" y="36"/>
                      <a:pt x="9" y="34"/>
                      <a:pt x="14" y="31"/>
                    </a:cubicBezTo>
                    <a:cubicBezTo>
                      <a:pt x="14" y="17"/>
                      <a:pt x="14" y="17"/>
                      <a:pt x="14" y="17"/>
                    </a:cubicBezTo>
                    <a:cubicBezTo>
                      <a:pt x="1" y="17"/>
                      <a:pt x="1" y="17"/>
                      <a:pt x="1" y="17"/>
                    </a:cubicBezTo>
                    <a:cubicBezTo>
                      <a:pt x="1" y="13"/>
                      <a:pt x="1" y="13"/>
                      <a:pt x="1" y="13"/>
                    </a:cubicBezTo>
                    <a:cubicBezTo>
                      <a:pt x="14" y="13"/>
                      <a:pt x="14" y="13"/>
                      <a:pt x="14" y="13"/>
                    </a:cubicBezTo>
                    <a:cubicBezTo>
                      <a:pt x="14" y="0"/>
                      <a:pt x="14" y="0"/>
                      <a:pt x="14" y="0"/>
                    </a:cubicBezTo>
                    <a:cubicBezTo>
                      <a:pt x="18" y="0"/>
                      <a:pt x="18" y="0"/>
                      <a:pt x="18" y="0"/>
                    </a:cubicBezTo>
                    <a:cubicBezTo>
                      <a:pt x="18" y="45"/>
                      <a:pt x="18" y="45"/>
                      <a:pt x="18" y="45"/>
                    </a:cubicBezTo>
                    <a:cubicBezTo>
                      <a:pt x="14" y="45"/>
                      <a:pt x="14" y="45"/>
                      <a:pt x="14" y="45"/>
                    </a:cubicBezTo>
                    <a:cubicBezTo>
                      <a:pt x="14" y="35"/>
                      <a:pt x="14" y="35"/>
                      <a:pt x="14" y="35"/>
                    </a:cubicBezTo>
                    <a:cubicBezTo>
                      <a:pt x="11" y="37"/>
                      <a:pt x="7" y="38"/>
                      <a:pt x="1" y="41"/>
                    </a:cubicBezTo>
                    <a:lnTo>
                      <a:pt x="0" y="37"/>
                    </a:lnTo>
                    <a:close/>
                    <a:moveTo>
                      <a:pt x="27" y="0"/>
                    </a:moveTo>
                    <a:cubicBezTo>
                      <a:pt x="31" y="0"/>
                      <a:pt x="31" y="0"/>
                      <a:pt x="31" y="0"/>
                    </a:cubicBezTo>
                    <a:cubicBezTo>
                      <a:pt x="31" y="16"/>
                      <a:pt x="31" y="16"/>
                      <a:pt x="31" y="16"/>
                    </a:cubicBezTo>
                    <a:cubicBezTo>
                      <a:pt x="35" y="14"/>
                      <a:pt x="39" y="11"/>
                      <a:pt x="43" y="9"/>
                    </a:cubicBezTo>
                    <a:cubicBezTo>
                      <a:pt x="45" y="12"/>
                      <a:pt x="45" y="12"/>
                      <a:pt x="45" y="12"/>
                    </a:cubicBezTo>
                    <a:cubicBezTo>
                      <a:pt x="42" y="14"/>
                      <a:pt x="37" y="17"/>
                      <a:pt x="31" y="20"/>
                    </a:cubicBezTo>
                    <a:cubicBezTo>
                      <a:pt x="31" y="37"/>
                      <a:pt x="31" y="37"/>
                      <a:pt x="31" y="37"/>
                    </a:cubicBezTo>
                    <a:cubicBezTo>
                      <a:pt x="31" y="39"/>
                      <a:pt x="32" y="40"/>
                      <a:pt x="35" y="40"/>
                    </a:cubicBezTo>
                    <a:cubicBezTo>
                      <a:pt x="38" y="40"/>
                      <a:pt x="38" y="40"/>
                      <a:pt x="38" y="40"/>
                    </a:cubicBezTo>
                    <a:cubicBezTo>
                      <a:pt x="40" y="40"/>
                      <a:pt x="41" y="39"/>
                      <a:pt x="42" y="37"/>
                    </a:cubicBezTo>
                    <a:cubicBezTo>
                      <a:pt x="42" y="35"/>
                      <a:pt x="42" y="33"/>
                      <a:pt x="43" y="29"/>
                    </a:cubicBezTo>
                    <a:cubicBezTo>
                      <a:pt x="44" y="30"/>
                      <a:pt x="45" y="30"/>
                      <a:pt x="47" y="31"/>
                    </a:cubicBezTo>
                    <a:cubicBezTo>
                      <a:pt x="46" y="34"/>
                      <a:pt x="46" y="36"/>
                      <a:pt x="45" y="38"/>
                    </a:cubicBezTo>
                    <a:cubicBezTo>
                      <a:pt x="45" y="42"/>
                      <a:pt x="43" y="44"/>
                      <a:pt x="39" y="44"/>
                    </a:cubicBezTo>
                    <a:cubicBezTo>
                      <a:pt x="34" y="44"/>
                      <a:pt x="34" y="44"/>
                      <a:pt x="34" y="44"/>
                    </a:cubicBezTo>
                    <a:cubicBezTo>
                      <a:pt x="30" y="44"/>
                      <a:pt x="27" y="42"/>
                      <a:pt x="27" y="37"/>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Freeform 174"/>
              <p:cNvSpPr>
                <a:spLocks noEditPoints="1"/>
              </p:cNvSpPr>
              <p:nvPr>
                <p:custDataLst>
                  <p:tags r:id="rId51"/>
                </p:custDataLst>
              </p:nvPr>
            </p:nvSpPr>
            <p:spPr bwMode="auto">
              <a:xfrm>
                <a:off x="6078" y="1139"/>
                <a:ext cx="86" cy="87"/>
              </a:xfrm>
              <a:custGeom>
                <a:avLst/>
                <a:gdLst>
                  <a:gd name="T0" fmla="*/ 12 w 46"/>
                  <a:gd name="T1" fmla="*/ 32 h 46"/>
                  <a:gd name="T2" fmla="*/ 15 w 46"/>
                  <a:gd name="T3" fmla="*/ 35 h 46"/>
                  <a:gd name="T4" fmla="*/ 2 w 46"/>
                  <a:gd name="T5" fmla="*/ 44 h 46"/>
                  <a:gd name="T6" fmla="*/ 0 w 46"/>
                  <a:gd name="T7" fmla="*/ 41 h 46"/>
                  <a:gd name="T8" fmla="*/ 12 w 46"/>
                  <a:gd name="T9" fmla="*/ 32 h 46"/>
                  <a:gd name="T10" fmla="*/ 0 w 46"/>
                  <a:gd name="T11" fmla="*/ 7 h 46"/>
                  <a:gd name="T12" fmla="*/ 22 w 46"/>
                  <a:gd name="T13" fmla="*/ 7 h 46"/>
                  <a:gd name="T14" fmla="*/ 19 w 46"/>
                  <a:gd name="T15" fmla="*/ 2 h 46"/>
                  <a:gd name="T16" fmla="*/ 22 w 46"/>
                  <a:gd name="T17" fmla="*/ 0 h 46"/>
                  <a:gd name="T18" fmla="*/ 26 w 46"/>
                  <a:gd name="T19" fmla="*/ 6 h 46"/>
                  <a:gd name="T20" fmla="*/ 24 w 46"/>
                  <a:gd name="T21" fmla="*/ 7 h 46"/>
                  <a:gd name="T22" fmla="*/ 46 w 46"/>
                  <a:gd name="T23" fmla="*/ 7 h 46"/>
                  <a:gd name="T24" fmla="*/ 46 w 46"/>
                  <a:gd name="T25" fmla="*/ 10 h 46"/>
                  <a:gd name="T26" fmla="*/ 0 w 46"/>
                  <a:gd name="T27" fmla="*/ 10 h 46"/>
                  <a:gd name="T28" fmla="*/ 0 w 46"/>
                  <a:gd name="T29" fmla="*/ 7 h 46"/>
                  <a:gd name="T30" fmla="*/ 6 w 46"/>
                  <a:gd name="T31" fmla="*/ 14 h 46"/>
                  <a:gd name="T32" fmla="*/ 40 w 46"/>
                  <a:gd name="T33" fmla="*/ 14 h 46"/>
                  <a:gd name="T34" fmla="*/ 40 w 46"/>
                  <a:gd name="T35" fmla="*/ 30 h 46"/>
                  <a:gd name="T36" fmla="*/ 36 w 46"/>
                  <a:gd name="T37" fmla="*/ 30 h 46"/>
                  <a:gd name="T38" fmla="*/ 36 w 46"/>
                  <a:gd name="T39" fmla="*/ 28 h 46"/>
                  <a:gd name="T40" fmla="*/ 25 w 46"/>
                  <a:gd name="T41" fmla="*/ 28 h 46"/>
                  <a:gd name="T42" fmla="*/ 25 w 46"/>
                  <a:gd name="T43" fmla="*/ 40 h 46"/>
                  <a:gd name="T44" fmla="*/ 20 w 46"/>
                  <a:gd name="T45" fmla="*/ 46 h 46"/>
                  <a:gd name="T46" fmla="*/ 14 w 46"/>
                  <a:gd name="T47" fmla="*/ 46 h 46"/>
                  <a:gd name="T48" fmla="*/ 13 w 46"/>
                  <a:gd name="T49" fmla="*/ 42 h 46"/>
                  <a:gd name="T50" fmla="*/ 19 w 46"/>
                  <a:gd name="T51" fmla="*/ 42 h 46"/>
                  <a:gd name="T52" fmla="*/ 22 w 46"/>
                  <a:gd name="T53" fmla="*/ 39 h 46"/>
                  <a:gd name="T54" fmla="*/ 22 w 46"/>
                  <a:gd name="T55" fmla="*/ 28 h 46"/>
                  <a:gd name="T56" fmla="*/ 10 w 46"/>
                  <a:gd name="T57" fmla="*/ 28 h 46"/>
                  <a:gd name="T58" fmla="*/ 10 w 46"/>
                  <a:gd name="T59" fmla="*/ 30 h 46"/>
                  <a:gd name="T60" fmla="*/ 6 w 46"/>
                  <a:gd name="T61" fmla="*/ 30 h 46"/>
                  <a:gd name="T62" fmla="*/ 6 w 46"/>
                  <a:gd name="T63" fmla="*/ 14 h 46"/>
                  <a:gd name="T64" fmla="*/ 36 w 46"/>
                  <a:gd name="T65" fmla="*/ 18 h 46"/>
                  <a:gd name="T66" fmla="*/ 10 w 46"/>
                  <a:gd name="T67" fmla="*/ 18 h 46"/>
                  <a:gd name="T68" fmla="*/ 10 w 46"/>
                  <a:gd name="T69" fmla="*/ 25 h 46"/>
                  <a:gd name="T70" fmla="*/ 36 w 46"/>
                  <a:gd name="T71" fmla="*/ 25 h 46"/>
                  <a:gd name="T72" fmla="*/ 36 w 46"/>
                  <a:gd name="T73" fmla="*/ 18 h 46"/>
                  <a:gd name="T74" fmla="*/ 31 w 46"/>
                  <a:gd name="T75" fmla="*/ 35 h 46"/>
                  <a:gd name="T76" fmla="*/ 33 w 46"/>
                  <a:gd name="T77" fmla="*/ 33 h 46"/>
                  <a:gd name="T78" fmla="*/ 45 w 46"/>
                  <a:gd name="T79" fmla="*/ 40 h 46"/>
                  <a:gd name="T80" fmla="*/ 43 w 46"/>
                  <a:gd name="T81" fmla="*/ 44 h 46"/>
                  <a:gd name="T82" fmla="*/ 31 w 46"/>
                  <a:gd name="T83"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6">
                    <a:moveTo>
                      <a:pt x="12" y="32"/>
                    </a:moveTo>
                    <a:cubicBezTo>
                      <a:pt x="15" y="35"/>
                      <a:pt x="15" y="35"/>
                      <a:pt x="15" y="35"/>
                    </a:cubicBezTo>
                    <a:cubicBezTo>
                      <a:pt x="11" y="38"/>
                      <a:pt x="7" y="41"/>
                      <a:pt x="2" y="44"/>
                    </a:cubicBezTo>
                    <a:cubicBezTo>
                      <a:pt x="2" y="43"/>
                      <a:pt x="1" y="42"/>
                      <a:pt x="0" y="41"/>
                    </a:cubicBezTo>
                    <a:cubicBezTo>
                      <a:pt x="4" y="38"/>
                      <a:pt x="8" y="35"/>
                      <a:pt x="12" y="32"/>
                    </a:cubicBezTo>
                    <a:close/>
                    <a:moveTo>
                      <a:pt x="0" y="7"/>
                    </a:moveTo>
                    <a:cubicBezTo>
                      <a:pt x="22" y="7"/>
                      <a:pt x="22" y="7"/>
                      <a:pt x="22" y="7"/>
                    </a:cubicBezTo>
                    <a:cubicBezTo>
                      <a:pt x="21" y="5"/>
                      <a:pt x="20" y="4"/>
                      <a:pt x="19" y="2"/>
                    </a:cubicBezTo>
                    <a:cubicBezTo>
                      <a:pt x="22" y="0"/>
                      <a:pt x="22" y="0"/>
                      <a:pt x="22" y="0"/>
                    </a:cubicBezTo>
                    <a:cubicBezTo>
                      <a:pt x="24" y="2"/>
                      <a:pt x="25" y="4"/>
                      <a:pt x="26" y="6"/>
                    </a:cubicBezTo>
                    <a:cubicBezTo>
                      <a:pt x="24" y="7"/>
                      <a:pt x="24" y="7"/>
                      <a:pt x="24" y="7"/>
                    </a:cubicBezTo>
                    <a:cubicBezTo>
                      <a:pt x="46" y="7"/>
                      <a:pt x="46" y="7"/>
                      <a:pt x="46" y="7"/>
                    </a:cubicBezTo>
                    <a:cubicBezTo>
                      <a:pt x="46" y="10"/>
                      <a:pt x="46" y="10"/>
                      <a:pt x="46" y="10"/>
                    </a:cubicBezTo>
                    <a:cubicBezTo>
                      <a:pt x="0" y="10"/>
                      <a:pt x="0" y="10"/>
                      <a:pt x="0" y="10"/>
                    </a:cubicBezTo>
                    <a:lnTo>
                      <a:pt x="0" y="7"/>
                    </a:lnTo>
                    <a:close/>
                    <a:moveTo>
                      <a:pt x="6" y="14"/>
                    </a:moveTo>
                    <a:cubicBezTo>
                      <a:pt x="40" y="14"/>
                      <a:pt x="40" y="14"/>
                      <a:pt x="40" y="14"/>
                    </a:cubicBezTo>
                    <a:cubicBezTo>
                      <a:pt x="40" y="30"/>
                      <a:pt x="40" y="30"/>
                      <a:pt x="40" y="30"/>
                    </a:cubicBezTo>
                    <a:cubicBezTo>
                      <a:pt x="36" y="30"/>
                      <a:pt x="36" y="30"/>
                      <a:pt x="36" y="30"/>
                    </a:cubicBezTo>
                    <a:cubicBezTo>
                      <a:pt x="36" y="28"/>
                      <a:pt x="36" y="28"/>
                      <a:pt x="36" y="28"/>
                    </a:cubicBezTo>
                    <a:cubicBezTo>
                      <a:pt x="25" y="28"/>
                      <a:pt x="25" y="28"/>
                      <a:pt x="25" y="28"/>
                    </a:cubicBezTo>
                    <a:cubicBezTo>
                      <a:pt x="25" y="40"/>
                      <a:pt x="25" y="40"/>
                      <a:pt x="25" y="40"/>
                    </a:cubicBezTo>
                    <a:cubicBezTo>
                      <a:pt x="25" y="44"/>
                      <a:pt x="24" y="46"/>
                      <a:pt x="20" y="46"/>
                    </a:cubicBezTo>
                    <a:cubicBezTo>
                      <a:pt x="18" y="46"/>
                      <a:pt x="16" y="46"/>
                      <a:pt x="14" y="46"/>
                    </a:cubicBezTo>
                    <a:cubicBezTo>
                      <a:pt x="14" y="45"/>
                      <a:pt x="14" y="43"/>
                      <a:pt x="13" y="42"/>
                    </a:cubicBezTo>
                    <a:cubicBezTo>
                      <a:pt x="15" y="42"/>
                      <a:pt x="17" y="42"/>
                      <a:pt x="19" y="42"/>
                    </a:cubicBezTo>
                    <a:cubicBezTo>
                      <a:pt x="21" y="42"/>
                      <a:pt x="22" y="41"/>
                      <a:pt x="22" y="39"/>
                    </a:cubicBezTo>
                    <a:cubicBezTo>
                      <a:pt x="22" y="28"/>
                      <a:pt x="22" y="28"/>
                      <a:pt x="22" y="28"/>
                    </a:cubicBezTo>
                    <a:cubicBezTo>
                      <a:pt x="10" y="28"/>
                      <a:pt x="10" y="28"/>
                      <a:pt x="10" y="28"/>
                    </a:cubicBezTo>
                    <a:cubicBezTo>
                      <a:pt x="10" y="30"/>
                      <a:pt x="10" y="30"/>
                      <a:pt x="10" y="30"/>
                    </a:cubicBezTo>
                    <a:cubicBezTo>
                      <a:pt x="6" y="30"/>
                      <a:pt x="6" y="30"/>
                      <a:pt x="6" y="30"/>
                    </a:cubicBezTo>
                    <a:lnTo>
                      <a:pt x="6" y="14"/>
                    </a:lnTo>
                    <a:close/>
                    <a:moveTo>
                      <a:pt x="36" y="18"/>
                    </a:moveTo>
                    <a:cubicBezTo>
                      <a:pt x="10" y="18"/>
                      <a:pt x="10" y="18"/>
                      <a:pt x="10" y="18"/>
                    </a:cubicBezTo>
                    <a:cubicBezTo>
                      <a:pt x="10" y="25"/>
                      <a:pt x="10" y="25"/>
                      <a:pt x="10" y="25"/>
                    </a:cubicBezTo>
                    <a:cubicBezTo>
                      <a:pt x="36" y="25"/>
                      <a:pt x="36" y="25"/>
                      <a:pt x="36" y="25"/>
                    </a:cubicBezTo>
                    <a:lnTo>
                      <a:pt x="36" y="18"/>
                    </a:lnTo>
                    <a:close/>
                    <a:moveTo>
                      <a:pt x="31" y="35"/>
                    </a:moveTo>
                    <a:cubicBezTo>
                      <a:pt x="33" y="33"/>
                      <a:pt x="33" y="33"/>
                      <a:pt x="33" y="33"/>
                    </a:cubicBezTo>
                    <a:cubicBezTo>
                      <a:pt x="37" y="35"/>
                      <a:pt x="41" y="38"/>
                      <a:pt x="45" y="40"/>
                    </a:cubicBezTo>
                    <a:cubicBezTo>
                      <a:pt x="43" y="44"/>
                      <a:pt x="43" y="44"/>
                      <a:pt x="43" y="44"/>
                    </a:cubicBezTo>
                    <a:cubicBezTo>
                      <a:pt x="39" y="41"/>
                      <a:pt x="35" y="38"/>
                      <a:pt x="31"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3" name="Freeform 175"/>
              <p:cNvSpPr>
                <a:spLocks noEditPoints="1"/>
              </p:cNvSpPr>
              <p:nvPr>
                <p:custDataLst>
                  <p:tags r:id="rId52"/>
                </p:custDataLst>
              </p:nvPr>
            </p:nvSpPr>
            <p:spPr bwMode="auto">
              <a:xfrm>
                <a:off x="5942" y="1338"/>
                <a:ext cx="75" cy="72"/>
              </a:xfrm>
              <a:custGeom>
                <a:avLst/>
                <a:gdLst>
                  <a:gd name="T0" fmla="*/ 2 w 40"/>
                  <a:gd name="T1" fmla="*/ 10 h 38"/>
                  <a:gd name="T2" fmla="*/ 9 w 40"/>
                  <a:gd name="T3" fmla="*/ 16 h 38"/>
                  <a:gd name="T4" fmla="*/ 7 w 40"/>
                  <a:gd name="T5" fmla="*/ 18 h 38"/>
                  <a:gd name="T6" fmla="*/ 0 w 40"/>
                  <a:gd name="T7" fmla="*/ 13 h 38"/>
                  <a:gd name="T8" fmla="*/ 2 w 40"/>
                  <a:gd name="T9" fmla="*/ 10 h 38"/>
                  <a:gd name="T10" fmla="*/ 6 w 40"/>
                  <a:gd name="T11" fmla="*/ 22 h 38"/>
                  <a:gd name="T12" fmla="*/ 9 w 40"/>
                  <a:gd name="T13" fmla="*/ 23 h 38"/>
                  <a:gd name="T14" fmla="*/ 5 w 40"/>
                  <a:gd name="T15" fmla="*/ 38 h 38"/>
                  <a:gd name="T16" fmla="*/ 2 w 40"/>
                  <a:gd name="T17" fmla="*/ 37 h 38"/>
                  <a:gd name="T18" fmla="*/ 6 w 40"/>
                  <a:gd name="T19" fmla="*/ 22 h 38"/>
                  <a:gd name="T20" fmla="*/ 4 w 40"/>
                  <a:gd name="T21" fmla="*/ 0 h 38"/>
                  <a:gd name="T22" fmla="*/ 11 w 40"/>
                  <a:gd name="T23" fmla="*/ 5 h 38"/>
                  <a:gd name="T24" fmla="*/ 9 w 40"/>
                  <a:gd name="T25" fmla="*/ 8 h 38"/>
                  <a:gd name="T26" fmla="*/ 2 w 40"/>
                  <a:gd name="T27" fmla="*/ 2 h 38"/>
                  <a:gd name="T28" fmla="*/ 4 w 40"/>
                  <a:gd name="T29" fmla="*/ 0 h 38"/>
                  <a:gd name="T30" fmla="*/ 12 w 40"/>
                  <a:gd name="T31" fmla="*/ 1 h 38"/>
                  <a:gd name="T32" fmla="*/ 40 w 40"/>
                  <a:gd name="T33" fmla="*/ 1 h 38"/>
                  <a:gd name="T34" fmla="*/ 40 w 40"/>
                  <a:gd name="T35" fmla="*/ 4 h 38"/>
                  <a:gd name="T36" fmla="*/ 36 w 40"/>
                  <a:gd name="T37" fmla="*/ 4 h 38"/>
                  <a:gd name="T38" fmla="*/ 36 w 40"/>
                  <a:gd name="T39" fmla="*/ 33 h 38"/>
                  <a:gd name="T40" fmla="*/ 31 w 40"/>
                  <a:gd name="T41" fmla="*/ 38 h 38"/>
                  <a:gd name="T42" fmla="*/ 24 w 40"/>
                  <a:gd name="T43" fmla="*/ 38 h 38"/>
                  <a:gd name="T44" fmla="*/ 24 w 40"/>
                  <a:gd name="T45" fmla="*/ 34 h 38"/>
                  <a:gd name="T46" fmla="*/ 30 w 40"/>
                  <a:gd name="T47" fmla="*/ 34 h 38"/>
                  <a:gd name="T48" fmla="*/ 33 w 40"/>
                  <a:gd name="T49" fmla="*/ 32 h 38"/>
                  <a:gd name="T50" fmla="*/ 33 w 40"/>
                  <a:gd name="T51" fmla="*/ 4 h 38"/>
                  <a:gd name="T52" fmla="*/ 12 w 40"/>
                  <a:gd name="T53" fmla="*/ 4 h 38"/>
                  <a:gd name="T54" fmla="*/ 12 w 40"/>
                  <a:gd name="T55" fmla="*/ 1 h 38"/>
                  <a:gd name="T56" fmla="*/ 13 w 40"/>
                  <a:gd name="T57" fmla="*/ 10 h 38"/>
                  <a:gd name="T58" fmla="*/ 27 w 40"/>
                  <a:gd name="T59" fmla="*/ 10 h 38"/>
                  <a:gd name="T60" fmla="*/ 27 w 40"/>
                  <a:gd name="T61" fmla="*/ 27 h 38"/>
                  <a:gd name="T62" fmla="*/ 17 w 40"/>
                  <a:gd name="T63" fmla="*/ 27 h 38"/>
                  <a:gd name="T64" fmla="*/ 17 w 40"/>
                  <a:gd name="T65" fmla="*/ 30 h 38"/>
                  <a:gd name="T66" fmla="*/ 13 w 40"/>
                  <a:gd name="T67" fmla="*/ 30 h 38"/>
                  <a:gd name="T68" fmla="*/ 13 w 40"/>
                  <a:gd name="T69" fmla="*/ 10 h 38"/>
                  <a:gd name="T70" fmla="*/ 24 w 40"/>
                  <a:gd name="T71" fmla="*/ 13 h 38"/>
                  <a:gd name="T72" fmla="*/ 17 w 40"/>
                  <a:gd name="T73" fmla="*/ 13 h 38"/>
                  <a:gd name="T74" fmla="*/ 17 w 40"/>
                  <a:gd name="T75" fmla="*/ 24 h 38"/>
                  <a:gd name="T76" fmla="*/ 24 w 40"/>
                  <a:gd name="T77" fmla="*/ 24 h 38"/>
                  <a:gd name="T78" fmla="*/ 24 w 40"/>
                  <a:gd name="T7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38">
                    <a:moveTo>
                      <a:pt x="2" y="10"/>
                    </a:moveTo>
                    <a:cubicBezTo>
                      <a:pt x="4" y="12"/>
                      <a:pt x="7" y="14"/>
                      <a:pt x="9" y="16"/>
                    </a:cubicBezTo>
                    <a:cubicBezTo>
                      <a:pt x="8" y="17"/>
                      <a:pt x="7" y="18"/>
                      <a:pt x="7" y="18"/>
                    </a:cubicBezTo>
                    <a:cubicBezTo>
                      <a:pt x="4" y="16"/>
                      <a:pt x="1" y="14"/>
                      <a:pt x="0" y="13"/>
                    </a:cubicBezTo>
                    <a:lnTo>
                      <a:pt x="2" y="10"/>
                    </a:lnTo>
                    <a:close/>
                    <a:moveTo>
                      <a:pt x="6" y="22"/>
                    </a:moveTo>
                    <a:cubicBezTo>
                      <a:pt x="7" y="22"/>
                      <a:pt x="9" y="23"/>
                      <a:pt x="9" y="23"/>
                    </a:cubicBezTo>
                    <a:cubicBezTo>
                      <a:pt x="8" y="27"/>
                      <a:pt x="7" y="32"/>
                      <a:pt x="5" y="38"/>
                    </a:cubicBezTo>
                    <a:cubicBezTo>
                      <a:pt x="2" y="37"/>
                      <a:pt x="2" y="37"/>
                      <a:pt x="2" y="37"/>
                    </a:cubicBezTo>
                    <a:cubicBezTo>
                      <a:pt x="3" y="32"/>
                      <a:pt x="5" y="27"/>
                      <a:pt x="6" y="22"/>
                    </a:cubicBezTo>
                    <a:close/>
                    <a:moveTo>
                      <a:pt x="4" y="0"/>
                    </a:moveTo>
                    <a:cubicBezTo>
                      <a:pt x="6" y="1"/>
                      <a:pt x="8" y="3"/>
                      <a:pt x="11" y="5"/>
                    </a:cubicBezTo>
                    <a:cubicBezTo>
                      <a:pt x="10" y="6"/>
                      <a:pt x="9" y="7"/>
                      <a:pt x="9" y="8"/>
                    </a:cubicBezTo>
                    <a:cubicBezTo>
                      <a:pt x="7" y="6"/>
                      <a:pt x="4" y="4"/>
                      <a:pt x="2" y="2"/>
                    </a:cubicBezTo>
                    <a:lnTo>
                      <a:pt x="4" y="0"/>
                    </a:lnTo>
                    <a:close/>
                    <a:moveTo>
                      <a:pt x="12" y="1"/>
                    </a:moveTo>
                    <a:cubicBezTo>
                      <a:pt x="40" y="1"/>
                      <a:pt x="40" y="1"/>
                      <a:pt x="40" y="1"/>
                    </a:cubicBezTo>
                    <a:cubicBezTo>
                      <a:pt x="40" y="4"/>
                      <a:pt x="40" y="4"/>
                      <a:pt x="40" y="4"/>
                    </a:cubicBezTo>
                    <a:cubicBezTo>
                      <a:pt x="36" y="4"/>
                      <a:pt x="36" y="4"/>
                      <a:pt x="36" y="4"/>
                    </a:cubicBezTo>
                    <a:cubicBezTo>
                      <a:pt x="36" y="33"/>
                      <a:pt x="36" y="33"/>
                      <a:pt x="36" y="33"/>
                    </a:cubicBezTo>
                    <a:cubicBezTo>
                      <a:pt x="36" y="36"/>
                      <a:pt x="34" y="38"/>
                      <a:pt x="31" y="38"/>
                    </a:cubicBezTo>
                    <a:cubicBezTo>
                      <a:pt x="29" y="38"/>
                      <a:pt x="27" y="38"/>
                      <a:pt x="24" y="38"/>
                    </a:cubicBezTo>
                    <a:cubicBezTo>
                      <a:pt x="24" y="36"/>
                      <a:pt x="24" y="35"/>
                      <a:pt x="24" y="34"/>
                    </a:cubicBezTo>
                    <a:cubicBezTo>
                      <a:pt x="26" y="34"/>
                      <a:pt x="28" y="34"/>
                      <a:pt x="30" y="34"/>
                    </a:cubicBezTo>
                    <a:cubicBezTo>
                      <a:pt x="32" y="34"/>
                      <a:pt x="33" y="33"/>
                      <a:pt x="33" y="32"/>
                    </a:cubicBezTo>
                    <a:cubicBezTo>
                      <a:pt x="33" y="4"/>
                      <a:pt x="33" y="4"/>
                      <a:pt x="33" y="4"/>
                    </a:cubicBezTo>
                    <a:cubicBezTo>
                      <a:pt x="12" y="4"/>
                      <a:pt x="12" y="4"/>
                      <a:pt x="12" y="4"/>
                    </a:cubicBezTo>
                    <a:lnTo>
                      <a:pt x="12" y="1"/>
                    </a:lnTo>
                    <a:close/>
                    <a:moveTo>
                      <a:pt x="13" y="10"/>
                    </a:moveTo>
                    <a:cubicBezTo>
                      <a:pt x="27" y="10"/>
                      <a:pt x="27" y="10"/>
                      <a:pt x="27" y="10"/>
                    </a:cubicBezTo>
                    <a:cubicBezTo>
                      <a:pt x="27" y="27"/>
                      <a:pt x="27" y="27"/>
                      <a:pt x="27" y="27"/>
                    </a:cubicBezTo>
                    <a:cubicBezTo>
                      <a:pt x="17" y="27"/>
                      <a:pt x="17" y="27"/>
                      <a:pt x="17" y="27"/>
                    </a:cubicBezTo>
                    <a:cubicBezTo>
                      <a:pt x="17" y="30"/>
                      <a:pt x="17" y="30"/>
                      <a:pt x="17" y="30"/>
                    </a:cubicBezTo>
                    <a:cubicBezTo>
                      <a:pt x="13" y="30"/>
                      <a:pt x="13" y="30"/>
                      <a:pt x="13" y="30"/>
                    </a:cubicBezTo>
                    <a:lnTo>
                      <a:pt x="13" y="10"/>
                    </a:lnTo>
                    <a:close/>
                    <a:moveTo>
                      <a:pt x="24" y="13"/>
                    </a:moveTo>
                    <a:cubicBezTo>
                      <a:pt x="17" y="13"/>
                      <a:pt x="17" y="13"/>
                      <a:pt x="17" y="13"/>
                    </a:cubicBezTo>
                    <a:cubicBezTo>
                      <a:pt x="17" y="24"/>
                      <a:pt x="17" y="24"/>
                      <a:pt x="17" y="24"/>
                    </a:cubicBezTo>
                    <a:cubicBezTo>
                      <a:pt x="24" y="24"/>
                      <a:pt x="24" y="24"/>
                      <a:pt x="24" y="24"/>
                    </a:cubicBezTo>
                    <a:lnTo>
                      <a:pt x="2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4" name="Freeform 176"/>
              <p:cNvSpPr>
                <a:spLocks noEditPoints="1"/>
              </p:cNvSpPr>
              <p:nvPr>
                <p:custDataLst>
                  <p:tags r:id="rId53"/>
                </p:custDataLst>
              </p:nvPr>
            </p:nvSpPr>
            <p:spPr bwMode="auto">
              <a:xfrm>
                <a:off x="6019" y="1336"/>
                <a:ext cx="75" cy="74"/>
              </a:xfrm>
              <a:custGeom>
                <a:avLst/>
                <a:gdLst>
                  <a:gd name="T0" fmla="*/ 0 w 40"/>
                  <a:gd name="T1" fmla="*/ 32 h 39"/>
                  <a:gd name="T2" fmla="*/ 12 w 40"/>
                  <a:gd name="T3" fmla="*/ 27 h 39"/>
                  <a:gd name="T4" fmla="*/ 12 w 40"/>
                  <a:gd name="T5" fmla="*/ 15 h 39"/>
                  <a:gd name="T6" fmla="*/ 1 w 40"/>
                  <a:gd name="T7" fmla="*/ 15 h 39"/>
                  <a:gd name="T8" fmla="*/ 1 w 40"/>
                  <a:gd name="T9" fmla="*/ 12 h 39"/>
                  <a:gd name="T10" fmla="*/ 12 w 40"/>
                  <a:gd name="T11" fmla="*/ 12 h 39"/>
                  <a:gd name="T12" fmla="*/ 12 w 40"/>
                  <a:gd name="T13" fmla="*/ 0 h 39"/>
                  <a:gd name="T14" fmla="*/ 16 w 40"/>
                  <a:gd name="T15" fmla="*/ 0 h 39"/>
                  <a:gd name="T16" fmla="*/ 16 w 40"/>
                  <a:gd name="T17" fmla="*/ 39 h 39"/>
                  <a:gd name="T18" fmla="*/ 12 w 40"/>
                  <a:gd name="T19" fmla="*/ 39 h 39"/>
                  <a:gd name="T20" fmla="*/ 12 w 40"/>
                  <a:gd name="T21" fmla="*/ 31 h 39"/>
                  <a:gd name="T22" fmla="*/ 1 w 40"/>
                  <a:gd name="T23" fmla="*/ 35 h 39"/>
                  <a:gd name="T24" fmla="*/ 0 w 40"/>
                  <a:gd name="T25" fmla="*/ 32 h 39"/>
                  <a:gd name="T26" fmla="*/ 24 w 40"/>
                  <a:gd name="T27" fmla="*/ 0 h 39"/>
                  <a:gd name="T28" fmla="*/ 27 w 40"/>
                  <a:gd name="T29" fmla="*/ 0 h 39"/>
                  <a:gd name="T30" fmla="*/ 27 w 40"/>
                  <a:gd name="T31" fmla="*/ 14 h 39"/>
                  <a:gd name="T32" fmla="*/ 37 w 40"/>
                  <a:gd name="T33" fmla="*/ 8 h 39"/>
                  <a:gd name="T34" fmla="*/ 39 w 40"/>
                  <a:gd name="T35" fmla="*/ 11 h 39"/>
                  <a:gd name="T36" fmla="*/ 27 w 40"/>
                  <a:gd name="T37" fmla="*/ 17 h 39"/>
                  <a:gd name="T38" fmla="*/ 27 w 40"/>
                  <a:gd name="T39" fmla="*/ 32 h 39"/>
                  <a:gd name="T40" fmla="*/ 30 w 40"/>
                  <a:gd name="T41" fmla="*/ 35 h 39"/>
                  <a:gd name="T42" fmla="*/ 33 w 40"/>
                  <a:gd name="T43" fmla="*/ 35 h 39"/>
                  <a:gd name="T44" fmla="*/ 36 w 40"/>
                  <a:gd name="T45" fmla="*/ 32 h 39"/>
                  <a:gd name="T46" fmla="*/ 37 w 40"/>
                  <a:gd name="T47" fmla="*/ 25 h 39"/>
                  <a:gd name="T48" fmla="*/ 40 w 40"/>
                  <a:gd name="T49" fmla="*/ 27 h 39"/>
                  <a:gd name="T50" fmla="*/ 39 w 40"/>
                  <a:gd name="T51" fmla="*/ 33 h 39"/>
                  <a:gd name="T52" fmla="*/ 34 w 40"/>
                  <a:gd name="T53" fmla="*/ 38 h 39"/>
                  <a:gd name="T54" fmla="*/ 29 w 40"/>
                  <a:gd name="T55" fmla="*/ 38 h 39"/>
                  <a:gd name="T56" fmla="*/ 24 w 40"/>
                  <a:gd name="T57" fmla="*/ 32 h 39"/>
                  <a:gd name="T58" fmla="*/ 24 w 40"/>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9">
                    <a:moveTo>
                      <a:pt x="0" y="32"/>
                    </a:moveTo>
                    <a:cubicBezTo>
                      <a:pt x="4" y="31"/>
                      <a:pt x="8" y="29"/>
                      <a:pt x="12" y="27"/>
                    </a:cubicBezTo>
                    <a:cubicBezTo>
                      <a:pt x="12" y="15"/>
                      <a:pt x="12" y="15"/>
                      <a:pt x="12" y="15"/>
                    </a:cubicBezTo>
                    <a:cubicBezTo>
                      <a:pt x="1" y="15"/>
                      <a:pt x="1" y="15"/>
                      <a:pt x="1" y="15"/>
                    </a:cubicBezTo>
                    <a:cubicBezTo>
                      <a:pt x="1" y="12"/>
                      <a:pt x="1" y="12"/>
                      <a:pt x="1" y="12"/>
                    </a:cubicBezTo>
                    <a:cubicBezTo>
                      <a:pt x="12" y="12"/>
                      <a:pt x="12" y="12"/>
                      <a:pt x="12" y="12"/>
                    </a:cubicBezTo>
                    <a:cubicBezTo>
                      <a:pt x="12" y="0"/>
                      <a:pt x="12" y="0"/>
                      <a:pt x="12" y="0"/>
                    </a:cubicBezTo>
                    <a:cubicBezTo>
                      <a:pt x="16" y="0"/>
                      <a:pt x="16" y="0"/>
                      <a:pt x="16" y="0"/>
                    </a:cubicBezTo>
                    <a:cubicBezTo>
                      <a:pt x="16" y="39"/>
                      <a:pt x="16" y="39"/>
                      <a:pt x="16" y="39"/>
                    </a:cubicBezTo>
                    <a:cubicBezTo>
                      <a:pt x="12" y="39"/>
                      <a:pt x="12" y="39"/>
                      <a:pt x="12" y="39"/>
                    </a:cubicBezTo>
                    <a:cubicBezTo>
                      <a:pt x="12" y="31"/>
                      <a:pt x="12" y="31"/>
                      <a:pt x="12" y="31"/>
                    </a:cubicBezTo>
                    <a:cubicBezTo>
                      <a:pt x="10" y="32"/>
                      <a:pt x="6" y="33"/>
                      <a:pt x="1" y="35"/>
                    </a:cubicBezTo>
                    <a:lnTo>
                      <a:pt x="0" y="32"/>
                    </a:lnTo>
                    <a:close/>
                    <a:moveTo>
                      <a:pt x="24" y="0"/>
                    </a:moveTo>
                    <a:cubicBezTo>
                      <a:pt x="27" y="0"/>
                      <a:pt x="27" y="0"/>
                      <a:pt x="27" y="0"/>
                    </a:cubicBezTo>
                    <a:cubicBezTo>
                      <a:pt x="27" y="14"/>
                      <a:pt x="27" y="14"/>
                      <a:pt x="27" y="14"/>
                    </a:cubicBezTo>
                    <a:cubicBezTo>
                      <a:pt x="31" y="12"/>
                      <a:pt x="34" y="10"/>
                      <a:pt x="37" y="8"/>
                    </a:cubicBezTo>
                    <a:cubicBezTo>
                      <a:pt x="39" y="11"/>
                      <a:pt x="39" y="11"/>
                      <a:pt x="39" y="11"/>
                    </a:cubicBezTo>
                    <a:cubicBezTo>
                      <a:pt x="36" y="12"/>
                      <a:pt x="32" y="15"/>
                      <a:pt x="27" y="17"/>
                    </a:cubicBezTo>
                    <a:cubicBezTo>
                      <a:pt x="27" y="32"/>
                      <a:pt x="27" y="32"/>
                      <a:pt x="27" y="32"/>
                    </a:cubicBezTo>
                    <a:cubicBezTo>
                      <a:pt x="27" y="34"/>
                      <a:pt x="28" y="35"/>
                      <a:pt x="30" y="35"/>
                    </a:cubicBezTo>
                    <a:cubicBezTo>
                      <a:pt x="33" y="35"/>
                      <a:pt x="33" y="35"/>
                      <a:pt x="33" y="35"/>
                    </a:cubicBezTo>
                    <a:cubicBezTo>
                      <a:pt x="35" y="35"/>
                      <a:pt x="36" y="34"/>
                      <a:pt x="36" y="32"/>
                    </a:cubicBezTo>
                    <a:cubicBezTo>
                      <a:pt x="36" y="30"/>
                      <a:pt x="37" y="28"/>
                      <a:pt x="37" y="25"/>
                    </a:cubicBezTo>
                    <a:cubicBezTo>
                      <a:pt x="38" y="26"/>
                      <a:pt x="39" y="26"/>
                      <a:pt x="40" y="27"/>
                    </a:cubicBezTo>
                    <a:cubicBezTo>
                      <a:pt x="40" y="29"/>
                      <a:pt x="40" y="31"/>
                      <a:pt x="39" y="33"/>
                    </a:cubicBezTo>
                    <a:cubicBezTo>
                      <a:pt x="39" y="36"/>
                      <a:pt x="37" y="38"/>
                      <a:pt x="34" y="38"/>
                    </a:cubicBezTo>
                    <a:cubicBezTo>
                      <a:pt x="29" y="38"/>
                      <a:pt x="29" y="38"/>
                      <a:pt x="29" y="38"/>
                    </a:cubicBezTo>
                    <a:cubicBezTo>
                      <a:pt x="26" y="38"/>
                      <a:pt x="24" y="36"/>
                      <a:pt x="24" y="32"/>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5" name="Freeform 177"/>
              <p:cNvSpPr/>
              <p:nvPr>
                <p:custDataLst>
                  <p:tags r:id="rId54"/>
                </p:custDataLst>
              </p:nvPr>
            </p:nvSpPr>
            <p:spPr bwMode="auto">
              <a:xfrm>
                <a:off x="5719" y="1425"/>
                <a:ext cx="62" cy="73"/>
              </a:xfrm>
              <a:custGeom>
                <a:avLst/>
                <a:gdLst>
                  <a:gd name="T0" fmla="*/ 56 w 62"/>
                  <a:gd name="T1" fmla="*/ 73 h 73"/>
                  <a:gd name="T2" fmla="*/ 56 w 62"/>
                  <a:gd name="T3" fmla="*/ 69 h 73"/>
                  <a:gd name="T4" fmla="*/ 0 w 62"/>
                  <a:gd name="T5" fmla="*/ 69 h 73"/>
                  <a:gd name="T6" fmla="*/ 0 w 62"/>
                  <a:gd name="T7" fmla="*/ 15 h 73"/>
                  <a:gd name="T8" fmla="*/ 7 w 62"/>
                  <a:gd name="T9" fmla="*/ 15 h 73"/>
                  <a:gd name="T10" fmla="*/ 7 w 62"/>
                  <a:gd name="T11" fmla="*/ 62 h 73"/>
                  <a:gd name="T12" fmla="*/ 28 w 62"/>
                  <a:gd name="T13" fmla="*/ 62 h 73"/>
                  <a:gd name="T14" fmla="*/ 28 w 62"/>
                  <a:gd name="T15" fmla="*/ 0 h 73"/>
                  <a:gd name="T16" fmla="*/ 36 w 62"/>
                  <a:gd name="T17" fmla="*/ 0 h 73"/>
                  <a:gd name="T18" fmla="*/ 36 w 62"/>
                  <a:gd name="T19" fmla="*/ 62 h 73"/>
                  <a:gd name="T20" fmla="*/ 56 w 62"/>
                  <a:gd name="T21" fmla="*/ 62 h 73"/>
                  <a:gd name="T22" fmla="*/ 56 w 62"/>
                  <a:gd name="T23" fmla="*/ 15 h 73"/>
                  <a:gd name="T24" fmla="*/ 62 w 62"/>
                  <a:gd name="T25" fmla="*/ 15 h 73"/>
                  <a:gd name="T26" fmla="*/ 62 w 62"/>
                  <a:gd name="T27" fmla="*/ 73 h 73"/>
                  <a:gd name="T28" fmla="*/ 56 w 62"/>
                  <a:gd name="T2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73">
                    <a:moveTo>
                      <a:pt x="56" y="73"/>
                    </a:moveTo>
                    <a:lnTo>
                      <a:pt x="56" y="69"/>
                    </a:lnTo>
                    <a:lnTo>
                      <a:pt x="0" y="69"/>
                    </a:lnTo>
                    <a:lnTo>
                      <a:pt x="0" y="15"/>
                    </a:lnTo>
                    <a:lnTo>
                      <a:pt x="7" y="15"/>
                    </a:lnTo>
                    <a:lnTo>
                      <a:pt x="7" y="62"/>
                    </a:lnTo>
                    <a:lnTo>
                      <a:pt x="28" y="62"/>
                    </a:lnTo>
                    <a:lnTo>
                      <a:pt x="28" y="0"/>
                    </a:lnTo>
                    <a:lnTo>
                      <a:pt x="36" y="0"/>
                    </a:lnTo>
                    <a:lnTo>
                      <a:pt x="36" y="62"/>
                    </a:lnTo>
                    <a:lnTo>
                      <a:pt x="56" y="62"/>
                    </a:lnTo>
                    <a:lnTo>
                      <a:pt x="56" y="15"/>
                    </a:lnTo>
                    <a:lnTo>
                      <a:pt x="62" y="15"/>
                    </a:lnTo>
                    <a:lnTo>
                      <a:pt x="62" y="73"/>
                    </a:lnTo>
                    <a:lnTo>
                      <a:pt x="5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6" name="Freeform 178"/>
              <p:cNvSpPr>
                <a:spLocks noEditPoints="1"/>
              </p:cNvSpPr>
              <p:nvPr>
                <p:custDataLst>
                  <p:tags r:id="rId55"/>
                </p:custDataLst>
              </p:nvPr>
            </p:nvSpPr>
            <p:spPr bwMode="auto">
              <a:xfrm>
                <a:off x="5792" y="1429"/>
                <a:ext cx="73" cy="69"/>
              </a:xfrm>
              <a:custGeom>
                <a:avLst/>
                <a:gdLst>
                  <a:gd name="T0" fmla="*/ 0 w 39"/>
                  <a:gd name="T1" fmla="*/ 0 h 37"/>
                  <a:gd name="T2" fmla="*/ 39 w 39"/>
                  <a:gd name="T3" fmla="*/ 0 h 37"/>
                  <a:gd name="T4" fmla="*/ 39 w 39"/>
                  <a:gd name="T5" fmla="*/ 3 h 37"/>
                  <a:gd name="T6" fmla="*/ 26 w 39"/>
                  <a:gd name="T7" fmla="*/ 3 h 37"/>
                  <a:gd name="T8" fmla="*/ 26 w 39"/>
                  <a:gd name="T9" fmla="*/ 9 h 37"/>
                  <a:gd name="T10" fmla="*/ 37 w 39"/>
                  <a:gd name="T11" fmla="*/ 9 h 37"/>
                  <a:gd name="T12" fmla="*/ 37 w 39"/>
                  <a:gd name="T13" fmla="*/ 37 h 37"/>
                  <a:gd name="T14" fmla="*/ 34 w 39"/>
                  <a:gd name="T15" fmla="*/ 37 h 37"/>
                  <a:gd name="T16" fmla="*/ 34 w 39"/>
                  <a:gd name="T17" fmla="*/ 35 h 37"/>
                  <a:gd name="T18" fmla="*/ 5 w 39"/>
                  <a:gd name="T19" fmla="*/ 35 h 37"/>
                  <a:gd name="T20" fmla="*/ 5 w 39"/>
                  <a:gd name="T21" fmla="*/ 37 h 37"/>
                  <a:gd name="T22" fmla="*/ 2 w 39"/>
                  <a:gd name="T23" fmla="*/ 37 h 37"/>
                  <a:gd name="T24" fmla="*/ 2 w 39"/>
                  <a:gd name="T25" fmla="*/ 9 h 37"/>
                  <a:gd name="T26" fmla="*/ 13 w 39"/>
                  <a:gd name="T27" fmla="*/ 9 h 37"/>
                  <a:gd name="T28" fmla="*/ 13 w 39"/>
                  <a:gd name="T29" fmla="*/ 3 h 37"/>
                  <a:gd name="T30" fmla="*/ 0 w 39"/>
                  <a:gd name="T31" fmla="*/ 3 h 37"/>
                  <a:gd name="T32" fmla="*/ 0 w 39"/>
                  <a:gd name="T33" fmla="*/ 0 h 37"/>
                  <a:gd name="T34" fmla="*/ 34 w 39"/>
                  <a:gd name="T35" fmla="*/ 32 h 37"/>
                  <a:gd name="T36" fmla="*/ 34 w 39"/>
                  <a:gd name="T37" fmla="*/ 25 h 37"/>
                  <a:gd name="T38" fmla="*/ 26 w 39"/>
                  <a:gd name="T39" fmla="*/ 25 h 37"/>
                  <a:gd name="T40" fmla="*/ 23 w 39"/>
                  <a:gd name="T41" fmla="*/ 21 h 37"/>
                  <a:gd name="T42" fmla="*/ 23 w 39"/>
                  <a:gd name="T43" fmla="*/ 12 h 37"/>
                  <a:gd name="T44" fmla="*/ 16 w 39"/>
                  <a:gd name="T45" fmla="*/ 12 h 37"/>
                  <a:gd name="T46" fmla="*/ 8 w 39"/>
                  <a:gd name="T47" fmla="*/ 27 h 37"/>
                  <a:gd name="T48" fmla="*/ 6 w 39"/>
                  <a:gd name="T49" fmla="*/ 24 h 37"/>
                  <a:gd name="T50" fmla="*/ 13 w 39"/>
                  <a:gd name="T51" fmla="*/ 12 h 37"/>
                  <a:gd name="T52" fmla="*/ 5 w 39"/>
                  <a:gd name="T53" fmla="*/ 12 h 37"/>
                  <a:gd name="T54" fmla="*/ 5 w 39"/>
                  <a:gd name="T55" fmla="*/ 32 h 37"/>
                  <a:gd name="T56" fmla="*/ 34 w 39"/>
                  <a:gd name="T57" fmla="*/ 32 h 37"/>
                  <a:gd name="T58" fmla="*/ 16 w 39"/>
                  <a:gd name="T59" fmla="*/ 9 h 37"/>
                  <a:gd name="T60" fmla="*/ 23 w 39"/>
                  <a:gd name="T61" fmla="*/ 9 h 37"/>
                  <a:gd name="T62" fmla="*/ 23 w 39"/>
                  <a:gd name="T63" fmla="*/ 3 h 37"/>
                  <a:gd name="T64" fmla="*/ 16 w 39"/>
                  <a:gd name="T65" fmla="*/ 3 h 37"/>
                  <a:gd name="T66" fmla="*/ 16 w 39"/>
                  <a:gd name="T67" fmla="*/ 9 h 37"/>
                  <a:gd name="T68" fmla="*/ 28 w 39"/>
                  <a:gd name="T69" fmla="*/ 22 h 37"/>
                  <a:gd name="T70" fmla="*/ 34 w 39"/>
                  <a:gd name="T71" fmla="*/ 22 h 37"/>
                  <a:gd name="T72" fmla="*/ 34 w 39"/>
                  <a:gd name="T73" fmla="*/ 12 h 37"/>
                  <a:gd name="T74" fmla="*/ 26 w 39"/>
                  <a:gd name="T75" fmla="*/ 12 h 37"/>
                  <a:gd name="T76" fmla="*/ 26 w 39"/>
                  <a:gd name="T77" fmla="*/ 20 h 37"/>
                  <a:gd name="T78" fmla="*/ 28 w 39"/>
                  <a:gd name="T7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37">
                    <a:moveTo>
                      <a:pt x="0" y="0"/>
                    </a:moveTo>
                    <a:cubicBezTo>
                      <a:pt x="39" y="0"/>
                      <a:pt x="39" y="0"/>
                      <a:pt x="39" y="0"/>
                    </a:cubicBezTo>
                    <a:cubicBezTo>
                      <a:pt x="39" y="3"/>
                      <a:pt x="39" y="3"/>
                      <a:pt x="39" y="3"/>
                    </a:cubicBezTo>
                    <a:cubicBezTo>
                      <a:pt x="26" y="3"/>
                      <a:pt x="26" y="3"/>
                      <a:pt x="26" y="3"/>
                    </a:cubicBezTo>
                    <a:cubicBezTo>
                      <a:pt x="26" y="9"/>
                      <a:pt x="26" y="9"/>
                      <a:pt x="26" y="9"/>
                    </a:cubicBezTo>
                    <a:cubicBezTo>
                      <a:pt x="37" y="9"/>
                      <a:pt x="37" y="9"/>
                      <a:pt x="37" y="9"/>
                    </a:cubicBezTo>
                    <a:cubicBezTo>
                      <a:pt x="37" y="37"/>
                      <a:pt x="37" y="37"/>
                      <a:pt x="37" y="37"/>
                    </a:cubicBezTo>
                    <a:cubicBezTo>
                      <a:pt x="34" y="37"/>
                      <a:pt x="34" y="37"/>
                      <a:pt x="34" y="37"/>
                    </a:cubicBezTo>
                    <a:cubicBezTo>
                      <a:pt x="34" y="35"/>
                      <a:pt x="34" y="35"/>
                      <a:pt x="34" y="35"/>
                    </a:cubicBezTo>
                    <a:cubicBezTo>
                      <a:pt x="5" y="35"/>
                      <a:pt x="5" y="35"/>
                      <a:pt x="5" y="35"/>
                    </a:cubicBezTo>
                    <a:cubicBezTo>
                      <a:pt x="5" y="37"/>
                      <a:pt x="5" y="37"/>
                      <a:pt x="5" y="37"/>
                    </a:cubicBezTo>
                    <a:cubicBezTo>
                      <a:pt x="2" y="37"/>
                      <a:pt x="2" y="37"/>
                      <a:pt x="2" y="37"/>
                    </a:cubicBezTo>
                    <a:cubicBezTo>
                      <a:pt x="2" y="9"/>
                      <a:pt x="2" y="9"/>
                      <a:pt x="2" y="9"/>
                    </a:cubicBezTo>
                    <a:cubicBezTo>
                      <a:pt x="13" y="9"/>
                      <a:pt x="13" y="9"/>
                      <a:pt x="13" y="9"/>
                    </a:cubicBezTo>
                    <a:cubicBezTo>
                      <a:pt x="13" y="7"/>
                      <a:pt x="13" y="5"/>
                      <a:pt x="13" y="3"/>
                    </a:cubicBezTo>
                    <a:cubicBezTo>
                      <a:pt x="0" y="3"/>
                      <a:pt x="0" y="3"/>
                      <a:pt x="0" y="3"/>
                    </a:cubicBezTo>
                    <a:lnTo>
                      <a:pt x="0" y="0"/>
                    </a:lnTo>
                    <a:close/>
                    <a:moveTo>
                      <a:pt x="34" y="32"/>
                    </a:moveTo>
                    <a:cubicBezTo>
                      <a:pt x="34" y="25"/>
                      <a:pt x="34" y="25"/>
                      <a:pt x="34" y="25"/>
                    </a:cubicBezTo>
                    <a:cubicBezTo>
                      <a:pt x="26" y="25"/>
                      <a:pt x="26" y="25"/>
                      <a:pt x="26" y="25"/>
                    </a:cubicBezTo>
                    <a:cubicBezTo>
                      <a:pt x="24" y="25"/>
                      <a:pt x="23" y="24"/>
                      <a:pt x="23" y="21"/>
                    </a:cubicBezTo>
                    <a:cubicBezTo>
                      <a:pt x="23" y="12"/>
                      <a:pt x="23" y="12"/>
                      <a:pt x="23" y="12"/>
                    </a:cubicBezTo>
                    <a:cubicBezTo>
                      <a:pt x="16" y="12"/>
                      <a:pt x="16" y="12"/>
                      <a:pt x="16" y="12"/>
                    </a:cubicBezTo>
                    <a:cubicBezTo>
                      <a:pt x="16" y="18"/>
                      <a:pt x="13" y="23"/>
                      <a:pt x="8" y="27"/>
                    </a:cubicBezTo>
                    <a:cubicBezTo>
                      <a:pt x="8" y="26"/>
                      <a:pt x="7" y="25"/>
                      <a:pt x="6" y="24"/>
                    </a:cubicBezTo>
                    <a:cubicBezTo>
                      <a:pt x="10" y="22"/>
                      <a:pt x="13" y="17"/>
                      <a:pt x="13" y="12"/>
                    </a:cubicBezTo>
                    <a:cubicBezTo>
                      <a:pt x="5" y="12"/>
                      <a:pt x="5" y="12"/>
                      <a:pt x="5" y="12"/>
                    </a:cubicBezTo>
                    <a:cubicBezTo>
                      <a:pt x="5" y="32"/>
                      <a:pt x="5" y="32"/>
                      <a:pt x="5" y="32"/>
                    </a:cubicBezTo>
                    <a:lnTo>
                      <a:pt x="34" y="32"/>
                    </a:lnTo>
                    <a:close/>
                    <a:moveTo>
                      <a:pt x="16" y="9"/>
                    </a:moveTo>
                    <a:cubicBezTo>
                      <a:pt x="23" y="9"/>
                      <a:pt x="23" y="9"/>
                      <a:pt x="23" y="9"/>
                    </a:cubicBezTo>
                    <a:cubicBezTo>
                      <a:pt x="23" y="3"/>
                      <a:pt x="23" y="3"/>
                      <a:pt x="23" y="3"/>
                    </a:cubicBezTo>
                    <a:cubicBezTo>
                      <a:pt x="16" y="3"/>
                      <a:pt x="16" y="3"/>
                      <a:pt x="16" y="3"/>
                    </a:cubicBezTo>
                    <a:cubicBezTo>
                      <a:pt x="16" y="5"/>
                      <a:pt x="16" y="7"/>
                      <a:pt x="16" y="9"/>
                    </a:cubicBezTo>
                    <a:close/>
                    <a:moveTo>
                      <a:pt x="28" y="22"/>
                    </a:moveTo>
                    <a:cubicBezTo>
                      <a:pt x="34" y="22"/>
                      <a:pt x="34" y="22"/>
                      <a:pt x="34" y="22"/>
                    </a:cubicBezTo>
                    <a:cubicBezTo>
                      <a:pt x="34" y="12"/>
                      <a:pt x="34" y="12"/>
                      <a:pt x="34" y="12"/>
                    </a:cubicBezTo>
                    <a:cubicBezTo>
                      <a:pt x="26" y="12"/>
                      <a:pt x="26" y="12"/>
                      <a:pt x="26" y="12"/>
                    </a:cubicBezTo>
                    <a:cubicBezTo>
                      <a:pt x="26" y="20"/>
                      <a:pt x="26" y="20"/>
                      <a:pt x="26" y="20"/>
                    </a:cubicBezTo>
                    <a:cubicBezTo>
                      <a:pt x="26" y="21"/>
                      <a:pt x="26" y="22"/>
                      <a:pt x="28"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7" name="Freeform 179"/>
              <p:cNvSpPr/>
              <p:nvPr>
                <p:custDataLst>
                  <p:tags r:id="rId56"/>
                </p:custDataLst>
              </p:nvPr>
            </p:nvSpPr>
            <p:spPr bwMode="auto">
              <a:xfrm>
                <a:off x="5469" y="1100"/>
                <a:ext cx="94" cy="111"/>
              </a:xfrm>
              <a:custGeom>
                <a:avLst/>
                <a:gdLst>
                  <a:gd name="T0" fmla="*/ 0 w 50"/>
                  <a:gd name="T1" fmla="*/ 10 h 59"/>
                  <a:gd name="T2" fmla="*/ 23 w 50"/>
                  <a:gd name="T3" fmla="*/ 10 h 59"/>
                  <a:gd name="T4" fmla="*/ 23 w 50"/>
                  <a:gd name="T5" fmla="*/ 0 h 59"/>
                  <a:gd name="T6" fmla="*/ 28 w 50"/>
                  <a:gd name="T7" fmla="*/ 0 h 59"/>
                  <a:gd name="T8" fmla="*/ 28 w 50"/>
                  <a:gd name="T9" fmla="*/ 10 h 59"/>
                  <a:gd name="T10" fmla="*/ 50 w 50"/>
                  <a:gd name="T11" fmla="*/ 10 h 59"/>
                  <a:gd name="T12" fmla="*/ 50 w 50"/>
                  <a:gd name="T13" fmla="*/ 51 h 59"/>
                  <a:gd name="T14" fmla="*/ 43 w 50"/>
                  <a:gd name="T15" fmla="*/ 59 h 59"/>
                  <a:gd name="T16" fmla="*/ 33 w 50"/>
                  <a:gd name="T17" fmla="*/ 58 h 59"/>
                  <a:gd name="T18" fmla="*/ 32 w 50"/>
                  <a:gd name="T19" fmla="*/ 53 h 59"/>
                  <a:gd name="T20" fmla="*/ 42 w 50"/>
                  <a:gd name="T21" fmla="*/ 54 h 59"/>
                  <a:gd name="T22" fmla="*/ 45 w 50"/>
                  <a:gd name="T23" fmla="*/ 50 h 59"/>
                  <a:gd name="T24" fmla="*/ 45 w 50"/>
                  <a:gd name="T25" fmla="*/ 15 h 59"/>
                  <a:gd name="T26" fmla="*/ 28 w 50"/>
                  <a:gd name="T27" fmla="*/ 15 h 59"/>
                  <a:gd name="T28" fmla="*/ 26 w 50"/>
                  <a:gd name="T29" fmla="*/ 25 h 59"/>
                  <a:gd name="T30" fmla="*/ 44 w 50"/>
                  <a:gd name="T31" fmla="*/ 40 h 59"/>
                  <a:gd name="T32" fmla="*/ 40 w 50"/>
                  <a:gd name="T33" fmla="*/ 44 h 59"/>
                  <a:gd name="T34" fmla="*/ 25 w 50"/>
                  <a:gd name="T35" fmla="*/ 29 h 59"/>
                  <a:gd name="T36" fmla="*/ 9 w 50"/>
                  <a:gd name="T37" fmla="*/ 45 h 59"/>
                  <a:gd name="T38" fmla="*/ 6 w 50"/>
                  <a:gd name="T39" fmla="*/ 41 h 59"/>
                  <a:gd name="T40" fmla="*/ 19 w 50"/>
                  <a:gd name="T41" fmla="*/ 29 h 59"/>
                  <a:gd name="T42" fmla="*/ 23 w 50"/>
                  <a:gd name="T43" fmla="*/ 15 h 59"/>
                  <a:gd name="T44" fmla="*/ 5 w 50"/>
                  <a:gd name="T45" fmla="*/ 15 h 59"/>
                  <a:gd name="T46" fmla="*/ 5 w 50"/>
                  <a:gd name="T47" fmla="*/ 59 h 59"/>
                  <a:gd name="T48" fmla="*/ 0 w 50"/>
                  <a:gd name="T49" fmla="*/ 59 h 59"/>
                  <a:gd name="T50" fmla="*/ 0 w 50"/>
                  <a:gd name="T5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9">
                    <a:moveTo>
                      <a:pt x="0" y="10"/>
                    </a:moveTo>
                    <a:cubicBezTo>
                      <a:pt x="23" y="10"/>
                      <a:pt x="23" y="10"/>
                      <a:pt x="23" y="10"/>
                    </a:cubicBezTo>
                    <a:cubicBezTo>
                      <a:pt x="23" y="0"/>
                      <a:pt x="23" y="0"/>
                      <a:pt x="23" y="0"/>
                    </a:cubicBezTo>
                    <a:cubicBezTo>
                      <a:pt x="28" y="0"/>
                      <a:pt x="28" y="0"/>
                      <a:pt x="28" y="0"/>
                    </a:cubicBezTo>
                    <a:cubicBezTo>
                      <a:pt x="28" y="10"/>
                      <a:pt x="28" y="10"/>
                      <a:pt x="28" y="10"/>
                    </a:cubicBezTo>
                    <a:cubicBezTo>
                      <a:pt x="50" y="10"/>
                      <a:pt x="50" y="10"/>
                      <a:pt x="50" y="10"/>
                    </a:cubicBezTo>
                    <a:cubicBezTo>
                      <a:pt x="50" y="51"/>
                      <a:pt x="50" y="51"/>
                      <a:pt x="50" y="51"/>
                    </a:cubicBezTo>
                    <a:cubicBezTo>
                      <a:pt x="50" y="56"/>
                      <a:pt x="48" y="59"/>
                      <a:pt x="43" y="59"/>
                    </a:cubicBezTo>
                    <a:cubicBezTo>
                      <a:pt x="40" y="59"/>
                      <a:pt x="37" y="59"/>
                      <a:pt x="33" y="58"/>
                    </a:cubicBezTo>
                    <a:cubicBezTo>
                      <a:pt x="33" y="57"/>
                      <a:pt x="32" y="55"/>
                      <a:pt x="32" y="53"/>
                    </a:cubicBezTo>
                    <a:cubicBezTo>
                      <a:pt x="36" y="53"/>
                      <a:pt x="39" y="54"/>
                      <a:pt x="42" y="54"/>
                    </a:cubicBezTo>
                    <a:cubicBezTo>
                      <a:pt x="44" y="54"/>
                      <a:pt x="45" y="52"/>
                      <a:pt x="45" y="50"/>
                    </a:cubicBezTo>
                    <a:cubicBezTo>
                      <a:pt x="45" y="15"/>
                      <a:pt x="45" y="15"/>
                      <a:pt x="45" y="15"/>
                    </a:cubicBezTo>
                    <a:cubicBezTo>
                      <a:pt x="28" y="15"/>
                      <a:pt x="28" y="15"/>
                      <a:pt x="28" y="15"/>
                    </a:cubicBezTo>
                    <a:cubicBezTo>
                      <a:pt x="28" y="19"/>
                      <a:pt x="27" y="22"/>
                      <a:pt x="26" y="25"/>
                    </a:cubicBezTo>
                    <a:cubicBezTo>
                      <a:pt x="34" y="31"/>
                      <a:pt x="39" y="36"/>
                      <a:pt x="44" y="40"/>
                    </a:cubicBezTo>
                    <a:cubicBezTo>
                      <a:pt x="40" y="44"/>
                      <a:pt x="40" y="44"/>
                      <a:pt x="40" y="44"/>
                    </a:cubicBezTo>
                    <a:cubicBezTo>
                      <a:pt x="36" y="40"/>
                      <a:pt x="31" y="35"/>
                      <a:pt x="25" y="29"/>
                    </a:cubicBezTo>
                    <a:cubicBezTo>
                      <a:pt x="22" y="35"/>
                      <a:pt x="17" y="41"/>
                      <a:pt x="9" y="45"/>
                    </a:cubicBezTo>
                    <a:cubicBezTo>
                      <a:pt x="7" y="43"/>
                      <a:pt x="6" y="41"/>
                      <a:pt x="6" y="41"/>
                    </a:cubicBezTo>
                    <a:cubicBezTo>
                      <a:pt x="12" y="37"/>
                      <a:pt x="17" y="33"/>
                      <a:pt x="19" y="29"/>
                    </a:cubicBezTo>
                    <a:cubicBezTo>
                      <a:pt x="21" y="26"/>
                      <a:pt x="22" y="21"/>
                      <a:pt x="23" y="15"/>
                    </a:cubicBezTo>
                    <a:cubicBezTo>
                      <a:pt x="5" y="15"/>
                      <a:pt x="5" y="15"/>
                      <a:pt x="5" y="15"/>
                    </a:cubicBezTo>
                    <a:cubicBezTo>
                      <a:pt x="5" y="59"/>
                      <a:pt x="5" y="59"/>
                      <a:pt x="5" y="59"/>
                    </a:cubicBezTo>
                    <a:cubicBezTo>
                      <a:pt x="0" y="59"/>
                      <a:pt x="0" y="59"/>
                      <a:pt x="0" y="59"/>
                    </a:cubicBez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8" name="Freeform 180"/>
              <p:cNvSpPr>
                <a:spLocks noEditPoints="1"/>
              </p:cNvSpPr>
              <p:nvPr>
                <p:custDataLst>
                  <p:tags r:id="rId57"/>
                </p:custDataLst>
              </p:nvPr>
            </p:nvSpPr>
            <p:spPr bwMode="auto">
              <a:xfrm>
                <a:off x="5578" y="1098"/>
                <a:ext cx="115" cy="113"/>
              </a:xfrm>
              <a:custGeom>
                <a:avLst/>
                <a:gdLst>
                  <a:gd name="T0" fmla="*/ 18 w 61"/>
                  <a:gd name="T1" fmla="*/ 5 h 60"/>
                  <a:gd name="T2" fmla="*/ 23 w 61"/>
                  <a:gd name="T3" fmla="*/ 0 h 60"/>
                  <a:gd name="T4" fmla="*/ 38 w 61"/>
                  <a:gd name="T5" fmla="*/ 5 h 60"/>
                  <a:gd name="T6" fmla="*/ 42 w 61"/>
                  <a:gd name="T7" fmla="*/ 0 h 60"/>
                  <a:gd name="T8" fmla="*/ 61 w 61"/>
                  <a:gd name="T9" fmla="*/ 5 h 60"/>
                  <a:gd name="T10" fmla="*/ 42 w 61"/>
                  <a:gd name="T11" fmla="*/ 9 h 60"/>
                  <a:gd name="T12" fmla="*/ 38 w 61"/>
                  <a:gd name="T13" fmla="*/ 13 h 60"/>
                  <a:gd name="T14" fmla="*/ 23 w 61"/>
                  <a:gd name="T15" fmla="*/ 9 h 60"/>
                  <a:gd name="T16" fmla="*/ 18 w 61"/>
                  <a:gd name="T17" fmla="*/ 13 h 60"/>
                  <a:gd name="T18" fmla="*/ 0 w 61"/>
                  <a:gd name="T19" fmla="*/ 9 h 60"/>
                  <a:gd name="T20" fmla="*/ 52 w 61"/>
                  <a:gd name="T21" fmla="*/ 33 h 60"/>
                  <a:gd name="T22" fmla="*/ 45 w 61"/>
                  <a:gd name="T23" fmla="*/ 41 h 60"/>
                  <a:gd name="T24" fmla="*/ 57 w 61"/>
                  <a:gd name="T25" fmla="*/ 58 h 60"/>
                  <a:gd name="T26" fmla="*/ 37 w 61"/>
                  <a:gd name="T27" fmla="*/ 44 h 60"/>
                  <a:gd name="T28" fmla="*/ 27 w 61"/>
                  <a:gd name="T29" fmla="*/ 60 h 60"/>
                  <a:gd name="T30" fmla="*/ 18 w 61"/>
                  <a:gd name="T31" fmla="*/ 56 h 60"/>
                  <a:gd name="T32" fmla="*/ 33 w 61"/>
                  <a:gd name="T33" fmla="*/ 49 h 60"/>
                  <a:gd name="T34" fmla="*/ 2 w 61"/>
                  <a:gd name="T35" fmla="*/ 60 h 60"/>
                  <a:gd name="T36" fmla="*/ 32 w 61"/>
                  <a:gd name="T37" fmla="*/ 43 h 60"/>
                  <a:gd name="T38" fmla="*/ 3 w 61"/>
                  <a:gd name="T39" fmla="*/ 51 h 60"/>
                  <a:gd name="T40" fmla="*/ 28 w 61"/>
                  <a:gd name="T41" fmla="*/ 37 h 60"/>
                  <a:gd name="T42" fmla="*/ 3 w 61"/>
                  <a:gd name="T43" fmla="*/ 43 h 60"/>
                  <a:gd name="T44" fmla="*/ 26 w 61"/>
                  <a:gd name="T45" fmla="*/ 32 h 60"/>
                  <a:gd name="T46" fmla="*/ 2 w 61"/>
                  <a:gd name="T47" fmla="*/ 28 h 60"/>
                  <a:gd name="T48" fmla="*/ 58 w 61"/>
                  <a:gd name="T49" fmla="*/ 32 h 60"/>
                  <a:gd name="T50" fmla="*/ 30 w 61"/>
                  <a:gd name="T51" fmla="*/ 34 h 60"/>
                  <a:gd name="T52" fmla="*/ 52 w 61"/>
                  <a:gd name="T53" fmla="*/ 33 h 60"/>
                  <a:gd name="T54" fmla="*/ 58 w 61"/>
                  <a:gd name="T55" fmla="*/ 14 h 60"/>
                  <a:gd name="T56" fmla="*/ 54 w 61"/>
                  <a:gd name="T57" fmla="*/ 23 h 60"/>
                  <a:gd name="T58" fmla="*/ 7 w 61"/>
                  <a:gd name="T59" fmla="*/ 18 h 60"/>
                  <a:gd name="T60" fmla="*/ 2 w 61"/>
                  <a:gd name="T61" fmla="*/ 23 h 60"/>
                  <a:gd name="T62" fmla="*/ 11 w 61"/>
                  <a:gd name="T63" fmla="*/ 21 h 60"/>
                  <a:gd name="T64" fmla="*/ 49 w 61"/>
                  <a:gd name="T65" fmla="*/ 25 h 60"/>
                  <a:gd name="T66" fmla="*/ 11 w 61"/>
                  <a:gd name="T67"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0" y="5"/>
                    </a:moveTo>
                    <a:cubicBezTo>
                      <a:pt x="18" y="5"/>
                      <a:pt x="18" y="5"/>
                      <a:pt x="18" y="5"/>
                    </a:cubicBezTo>
                    <a:cubicBezTo>
                      <a:pt x="18" y="0"/>
                      <a:pt x="18" y="0"/>
                      <a:pt x="18" y="0"/>
                    </a:cubicBezTo>
                    <a:cubicBezTo>
                      <a:pt x="23" y="0"/>
                      <a:pt x="23" y="0"/>
                      <a:pt x="23" y="0"/>
                    </a:cubicBezTo>
                    <a:cubicBezTo>
                      <a:pt x="23" y="5"/>
                      <a:pt x="23" y="5"/>
                      <a:pt x="23" y="5"/>
                    </a:cubicBezTo>
                    <a:cubicBezTo>
                      <a:pt x="38" y="5"/>
                      <a:pt x="38" y="5"/>
                      <a:pt x="38" y="5"/>
                    </a:cubicBezTo>
                    <a:cubicBezTo>
                      <a:pt x="38" y="0"/>
                      <a:pt x="38" y="0"/>
                      <a:pt x="38" y="0"/>
                    </a:cubicBezTo>
                    <a:cubicBezTo>
                      <a:pt x="42" y="0"/>
                      <a:pt x="42" y="0"/>
                      <a:pt x="42" y="0"/>
                    </a:cubicBezTo>
                    <a:cubicBezTo>
                      <a:pt x="42" y="5"/>
                      <a:pt x="42" y="5"/>
                      <a:pt x="42" y="5"/>
                    </a:cubicBezTo>
                    <a:cubicBezTo>
                      <a:pt x="61" y="5"/>
                      <a:pt x="61" y="5"/>
                      <a:pt x="61" y="5"/>
                    </a:cubicBezTo>
                    <a:cubicBezTo>
                      <a:pt x="61" y="9"/>
                      <a:pt x="61" y="9"/>
                      <a:pt x="61" y="9"/>
                    </a:cubicBezTo>
                    <a:cubicBezTo>
                      <a:pt x="42" y="9"/>
                      <a:pt x="42" y="9"/>
                      <a:pt x="42" y="9"/>
                    </a:cubicBezTo>
                    <a:cubicBezTo>
                      <a:pt x="42" y="13"/>
                      <a:pt x="42" y="13"/>
                      <a:pt x="42" y="13"/>
                    </a:cubicBezTo>
                    <a:cubicBezTo>
                      <a:pt x="38" y="13"/>
                      <a:pt x="38" y="13"/>
                      <a:pt x="38" y="13"/>
                    </a:cubicBezTo>
                    <a:cubicBezTo>
                      <a:pt x="38" y="9"/>
                      <a:pt x="38" y="9"/>
                      <a:pt x="38" y="9"/>
                    </a:cubicBezTo>
                    <a:cubicBezTo>
                      <a:pt x="23" y="9"/>
                      <a:pt x="23" y="9"/>
                      <a:pt x="23" y="9"/>
                    </a:cubicBezTo>
                    <a:cubicBezTo>
                      <a:pt x="23" y="13"/>
                      <a:pt x="23" y="13"/>
                      <a:pt x="23" y="13"/>
                    </a:cubicBezTo>
                    <a:cubicBezTo>
                      <a:pt x="18" y="13"/>
                      <a:pt x="18" y="13"/>
                      <a:pt x="18" y="13"/>
                    </a:cubicBezTo>
                    <a:cubicBezTo>
                      <a:pt x="18" y="9"/>
                      <a:pt x="18" y="9"/>
                      <a:pt x="18" y="9"/>
                    </a:cubicBezTo>
                    <a:cubicBezTo>
                      <a:pt x="0" y="9"/>
                      <a:pt x="0" y="9"/>
                      <a:pt x="0" y="9"/>
                    </a:cubicBezTo>
                    <a:lnTo>
                      <a:pt x="0" y="5"/>
                    </a:lnTo>
                    <a:close/>
                    <a:moveTo>
                      <a:pt x="52" y="33"/>
                    </a:moveTo>
                    <a:cubicBezTo>
                      <a:pt x="54" y="37"/>
                      <a:pt x="54" y="37"/>
                      <a:pt x="54" y="37"/>
                    </a:cubicBezTo>
                    <a:cubicBezTo>
                      <a:pt x="51" y="39"/>
                      <a:pt x="48" y="40"/>
                      <a:pt x="45" y="41"/>
                    </a:cubicBezTo>
                    <a:cubicBezTo>
                      <a:pt x="48" y="47"/>
                      <a:pt x="53" y="52"/>
                      <a:pt x="61" y="54"/>
                    </a:cubicBezTo>
                    <a:cubicBezTo>
                      <a:pt x="59" y="56"/>
                      <a:pt x="58" y="57"/>
                      <a:pt x="57" y="58"/>
                    </a:cubicBezTo>
                    <a:cubicBezTo>
                      <a:pt x="50" y="55"/>
                      <a:pt x="45" y="50"/>
                      <a:pt x="41" y="42"/>
                    </a:cubicBezTo>
                    <a:cubicBezTo>
                      <a:pt x="40" y="43"/>
                      <a:pt x="38" y="43"/>
                      <a:pt x="37" y="44"/>
                    </a:cubicBezTo>
                    <a:cubicBezTo>
                      <a:pt x="37" y="46"/>
                      <a:pt x="37" y="48"/>
                      <a:pt x="37" y="49"/>
                    </a:cubicBezTo>
                    <a:cubicBezTo>
                      <a:pt x="37" y="57"/>
                      <a:pt x="34" y="60"/>
                      <a:pt x="27" y="60"/>
                    </a:cubicBezTo>
                    <a:cubicBezTo>
                      <a:pt x="25" y="60"/>
                      <a:pt x="22" y="60"/>
                      <a:pt x="19" y="60"/>
                    </a:cubicBezTo>
                    <a:cubicBezTo>
                      <a:pt x="19" y="59"/>
                      <a:pt x="19" y="58"/>
                      <a:pt x="18" y="56"/>
                    </a:cubicBezTo>
                    <a:cubicBezTo>
                      <a:pt x="21" y="56"/>
                      <a:pt x="24" y="56"/>
                      <a:pt x="26" y="56"/>
                    </a:cubicBezTo>
                    <a:cubicBezTo>
                      <a:pt x="31" y="56"/>
                      <a:pt x="33" y="54"/>
                      <a:pt x="33" y="49"/>
                    </a:cubicBezTo>
                    <a:cubicBezTo>
                      <a:pt x="33" y="49"/>
                      <a:pt x="33" y="48"/>
                      <a:pt x="33" y="47"/>
                    </a:cubicBezTo>
                    <a:cubicBezTo>
                      <a:pt x="25" y="51"/>
                      <a:pt x="15" y="56"/>
                      <a:pt x="2" y="60"/>
                    </a:cubicBezTo>
                    <a:cubicBezTo>
                      <a:pt x="1" y="59"/>
                      <a:pt x="1" y="57"/>
                      <a:pt x="0" y="56"/>
                    </a:cubicBezTo>
                    <a:cubicBezTo>
                      <a:pt x="13" y="53"/>
                      <a:pt x="23" y="49"/>
                      <a:pt x="32" y="43"/>
                    </a:cubicBezTo>
                    <a:cubicBezTo>
                      <a:pt x="32" y="42"/>
                      <a:pt x="31" y="41"/>
                      <a:pt x="30" y="40"/>
                    </a:cubicBezTo>
                    <a:cubicBezTo>
                      <a:pt x="22" y="44"/>
                      <a:pt x="13" y="48"/>
                      <a:pt x="3" y="51"/>
                    </a:cubicBezTo>
                    <a:cubicBezTo>
                      <a:pt x="3" y="50"/>
                      <a:pt x="2" y="49"/>
                      <a:pt x="1" y="48"/>
                    </a:cubicBezTo>
                    <a:cubicBezTo>
                      <a:pt x="11" y="45"/>
                      <a:pt x="20" y="42"/>
                      <a:pt x="28" y="37"/>
                    </a:cubicBezTo>
                    <a:cubicBezTo>
                      <a:pt x="27" y="37"/>
                      <a:pt x="27" y="36"/>
                      <a:pt x="26" y="35"/>
                    </a:cubicBezTo>
                    <a:cubicBezTo>
                      <a:pt x="20" y="38"/>
                      <a:pt x="13" y="40"/>
                      <a:pt x="3" y="43"/>
                    </a:cubicBezTo>
                    <a:cubicBezTo>
                      <a:pt x="2" y="42"/>
                      <a:pt x="2" y="41"/>
                      <a:pt x="1" y="39"/>
                    </a:cubicBezTo>
                    <a:cubicBezTo>
                      <a:pt x="9" y="38"/>
                      <a:pt x="18" y="35"/>
                      <a:pt x="26" y="32"/>
                    </a:cubicBezTo>
                    <a:cubicBezTo>
                      <a:pt x="2" y="32"/>
                      <a:pt x="2" y="32"/>
                      <a:pt x="2" y="32"/>
                    </a:cubicBezTo>
                    <a:cubicBezTo>
                      <a:pt x="2" y="28"/>
                      <a:pt x="2" y="28"/>
                      <a:pt x="2" y="28"/>
                    </a:cubicBezTo>
                    <a:cubicBezTo>
                      <a:pt x="58" y="28"/>
                      <a:pt x="58" y="28"/>
                      <a:pt x="58" y="28"/>
                    </a:cubicBezTo>
                    <a:cubicBezTo>
                      <a:pt x="58" y="32"/>
                      <a:pt x="58" y="32"/>
                      <a:pt x="58" y="32"/>
                    </a:cubicBezTo>
                    <a:cubicBezTo>
                      <a:pt x="33" y="32"/>
                      <a:pt x="33" y="32"/>
                      <a:pt x="33" y="32"/>
                    </a:cubicBezTo>
                    <a:cubicBezTo>
                      <a:pt x="32" y="32"/>
                      <a:pt x="31" y="33"/>
                      <a:pt x="30" y="34"/>
                    </a:cubicBezTo>
                    <a:cubicBezTo>
                      <a:pt x="32" y="35"/>
                      <a:pt x="34" y="38"/>
                      <a:pt x="35" y="41"/>
                    </a:cubicBezTo>
                    <a:cubicBezTo>
                      <a:pt x="41" y="38"/>
                      <a:pt x="47" y="36"/>
                      <a:pt x="52" y="33"/>
                    </a:cubicBezTo>
                    <a:close/>
                    <a:moveTo>
                      <a:pt x="2" y="14"/>
                    </a:moveTo>
                    <a:cubicBezTo>
                      <a:pt x="58" y="14"/>
                      <a:pt x="58" y="14"/>
                      <a:pt x="58" y="14"/>
                    </a:cubicBezTo>
                    <a:cubicBezTo>
                      <a:pt x="58" y="23"/>
                      <a:pt x="58" y="23"/>
                      <a:pt x="58" y="23"/>
                    </a:cubicBezTo>
                    <a:cubicBezTo>
                      <a:pt x="54" y="23"/>
                      <a:pt x="54" y="23"/>
                      <a:pt x="54" y="23"/>
                    </a:cubicBezTo>
                    <a:cubicBezTo>
                      <a:pt x="54" y="18"/>
                      <a:pt x="54" y="18"/>
                      <a:pt x="54" y="18"/>
                    </a:cubicBezTo>
                    <a:cubicBezTo>
                      <a:pt x="7" y="18"/>
                      <a:pt x="7" y="18"/>
                      <a:pt x="7" y="18"/>
                    </a:cubicBezTo>
                    <a:cubicBezTo>
                      <a:pt x="7" y="23"/>
                      <a:pt x="7" y="23"/>
                      <a:pt x="7" y="23"/>
                    </a:cubicBezTo>
                    <a:cubicBezTo>
                      <a:pt x="2" y="23"/>
                      <a:pt x="2" y="23"/>
                      <a:pt x="2" y="23"/>
                    </a:cubicBezTo>
                    <a:lnTo>
                      <a:pt x="2" y="14"/>
                    </a:lnTo>
                    <a:close/>
                    <a:moveTo>
                      <a:pt x="11" y="21"/>
                    </a:moveTo>
                    <a:cubicBezTo>
                      <a:pt x="49" y="21"/>
                      <a:pt x="49" y="21"/>
                      <a:pt x="49" y="21"/>
                    </a:cubicBezTo>
                    <a:cubicBezTo>
                      <a:pt x="49" y="25"/>
                      <a:pt x="49" y="25"/>
                      <a:pt x="49" y="25"/>
                    </a:cubicBezTo>
                    <a:cubicBezTo>
                      <a:pt x="11" y="25"/>
                      <a:pt x="11" y="25"/>
                      <a:pt x="11" y="25"/>
                    </a:cubicBez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9" name="Freeform 181"/>
              <p:cNvSpPr>
                <a:spLocks noEditPoints="1"/>
              </p:cNvSpPr>
              <p:nvPr>
                <p:custDataLst>
                  <p:tags r:id="rId58"/>
                </p:custDataLst>
              </p:nvPr>
            </p:nvSpPr>
            <p:spPr bwMode="auto">
              <a:xfrm>
                <a:off x="5695" y="1098"/>
                <a:ext cx="114" cy="113"/>
              </a:xfrm>
              <a:custGeom>
                <a:avLst/>
                <a:gdLst>
                  <a:gd name="T0" fmla="*/ 16 w 114"/>
                  <a:gd name="T1" fmla="*/ 56 h 113"/>
                  <a:gd name="T2" fmla="*/ 52 w 114"/>
                  <a:gd name="T3" fmla="*/ 56 h 113"/>
                  <a:gd name="T4" fmla="*/ 52 w 114"/>
                  <a:gd name="T5" fmla="*/ 32 h 113"/>
                  <a:gd name="T6" fmla="*/ 0 w 114"/>
                  <a:gd name="T7" fmla="*/ 32 h 113"/>
                  <a:gd name="T8" fmla="*/ 0 w 114"/>
                  <a:gd name="T9" fmla="*/ 22 h 113"/>
                  <a:gd name="T10" fmla="*/ 52 w 114"/>
                  <a:gd name="T11" fmla="*/ 22 h 113"/>
                  <a:gd name="T12" fmla="*/ 52 w 114"/>
                  <a:gd name="T13" fmla="*/ 0 h 113"/>
                  <a:gd name="T14" fmla="*/ 61 w 114"/>
                  <a:gd name="T15" fmla="*/ 0 h 113"/>
                  <a:gd name="T16" fmla="*/ 61 w 114"/>
                  <a:gd name="T17" fmla="*/ 22 h 113"/>
                  <a:gd name="T18" fmla="*/ 114 w 114"/>
                  <a:gd name="T19" fmla="*/ 22 h 113"/>
                  <a:gd name="T20" fmla="*/ 114 w 114"/>
                  <a:gd name="T21" fmla="*/ 32 h 113"/>
                  <a:gd name="T22" fmla="*/ 61 w 114"/>
                  <a:gd name="T23" fmla="*/ 32 h 113"/>
                  <a:gd name="T24" fmla="*/ 61 w 114"/>
                  <a:gd name="T25" fmla="*/ 56 h 113"/>
                  <a:gd name="T26" fmla="*/ 99 w 114"/>
                  <a:gd name="T27" fmla="*/ 56 h 113"/>
                  <a:gd name="T28" fmla="*/ 99 w 114"/>
                  <a:gd name="T29" fmla="*/ 113 h 113"/>
                  <a:gd name="T30" fmla="*/ 90 w 114"/>
                  <a:gd name="T31" fmla="*/ 113 h 113"/>
                  <a:gd name="T32" fmla="*/ 90 w 114"/>
                  <a:gd name="T33" fmla="*/ 105 h 113"/>
                  <a:gd name="T34" fmla="*/ 24 w 114"/>
                  <a:gd name="T35" fmla="*/ 105 h 113"/>
                  <a:gd name="T36" fmla="*/ 24 w 114"/>
                  <a:gd name="T37" fmla="*/ 113 h 113"/>
                  <a:gd name="T38" fmla="*/ 16 w 114"/>
                  <a:gd name="T39" fmla="*/ 113 h 113"/>
                  <a:gd name="T40" fmla="*/ 16 w 114"/>
                  <a:gd name="T41" fmla="*/ 56 h 113"/>
                  <a:gd name="T42" fmla="*/ 90 w 114"/>
                  <a:gd name="T43" fmla="*/ 64 h 113"/>
                  <a:gd name="T44" fmla="*/ 24 w 114"/>
                  <a:gd name="T45" fmla="*/ 64 h 113"/>
                  <a:gd name="T46" fmla="*/ 24 w 114"/>
                  <a:gd name="T47" fmla="*/ 96 h 113"/>
                  <a:gd name="T48" fmla="*/ 90 w 114"/>
                  <a:gd name="T49" fmla="*/ 96 h 113"/>
                  <a:gd name="T50" fmla="*/ 90 w 114"/>
                  <a:gd name="T51"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13">
                    <a:moveTo>
                      <a:pt x="16" y="56"/>
                    </a:moveTo>
                    <a:lnTo>
                      <a:pt x="52" y="56"/>
                    </a:lnTo>
                    <a:lnTo>
                      <a:pt x="52" y="32"/>
                    </a:lnTo>
                    <a:lnTo>
                      <a:pt x="0" y="32"/>
                    </a:lnTo>
                    <a:lnTo>
                      <a:pt x="0" y="22"/>
                    </a:lnTo>
                    <a:lnTo>
                      <a:pt x="52" y="22"/>
                    </a:lnTo>
                    <a:lnTo>
                      <a:pt x="52" y="0"/>
                    </a:lnTo>
                    <a:lnTo>
                      <a:pt x="61" y="0"/>
                    </a:lnTo>
                    <a:lnTo>
                      <a:pt x="61" y="22"/>
                    </a:lnTo>
                    <a:lnTo>
                      <a:pt x="114" y="22"/>
                    </a:lnTo>
                    <a:lnTo>
                      <a:pt x="114" y="32"/>
                    </a:lnTo>
                    <a:lnTo>
                      <a:pt x="61" y="32"/>
                    </a:lnTo>
                    <a:lnTo>
                      <a:pt x="61" y="56"/>
                    </a:lnTo>
                    <a:lnTo>
                      <a:pt x="99" y="56"/>
                    </a:lnTo>
                    <a:lnTo>
                      <a:pt x="99" y="113"/>
                    </a:lnTo>
                    <a:lnTo>
                      <a:pt x="90" y="113"/>
                    </a:lnTo>
                    <a:lnTo>
                      <a:pt x="90" y="105"/>
                    </a:lnTo>
                    <a:lnTo>
                      <a:pt x="24" y="105"/>
                    </a:lnTo>
                    <a:lnTo>
                      <a:pt x="24" y="113"/>
                    </a:lnTo>
                    <a:lnTo>
                      <a:pt x="16" y="113"/>
                    </a:lnTo>
                    <a:lnTo>
                      <a:pt x="16" y="56"/>
                    </a:lnTo>
                    <a:close/>
                    <a:moveTo>
                      <a:pt x="90" y="64"/>
                    </a:moveTo>
                    <a:lnTo>
                      <a:pt x="24" y="64"/>
                    </a:lnTo>
                    <a:lnTo>
                      <a:pt x="24" y="96"/>
                    </a:lnTo>
                    <a:lnTo>
                      <a:pt x="90" y="96"/>
                    </a:lnTo>
                    <a:lnTo>
                      <a:pt x="9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0" name="Freeform 182"/>
              <p:cNvSpPr>
                <a:spLocks noEditPoints="1"/>
              </p:cNvSpPr>
              <p:nvPr>
                <p:custDataLst>
                  <p:tags r:id="rId59"/>
                </p:custDataLst>
              </p:nvPr>
            </p:nvSpPr>
            <p:spPr bwMode="auto">
              <a:xfrm>
                <a:off x="3539" y="1024"/>
                <a:ext cx="115" cy="115"/>
              </a:xfrm>
              <a:custGeom>
                <a:avLst/>
                <a:gdLst>
                  <a:gd name="T0" fmla="*/ 10 w 61"/>
                  <a:gd name="T1" fmla="*/ 22 h 61"/>
                  <a:gd name="T2" fmla="*/ 8 w 61"/>
                  <a:gd name="T3" fmla="*/ 12 h 61"/>
                  <a:gd name="T4" fmla="*/ 10 w 61"/>
                  <a:gd name="T5" fmla="*/ 22 h 61"/>
                  <a:gd name="T6" fmla="*/ 24 w 61"/>
                  <a:gd name="T7" fmla="*/ 12 h 61"/>
                  <a:gd name="T8" fmla="*/ 23 w 61"/>
                  <a:gd name="T9" fmla="*/ 22 h 61"/>
                  <a:gd name="T10" fmla="*/ 32 w 61"/>
                  <a:gd name="T11" fmla="*/ 26 h 61"/>
                  <a:gd name="T12" fmla="*/ 0 w 61"/>
                  <a:gd name="T13" fmla="*/ 22 h 61"/>
                  <a:gd name="T14" fmla="*/ 11 w 61"/>
                  <a:gd name="T15" fmla="*/ 42 h 61"/>
                  <a:gd name="T16" fmla="*/ 0 w 61"/>
                  <a:gd name="T17" fmla="*/ 52 h 61"/>
                  <a:gd name="T18" fmla="*/ 2 w 61"/>
                  <a:gd name="T19" fmla="*/ 33 h 61"/>
                  <a:gd name="T20" fmla="*/ 14 w 61"/>
                  <a:gd name="T21" fmla="*/ 27 h 61"/>
                  <a:gd name="T22" fmla="*/ 19 w 61"/>
                  <a:gd name="T23" fmla="*/ 33 h 61"/>
                  <a:gd name="T24" fmla="*/ 31 w 61"/>
                  <a:gd name="T25" fmla="*/ 37 h 61"/>
                  <a:gd name="T26" fmla="*/ 19 w 61"/>
                  <a:gd name="T27" fmla="*/ 53 h 61"/>
                  <a:gd name="T28" fmla="*/ 7 w 61"/>
                  <a:gd name="T29" fmla="*/ 60 h 61"/>
                  <a:gd name="T30" fmla="*/ 11 w 61"/>
                  <a:gd name="T31" fmla="*/ 55 h 61"/>
                  <a:gd name="T32" fmla="*/ 14 w 61"/>
                  <a:gd name="T33" fmla="*/ 37 h 61"/>
                  <a:gd name="T34" fmla="*/ 2 w 61"/>
                  <a:gd name="T35" fmla="*/ 33 h 61"/>
                  <a:gd name="T36" fmla="*/ 15 w 61"/>
                  <a:gd name="T37" fmla="*/ 8 h 61"/>
                  <a:gd name="T38" fmla="*/ 16 w 61"/>
                  <a:gd name="T39" fmla="*/ 0 h 61"/>
                  <a:gd name="T40" fmla="*/ 18 w 61"/>
                  <a:gd name="T41" fmla="*/ 8 h 61"/>
                  <a:gd name="T42" fmla="*/ 31 w 61"/>
                  <a:gd name="T43" fmla="*/ 11 h 61"/>
                  <a:gd name="T44" fmla="*/ 2 w 61"/>
                  <a:gd name="T45" fmla="*/ 8 h 61"/>
                  <a:gd name="T46" fmla="*/ 30 w 61"/>
                  <a:gd name="T47" fmla="*/ 49 h 61"/>
                  <a:gd name="T48" fmla="*/ 21 w 61"/>
                  <a:gd name="T49" fmla="*/ 43 h 61"/>
                  <a:gd name="T50" fmla="*/ 35 w 61"/>
                  <a:gd name="T51" fmla="*/ 6 h 61"/>
                  <a:gd name="T52" fmla="*/ 60 w 61"/>
                  <a:gd name="T53" fmla="*/ 8 h 61"/>
                  <a:gd name="T54" fmla="*/ 39 w 61"/>
                  <a:gd name="T55" fmla="*/ 24 h 61"/>
                  <a:gd name="T56" fmla="*/ 61 w 61"/>
                  <a:gd name="T57" fmla="*/ 28 h 61"/>
                  <a:gd name="T58" fmla="*/ 52 w 61"/>
                  <a:gd name="T59" fmla="*/ 61 h 61"/>
                  <a:gd name="T60" fmla="*/ 48 w 61"/>
                  <a:gd name="T61" fmla="*/ 28 h 61"/>
                  <a:gd name="T62" fmla="*/ 39 w 61"/>
                  <a:gd name="T63" fmla="*/ 31 h 61"/>
                  <a:gd name="T64" fmla="*/ 27 w 61"/>
                  <a:gd name="T65" fmla="*/ 57 h 61"/>
                  <a:gd name="T66" fmla="*/ 35 w 6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1">
                    <a:moveTo>
                      <a:pt x="0" y="22"/>
                    </a:moveTo>
                    <a:cubicBezTo>
                      <a:pt x="10" y="22"/>
                      <a:pt x="10" y="22"/>
                      <a:pt x="10" y="22"/>
                    </a:cubicBezTo>
                    <a:cubicBezTo>
                      <a:pt x="8" y="19"/>
                      <a:pt x="7" y="17"/>
                      <a:pt x="5" y="15"/>
                    </a:cubicBezTo>
                    <a:cubicBezTo>
                      <a:pt x="8" y="12"/>
                      <a:pt x="8" y="12"/>
                      <a:pt x="8" y="12"/>
                    </a:cubicBezTo>
                    <a:cubicBezTo>
                      <a:pt x="10" y="14"/>
                      <a:pt x="11" y="16"/>
                      <a:pt x="14" y="19"/>
                    </a:cubicBezTo>
                    <a:cubicBezTo>
                      <a:pt x="10" y="22"/>
                      <a:pt x="10" y="22"/>
                      <a:pt x="10" y="22"/>
                    </a:cubicBezTo>
                    <a:cubicBezTo>
                      <a:pt x="18" y="22"/>
                      <a:pt x="18" y="22"/>
                      <a:pt x="18" y="22"/>
                    </a:cubicBezTo>
                    <a:cubicBezTo>
                      <a:pt x="20" y="19"/>
                      <a:pt x="23" y="15"/>
                      <a:pt x="24" y="12"/>
                    </a:cubicBezTo>
                    <a:cubicBezTo>
                      <a:pt x="29" y="15"/>
                      <a:pt x="29" y="15"/>
                      <a:pt x="29" y="15"/>
                    </a:cubicBezTo>
                    <a:cubicBezTo>
                      <a:pt x="27" y="17"/>
                      <a:pt x="25" y="20"/>
                      <a:pt x="23" y="22"/>
                    </a:cubicBezTo>
                    <a:cubicBezTo>
                      <a:pt x="32" y="22"/>
                      <a:pt x="32" y="22"/>
                      <a:pt x="32" y="22"/>
                    </a:cubicBezTo>
                    <a:cubicBezTo>
                      <a:pt x="32" y="26"/>
                      <a:pt x="32" y="26"/>
                      <a:pt x="32" y="26"/>
                    </a:cubicBezTo>
                    <a:cubicBezTo>
                      <a:pt x="0" y="26"/>
                      <a:pt x="0" y="26"/>
                      <a:pt x="0" y="26"/>
                    </a:cubicBezTo>
                    <a:lnTo>
                      <a:pt x="0" y="22"/>
                    </a:lnTo>
                    <a:close/>
                    <a:moveTo>
                      <a:pt x="7" y="40"/>
                    </a:moveTo>
                    <a:cubicBezTo>
                      <a:pt x="11" y="42"/>
                      <a:pt x="11" y="42"/>
                      <a:pt x="11" y="42"/>
                    </a:cubicBezTo>
                    <a:cubicBezTo>
                      <a:pt x="9" y="47"/>
                      <a:pt x="6" y="51"/>
                      <a:pt x="4" y="54"/>
                    </a:cubicBezTo>
                    <a:cubicBezTo>
                      <a:pt x="3" y="54"/>
                      <a:pt x="2" y="53"/>
                      <a:pt x="0" y="52"/>
                    </a:cubicBezTo>
                    <a:cubicBezTo>
                      <a:pt x="2" y="49"/>
                      <a:pt x="4" y="45"/>
                      <a:pt x="7" y="40"/>
                    </a:cubicBezTo>
                    <a:close/>
                    <a:moveTo>
                      <a:pt x="2" y="33"/>
                    </a:moveTo>
                    <a:cubicBezTo>
                      <a:pt x="14" y="33"/>
                      <a:pt x="14" y="33"/>
                      <a:pt x="14" y="33"/>
                    </a:cubicBezTo>
                    <a:cubicBezTo>
                      <a:pt x="14" y="27"/>
                      <a:pt x="14" y="27"/>
                      <a:pt x="14" y="27"/>
                    </a:cubicBezTo>
                    <a:cubicBezTo>
                      <a:pt x="19" y="27"/>
                      <a:pt x="19" y="27"/>
                      <a:pt x="19" y="27"/>
                    </a:cubicBezTo>
                    <a:cubicBezTo>
                      <a:pt x="19" y="33"/>
                      <a:pt x="19" y="33"/>
                      <a:pt x="19" y="33"/>
                    </a:cubicBezTo>
                    <a:cubicBezTo>
                      <a:pt x="31" y="33"/>
                      <a:pt x="31" y="33"/>
                      <a:pt x="31" y="33"/>
                    </a:cubicBezTo>
                    <a:cubicBezTo>
                      <a:pt x="31" y="37"/>
                      <a:pt x="31" y="37"/>
                      <a:pt x="31" y="37"/>
                    </a:cubicBezTo>
                    <a:cubicBezTo>
                      <a:pt x="19" y="37"/>
                      <a:pt x="19" y="37"/>
                      <a:pt x="19" y="37"/>
                    </a:cubicBezTo>
                    <a:cubicBezTo>
                      <a:pt x="19" y="53"/>
                      <a:pt x="19" y="53"/>
                      <a:pt x="19" y="53"/>
                    </a:cubicBezTo>
                    <a:cubicBezTo>
                      <a:pt x="19" y="58"/>
                      <a:pt x="17" y="60"/>
                      <a:pt x="13" y="60"/>
                    </a:cubicBezTo>
                    <a:cubicBezTo>
                      <a:pt x="11" y="60"/>
                      <a:pt x="9" y="60"/>
                      <a:pt x="7" y="60"/>
                    </a:cubicBezTo>
                    <a:cubicBezTo>
                      <a:pt x="6" y="58"/>
                      <a:pt x="6" y="57"/>
                      <a:pt x="6" y="55"/>
                    </a:cubicBezTo>
                    <a:cubicBezTo>
                      <a:pt x="8" y="55"/>
                      <a:pt x="10" y="55"/>
                      <a:pt x="11" y="55"/>
                    </a:cubicBezTo>
                    <a:cubicBezTo>
                      <a:pt x="13" y="55"/>
                      <a:pt x="14" y="54"/>
                      <a:pt x="14" y="52"/>
                    </a:cubicBezTo>
                    <a:cubicBezTo>
                      <a:pt x="14" y="37"/>
                      <a:pt x="14" y="37"/>
                      <a:pt x="14" y="37"/>
                    </a:cubicBezTo>
                    <a:cubicBezTo>
                      <a:pt x="2" y="37"/>
                      <a:pt x="2" y="37"/>
                      <a:pt x="2" y="37"/>
                    </a:cubicBezTo>
                    <a:lnTo>
                      <a:pt x="2" y="33"/>
                    </a:lnTo>
                    <a:close/>
                    <a:moveTo>
                      <a:pt x="2" y="8"/>
                    </a:moveTo>
                    <a:cubicBezTo>
                      <a:pt x="15" y="8"/>
                      <a:pt x="15" y="8"/>
                      <a:pt x="15" y="8"/>
                    </a:cubicBezTo>
                    <a:cubicBezTo>
                      <a:pt x="14" y="6"/>
                      <a:pt x="13" y="4"/>
                      <a:pt x="12" y="2"/>
                    </a:cubicBezTo>
                    <a:cubicBezTo>
                      <a:pt x="16" y="0"/>
                      <a:pt x="16" y="0"/>
                      <a:pt x="16" y="0"/>
                    </a:cubicBezTo>
                    <a:cubicBezTo>
                      <a:pt x="18" y="2"/>
                      <a:pt x="19" y="4"/>
                      <a:pt x="20" y="7"/>
                    </a:cubicBezTo>
                    <a:cubicBezTo>
                      <a:pt x="18" y="8"/>
                      <a:pt x="18" y="8"/>
                      <a:pt x="18" y="8"/>
                    </a:cubicBezTo>
                    <a:cubicBezTo>
                      <a:pt x="31" y="8"/>
                      <a:pt x="31" y="8"/>
                      <a:pt x="31" y="8"/>
                    </a:cubicBezTo>
                    <a:cubicBezTo>
                      <a:pt x="31" y="11"/>
                      <a:pt x="31" y="11"/>
                      <a:pt x="31" y="11"/>
                    </a:cubicBezTo>
                    <a:cubicBezTo>
                      <a:pt x="2" y="11"/>
                      <a:pt x="2" y="11"/>
                      <a:pt x="2" y="11"/>
                    </a:cubicBezTo>
                    <a:lnTo>
                      <a:pt x="2" y="8"/>
                    </a:lnTo>
                    <a:close/>
                    <a:moveTo>
                      <a:pt x="24" y="40"/>
                    </a:moveTo>
                    <a:cubicBezTo>
                      <a:pt x="27" y="43"/>
                      <a:pt x="29" y="46"/>
                      <a:pt x="30" y="49"/>
                    </a:cubicBezTo>
                    <a:cubicBezTo>
                      <a:pt x="26" y="52"/>
                      <a:pt x="26" y="52"/>
                      <a:pt x="26" y="52"/>
                    </a:cubicBezTo>
                    <a:cubicBezTo>
                      <a:pt x="24" y="48"/>
                      <a:pt x="23" y="45"/>
                      <a:pt x="21" y="43"/>
                    </a:cubicBezTo>
                    <a:lnTo>
                      <a:pt x="24" y="40"/>
                    </a:lnTo>
                    <a:close/>
                    <a:moveTo>
                      <a:pt x="35" y="6"/>
                    </a:moveTo>
                    <a:cubicBezTo>
                      <a:pt x="43" y="6"/>
                      <a:pt x="51" y="5"/>
                      <a:pt x="58" y="3"/>
                    </a:cubicBezTo>
                    <a:cubicBezTo>
                      <a:pt x="60" y="8"/>
                      <a:pt x="60" y="8"/>
                      <a:pt x="60" y="8"/>
                    </a:cubicBezTo>
                    <a:cubicBezTo>
                      <a:pt x="51" y="9"/>
                      <a:pt x="45" y="10"/>
                      <a:pt x="39" y="10"/>
                    </a:cubicBezTo>
                    <a:cubicBezTo>
                      <a:pt x="39" y="24"/>
                      <a:pt x="39" y="24"/>
                      <a:pt x="39" y="24"/>
                    </a:cubicBezTo>
                    <a:cubicBezTo>
                      <a:pt x="61" y="24"/>
                      <a:pt x="61" y="24"/>
                      <a:pt x="61" y="24"/>
                    </a:cubicBezTo>
                    <a:cubicBezTo>
                      <a:pt x="61" y="28"/>
                      <a:pt x="61" y="28"/>
                      <a:pt x="61" y="28"/>
                    </a:cubicBezTo>
                    <a:cubicBezTo>
                      <a:pt x="52" y="28"/>
                      <a:pt x="52" y="28"/>
                      <a:pt x="52" y="28"/>
                    </a:cubicBezTo>
                    <a:cubicBezTo>
                      <a:pt x="52" y="61"/>
                      <a:pt x="52" y="61"/>
                      <a:pt x="52" y="61"/>
                    </a:cubicBezTo>
                    <a:cubicBezTo>
                      <a:pt x="48" y="61"/>
                      <a:pt x="48" y="61"/>
                      <a:pt x="48" y="61"/>
                    </a:cubicBezTo>
                    <a:cubicBezTo>
                      <a:pt x="48" y="28"/>
                      <a:pt x="48" y="28"/>
                      <a:pt x="48" y="28"/>
                    </a:cubicBezTo>
                    <a:cubicBezTo>
                      <a:pt x="39" y="28"/>
                      <a:pt x="39" y="28"/>
                      <a:pt x="39" y="28"/>
                    </a:cubicBezTo>
                    <a:cubicBezTo>
                      <a:pt x="39" y="31"/>
                      <a:pt x="39" y="31"/>
                      <a:pt x="39" y="31"/>
                    </a:cubicBezTo>
                    <a:cubicBezTo>
                      <a:pt x="39" y="44"/>
                      <a:pt x="36" y="54"/>
                      <a:pt x="30" y="61"/>
                    </a:cubicBezTo>
                    <a:cubicBezTo>
                      <a:pt x="29" y="60"/>
                      <a:pt x="28" y="58"/>
                      <a:pt x="27" y="57"/>
                    </a:cubicBezTo>
                    <a:cubicBezTo>
                      <a:pt x="32" y="51"/>
                      <a:pt x="35" y="43"/>
                      <a:pt x="35" y="31"/>
                    </a:cubicBez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1" name="Freeform 183"/>
              <p:cNvSpPr>
                <a:spLocks noEditPoints="1"/>
              </p:cNvSpPr>
              <p:nvPr>
                <p:custDataLst>
                  <p:tags r:id="rId60"/>
                </p:custDataLst>
              </p:nvPr>
            </p:nvSpPr>
            <p:spPr bwMode="auto">
              <a:xfrm>
                <a:off x="3657" y="1030"/>
                <a:ext cx="113" cy="107"/>
              </a:xfrm>
              <a:custGeom>
                <a:avLst/>
                <a:gdLst>
                  <a:gd name="T0" fmla="*/ 6 w 60"/>
                  <a:gd name="T1" fmla="*/ 44 h 57"/>
                  <a:gd name="T2" fmla="*/ 0 w 60"/>
                  <a:gd name="T3" fmla="*/ 37 h 57"/>
                  <a:gd name="T4" fmla="*/ 6 w 60"/>
                  <a:gd name="T5" fmla="*/ 33 h 57"/>
                  <a:gd name="T6" fmla="*/ 9 w 60"/>
                  <a:gd name="T7" fmla="*/ 28 h 57"/>
                  <a:gd name="T8" fmla="*/ 14 w 60"/>
                  <a:gd name="T9" fmla="*/ 33 h 57"/>
                  <a:gd name="T10" fmla="*/ 9 w 60"/>
                  <a:gd name="T11" fmla="*/ 37 h 57"/>
                  <a:gd name="T12" fmla="*/ 15 w 60"/>
                  <a:gd name="T13" fmla="*/ 42 h 57"/>
                  <a:gd name="T14" fmla="*/ 0 w 60"/>
                  <a:gd name="T15" fmla="*/ 49 h 57"/>
                  <a:gd name="T16" fmla="*/ 3 w 60"/>
                  <a:gd name="T17" fmla="*/ 11 h 57"/>
                  <a:gd name="T18" fmla="*/ 16 w 60"/>
                  <a:gd name="T19" fmla="*/ 4 h 57"/>
                  <a:gd name="T20" fmla="*/ 2 w 60"/>
                  <a:gd name="T21" fmla="*/ 0 h 57"/>
                  <a:gd name="T22" fmla="*/ 20 w 60"/>
                  <a:gd name="T23" fmla="*/ 17 h 57"/>
                  <a:gd name="T24" fmla="*/ 16 w 60"/>
                  <a:gd name="T25" fmla="*/ 15 h 57"/>
                  <a:gd name="T26" fmla="*/ 6 w 60"/>
                  <a:gd name="T27" fmla="*/ 22 h 57"/>
                  <a:gd name="T28" fmla="*/ 20 w 60"/>
                  <a:gd name="T29" fmla="*/ 48 h 57"/>
                  <a:gd name="T30" fmla="*/ 5 w 60"/>
                  <a:gd name="T31" fmla="*/ 57 h 57"/>
                  <a:gd name="T32" fmla="*/ 11 w 60"/>
                  <a:gd name="T33" fmla="*/ 53 h 57"/>
                  <a:gd name="T34" fmla="*/ 16 w 60"/>
                  <a:gd name="T35" fmla="*/ 26 h 57"/>
                  <a:gd name="T36" fmla="*/ 3 w 60"/>
                  <a:gd name="T37" fmla="*/ 11 h 57"/>
                  <a:gd name="T38" fmla="*/ 60 w 60"/>
                  <a:gd name="T39" fmla="*/ 53 h 57"/>
                  <a:gd name="T40" fmla="*/ 21 w 60"/>
                  <a:gd name="T41" fmla="*/ 56 h 57"/>
                  <a:gd name="T42" fmla="*/ 22 w 60"/>
                  <a:gd name="T43" fmla="*/ 26 h 57"/>
                  <a:gd name="T44" fmla="*/ 60 w 60"/>
                  <a:gd name="T45" fmla="*/ 30 h 57"/>
                  <a:gd name="T46" fmla="*/ 22 w 60"/>
                  <a:gd name="T47" fmla="*/ 26 h 57"/>
                  <a:gd name="T48" fmla="*/ 59 w 60"/>
                  <a:gd name="T49" fmla="*/ 0 h 57"/>
                  <a:gd name="T50" fmla="*/ 23 w 60"/>
                  <a:gd name="T51" fmla="*/ 4 h 57"/>
                  <a:gd name="T52" fmla="*/ 53 w 60"/>
                  <a:gd name="T53" fmla="*/ 24 h 57"/>
                  <a:gd name="T54" fmla="*/ 29 w 60"/>
                  <a:gd name="T55" fmla="*/ 23 h 57"/>
                  <a:gd name="T56" fmla="*/ 25 w 60"/>
                  <a:gd name="T57" fmla="*/ 24 h 57"/>
                  <a:gd name="T58" fmla="*/ 57 w 60"/>
                  <a:gd name="T59" fmla="*/ 7 h 57"/>
                  <a:gd name="T60" fmla="*/ 53 w 60"/>
                  <a:gd name="T61" fmla="*/ 24 h 57"/>
                  <a:gd name="T62" fmla="*/ 53 w 60"/>
                  <a:gd name="T63" fmla="*/ 49 h 57"/>
                  <a:gd name="T64" fmla="*/ 29 w 60"/>
                  <a:gd name="T65" fmla="*/ 50 h 57"/>
                  <a:gd name="T66" fmla="*/ 25 w 60"/>
                  <a:gd name="T67" fmla="*/ 33 h 57"/>
                  <a:gd name="T68" fmla="*/ 57 w 60"/>
                  <a:gd name="T69" fmla="*/ 50 h 57"/>
                  <a:gd name="T70" fmla="*/ 29 w 60"/>
                  <a:gd name="T71" fmla="*/ 14 h 57"/>
                  <a:gd name="T72" fmla="*/ 39 w 60"/>
                  <a:gd name="T73" fmla="*/ 10 h 57"/>
                  <a:gd name="T74" fmla="*/ 29 w 60"/>
                  <a:gd name="T75" fmla="*/ 14 h 57"/>
                  <a:gd name="T76" fmla="*/ 39 w 60"/>
                  <a:gd name="T77" fmla="*/ 20 h 57"/>
                  <a:gd name="T78" fmla="*/ 29 w 60"/>
                  <a:gd name="T79" fmla="*/ 16 h 57"/>
                  <a:gd name="T80" fmla="*/ 29 w 60"/>
                  <a:gd name="T81" fmla="*/ 40 h 57"/>
                  <a:gd name="T82" fmla="*/ 39 w 60"/>
                  <a:gd name="T83" fmla="*/ 36 h 57"/>
                  <a:gd name="T84" fmla="*/ 29 w 60"/>
                  <a:gd name="T85" fmla="*/ 40 h 57"/>
                  <a:gd name="T86" fmla="*/ 39 w 60"/>
                  <a:gd name="T87" fmla="*/ 46 h 57"/>
                  <a:gd name="T88" fmla="*/ 29 w 60"/>
                  <a:gd name="T89" fmla="*/ 42 h 57"/>
                  <a:gd name="T90" fmla="*/ 53 w 60"/>
                  <a:gd name="T91" fmla="*/ 10 h 57"/>
                  <a:gd name="T92" fmla="*/ 43 w 60"/>
                  <a:gd name="T93" fmla="*/ 14 h 57"/>
                  <a:gd name="T94" fmla="*/ 53 w 60"/>
                  <a:gd name="T95" fmla="*/ 10 h 57"/>
                  <a:gd name="T96" fmla="*/ 53 w 60"/>
                  <a:gd name="T97" fmla="*/ 20 h 57"/>
                  <a:gd name="T98" fmla="*/ 43 w 60"/>
                  <a:gd name="T99" fmla="*/ 16 h 57"/>
                  <a:gd name="T100" fmla="*/ 53 w 60"/>
                  <a:gd name="T101" fmla="*/ 36 h 57"/>
                  <a:gd name="T102" fmla="*/ 43 w 60"/>
                  <a:gd name="T103" fmla="*/ 40 h 57"/>
                  <a:gd name="T104" fmla="*/ 53 w 60"/>
                  <a:gd name="T105" fmla="*/ 36 h 57"/>
                  <a:gd name="T106" fmla="*/ 53 w 60"/>
                  <a:gd name="T107" fmla="*/ 46 h 57"/>
                  <a:gd name="T108" fmla="*/ 43 w 60"/>
                  <a:gd name="T10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57">
                    <a:moveTo>
                      <a:pt x="0" y="45"/>
                    </a:moveTo>
                    <a:cubicBezTo>
                      <a:pt x="2" y="45"/>
                      <a:pt x="4" y="44"/>
                      <a:pt x="6" y="44"/>
                    </a:cubicBezTo>
                    <a:cubicBezTo>
                      <a:pt x="6" y="37"/>
                      <a:pt x="6" y="37"/>
                      <a:pt x="6" y="37"/>
                    </a:cubicBezTo>
                    <a:cubicBezTo>
                      <a:pt x="0" y="37"/>
                      <a:pt x="0" y="37"/>
                      <a:pt x="0" y="37"/>
                    </a:cubicBezTo>
                    <a:cubicBezTo>
                      <a:pt x="0" y="33"/>
                      <a:pt x="0" y="33"/>
                      <a:pt x="0" y="33"/>
                    </a:cubicBezTo>
                    <a:cubicBezTo>
                      <a:pt x="6" y="33"/>
                      <a:pt x="6" y="33"/>
                      <a:pt x="6" y="33"/>
                    </a:cubicBezTo>
                    <a:cubicBezTo>
                      <a:pt x="6" y="28"/>
                      <a:pt x="6" y="28"/>
                      <a:pt x="6" y="28"/>
                    </a:cubicBezTo>
                    <a:cubicBezTo>
                      <a:pt x="9" y="28"/>
                      <a:pt x="9" y="28"/>
                      <a:pt x="9" y="28"/>
                    </a:cubicBezTo>
                    <a:cubicBezTo>
                      <a:pt x="9" y="33"/>
                      <a:pt x="9" y="33"/>
                      <a:pt x="9" y="33"/>
                    </a:cubicBezTo>
                    <a:cubicBezTo>
                      <a:pt x="14" y="33"/>
                      <a:pt x="14" y="33"/>
                      <a:pt x="14" y="33"/>
                    </a:cubicBezTo>
                    <a:cubicBezTo>
                      <a:pt x="14" y="37"/>
                      <a:pt x="14" y="37"/>
                      <a:pt x="14" y="37"/>
                    </a:cubicBezTo>
                    <a:cubicBezTo>
                      <a:pt x="9" y="37"/>
                      <a:pt x="9" y="37"/>
                      <a:pt x="9" y="37"/>
                    </a:cubicBezTo>
                    <a:cubicBezTo>
                      <a:pt x="9" y="43"/>
                      <a:pt x="9" y="43"/>
                      <a:pt x="9" y="43"/>
                    </a:cubicBezTo>
                    <a:cubicBezTo>
                      <a:pt x="11" y="43"/>
                      <a:pt x="13" y="42"/>
                      <a:pt x="15" y="42"/>
                    </a:cubicBezTo>
                    <a:cubicBezTo>
                      <a:pt x="15" y="43"/>
                      <a:pt x="15" y="45"/>
                      <a:pt x="15" y="46"/>
                    </a:cubicBezTo>
                    <a:cubicBezTo>
                      <a:pt x="13" y="46"/>
                      <a:pt x="8" y="47"/>
                      <a:pt x="0" y="49"/>
                    </a:cubicBezTo>
                    <a:lnTo>
                      <a:pt x="0" y="45"/>
                    </a:lnTo>
                    <a:close/>
                    <a:moveTo>
                      <a:pt x="3" y="11"/>
                    </a:moveTo>
                    <a:cubicBezTo>
                      <a:pt x="16" y="11"/>
                      <a:pt x="16" y="11"/>
                      <a:pt x="16" y="11"/>
                    </a:cubicBezTo>
                    <a:cubicBezTo>
                      <a:pt x="16" y="4"/>
                      <a:pt x="16" y="4"/>
                      <a:pt x="16" y="4"/>
                    </a:cubicBezTo>
                    <a:cubicBezTo>
                      <a:pt x="2" y="4"/>
                      <a:pt x="2" y="4"/>
                      <a:pt x="2" y="4"/>
                    </a:cubicBezTo>
                    <a:cubicBezTo>
                      <a:pt x="2" y="0"/>
                      <a:pt x="2" y="0"/>
                      <a:pt x="2" y="0"/>
                    </a:cubicBezTo>
                    <a:cubicBezTo>
                      <a:pt x="20" y="0"/>
                      <a:pt x="20" y="0"/>
                      <a:pt x="20" y="0"/>
                    </a:cubicBezTo>
                    <a:cubicBezTo>
                      <a:pt x="20" y="17"/>
                      <a:pt x="20" y="17"/>
                      <a:pt x="20" y="17"/>
                    </a:cubicBezTo>
                    <a:cubicBezTo>
                      <a:pt x="16" y="17"/>
                      <a:pt x="16" y="17"/>
                      <a:pt x="16" y="17"/>
                    </a:cubicBezTo>
                    <a:cubicBezTo>
                      <a:pt x="16" y="15"/>
                      <a:pt x="16" y="15"/>
                      <a:pt x="16" y="15"/>
                    </a:cubicBezTo>
                    <a:cubicBezTo>
                      <a:pt x="6" y="15"/>
                      <a:pt x="6" y="15"/>
                      <a:pt x="6" y="15"/>
                    </a:cubicBezTo>
                    <a:cubicBezTo>
                      <a:pt x="6" y="22"/>
                      <a:pt x="6" y="22"/>
                      <a:pt x="6" y="22"/>
                    </a:cubicBezTo>
                    <a:cubicBezTo>
                      <a:pt x="20" y="22"/>
                      <a:pt x="20" y="22"/>
                      <a:pt x="20" y="22"/>
                    </a:cubicBezTo>
                    <a:cubicBezTo>
                      <a:pt x="20" y="29"/>
                      <a:pt x="20" y="38"/>
                      <a:pt x="20" y="48"/>
                    </a:cubicBezTo>
                    <a:cubicBezTo>
                      <a:pt x="20" y="54"/>
                      <a:pt x="17" y="57"/>
                      <a:pt x="13" y="57"/>
                    </a:cubicBezTo>
                    <a:cubicBezTo>
                      <a:pt x="10" y="57"/>
                      <a:pt x="8" y="57"/>
                      <a:pt x="5" y="57"/>
                    </a:cubicBezTo>
                    <a:cubicBezTo>
                      <a:pt x="5" y="56"/>
                      <a:pt x="5" y="54"/>
                      <a:pt x="4" y="52"/>
                    </a:cubicBezTo>
                    <a:cubicBezTo>
                      <a:pt x="7" y="53"/>
                      <a:pt x="10" y="53"/>
                      <a:pt x="11" y="53"/>
                    </a:cubicBezTo>
                    <a:cubicBezTo>
                      <a:pt x="14" y="53"/>
                      <a:pt x="16" y="51"/>
                      <a:pt x="16" y="48"/>
                    </a:cubicBezTo>
                    <a:cubicBezTo>
                      <a:pt x="16" y="41"/>
                      <a:pt x="16" y="33"/>
                      <a:pt x="16" y="26"/>
                    </a:cubicBezTo>
                    <a:cubicBezTo>
                      <a:pt x="2" y="26"/>
                      <a:pt x="2" y="26"/>
                      <a:pt x="2" y="26"/>
                    </a:cubicBezTo>
                    <a:lnTo>
                      <a:pt x="3" y="11"/>
                    </a:lnTo>
                    <a:close/>
                    <a:moveTo>
                      <a:pt x="21" y="53"/>
                    </a:moveTo>
                    <a:cubicBezTo>
                      <a:pt x="60" y="53"/>
                      <a:pt x="60" y="53"/>
                      <a:pt x="60" y="53"/>
                    </a:cubicBezTo>
                    <a:cubicBezTo>
                      <a:pt x="60" y="56"/>
                      <a:pt x="60" y="56"/>
                      <a:pt x="60" y="56"/>
                    </a:cubicBezTo>
                    <a:cubicBezTo>
                      <a:pt x="21" y="56"/>
                      <a:pt x="21" y="56"/>
                      <a:pt x="21" y="56"/>
                    </a:cubicBezTo>
                    <a:lnTo>
                      <a:pt x="21" y="53"/>
                    </a:lnTo>
                    <a:close/>
                    <a:moveTo>
                      <a:pt x="22" y="26"/>
                    </a:moveTo>
                    <a:cubicBezTo>
                      <a:pt x="60" y="26"/>
                      <a:pt x="60" y="26"/>
                      <a:pt x="60" y="26"/>
                    </a:cubicBezTo>
                    <a:cubicBezTo>
                      <a:pt x="60" y="30"/>
                      <a:pt x="60" y="30"/>
                      <a:pt x="60" y="30"/>
                    </a:cubicBezTo>
                    <a:cubicBezTo>
                      <a:pt x="22" y="30"/>
                      <a:pt x="22" y="30"/>
                      <a:pt x="22" y="30"/>
                    </a:cubicBezTo>
                    <a:lnTo>
                      <a:pt x="22" y="26"/>
                    </a:lnTo>
                    <a:close/>
                    <a:moveTo>
                      <a:pt x="23" y="0"/>
                    </a:moveTo>
                    <a:cubicBezTo>
                      <a:pt x="59" y="0"/>
                      <a:pt x="59" y="0"/>
                      <a:pt x="59" y="0"/>
                    </a:cubicBezTo>
                    <a:cubicBezTo>
                      <a:pt x="59" y="4"/>
                      <a:pt x="59" y="4"/>
                      <a:pt x="59" y="4"/>
                    </a:cubicBezTo>
                    <a:cubicBezTo>
                      <a:pt x="23" y="4"/>
                      <a:pt x="23" y="4"/>
                      <a:pt x="23" y="4"/>
                    </a:cubicBezTo>
                    <a:lnTo>
                      <a:pt x="23" y="0"/>
                    </a:lnTo>
                    <a:close/>
                    <a:moveTo>
                      <a:pt x="53" y="24"/>
                    </a:moveTo>
                    <a:cubicBezTo>
                      <a:pt x="53" y="23"/>
                      <a:pt x="53" y="23"/>
                      <a:pt x="53" y="23"/>
                    </a:cubicBezTo>
                    <a:cubicBezTo>
                      <a:pt x="29" y="23"/>
                      <a:pt x="29" y="23"/>
                      <a:pt x="29" y="23"/>
                    </a:cubicBezTo>
                    <a:cubicBezTo>
                      <a:pt x="29" y="24"/>
                      <a:pt x="29" y="24"/>
                      <a:pt x="29" y="24"/>
                    </a:cubicBezTo>
                    <a:cubicBezTo>
                      <a:pt x="25" y="24"/>
                      <a:pt x="25" y="24"/>
                      <a:pt x="25" y="24"/>
                    </a:cubicBezTo>
                    <a:cubicBezTo>
                      <a:pt x="25" y="7"/>
                      <a:pt x="25" y="7"/>
                      <a:pt x="25" y="7"/>
                    </a:cubicBezTo>
                    <a:cubicBezTo>
                      <a:pt x="57" y="7"/>
                      <a:pt x="57" y="7"/>
                      <a:pt x="57" y="7"/>
                    </a:cubicBezTo>
                    <a:cubicBezTo>
                      <a:pt x="57" y="24"/>
                      <a:pt x="57" y="24"/>
                      <a:pt x="57" y="24"/>
                    </a:cubicBezTo>
                    <a:lnTo>
                      <a:pt x="53" y="24"/>
                    </a:lnTo>
                    <a:close/>
                    <a:moveTo>
                      <a:pt x="53" y="50"/>
                    </a:moveTo>
                    <a:cubicBezTo>
                      <a:pt x="53" y="49"/>
                      <a:pt x="53" y="49"/>
                      <a:pt x="53" y="49"/>
                    </a:cubicBezTo>
                    <a:cubicBezTo>
                      <a:pt x="29" y="49"/>
                      <a:pt x="29" y="49"/>
                      <a:pt x="29" y="49"/>
                    </a:cubicBezTo>
                    <a:cubicBezTo>
                      <a:pt x="29" y="50"/>
                      <a:pt x="29" y="50"/>
                      <a:pt x="29" y="50"/>
                    </a:cubicBezTo>
                    <a:cubicBezTo>
                      <a:pt x="25" y="50"/>
                      <a:pt x="25" y="50"/>
                      <a:pt x="25" y="50"/>
                    </a:cubicBezTo>
                    <a:cubicBezTo>
                      <a:pt x="25" y="33"/>
                      <a:pt x="25" y="33"/>
                      <a:pt x="25" y="33"/>
                    </a:cubicBezTo>
                    <a:cubicBezTo>
                      <a:pt x="57" y="33"/>
                      <a:pt x="57" y="33"/>
                      <a:pt x="57" y="33"/>
                    </a:cubicBezTo>
                    <a:cubicBezTo>
                      <a:pt x="57" y="50"/>
                      <a:pt x="57" y="50"/>
                      <a:pt x="57" y="50"/>
                    </a:cubicBezTo>
                    <a:lnTo>
                      <a:pt x="53" y="50"/>
                    </a:lnTo>
                    <a:close/>
                    <a:moveTo>
                      <a:pt x="29" y="14"/>
                    </a:moveTo>
                    <a:cubicBezTo>
                      <a:pt x="39" y="14"/>
                      <a:pt x="39" y="14"/>
                      <a:pt x="39" y="14"/>
                    </a:cubicBezTo>
                    <a:cubicBezTo>
                      <a:pt x="39" y="10"/>
                      <a:pt x="39" y="10"/>
                      <a:pt x="39" y="10"/>
                    </a:cubicBezTo>
                    <a:cubicBezTo>
                      <a:pt x="29" y="10"/>
                      <a:pt x="29" y="10"/>
                      <a:pt x="29" y="10"/>
                    </a:cubicBezTo>
                    <a:lnTo>
                      <a:pt x="29" y="14"/>
                    </a:lnTo>
                    <a:close/>
                    <a:moveTo>
                      <a:pt x="29" y="20"/>
                    </a:moveTo>
                    <a:cubicBezTo>
                      <a:pt x="39" y="20"/>
                      <a:pt x="39" y="20"/>
                      <a:pt x="39" y="20"/>
                    </a:cubicBezTo>
                    <a:cubicBezTo>
                      <a:pt x="39" y="16"/>
                      <a:pt x="39" y="16"/>
                      <a:pt x="39" y="16"/>
                    </a:cubicBezTo>
                    <a:cubicBezTo>
                      <a:pt x="29" y="16"/>
                      <a:pt x="29" y="16"/>
                      <a:pt x="29" y="16"/>
                    </a:cubicBezTo>
                    <a:lnTo>
                      <a:pt x="29" y="20"/>
                    </a:lnTo>
                    <a:close/>
                    <a:moveTo>
                      <a:pt x="29" y="40"/>
                    </a:moveTo>
                    <a:cubicBezTo>
                      <a:pt x="39" y="40"/>
                      <a:pt x="39" y="40"/>
                      <a:pt x="39" y="40"/>
                    </a:cubicBezTo>
                    <a:cubicBezTo>
                      <a:pt x="39" y="36"/>
                      <a:pt x="39" y="36"/>
                      <a:pt x="39" y="36"/>
                    </a:cubicBezTo>
                    <a:cubicBezTo>
                      <a:pt x="29" y="36"/>
                      <a:pt x="29" y="36"/>
                      <a:pt x="29" y="36"/>
                    </a:cubicBezTo>
                    <a:lnTo>
                      <a:pt x="29" y="40"/>
                    </a:lnTo>
                    <a:close/>
                    <a:moveTo>
                      <a:pt x="29" y="46"/>
                    </a:moveTo>
                    <a:cubicBezTo>
                      <a:pt x="39" y="46"/>
                      <a:pt x="39" y="46"/>
                      <a:pt x="39" y="46"/>
                    </a:cubicBezTo>
                    <a:cubicBezTo>
                      <a:pt x="39" y="42"/>
                      <a:pt x="39" y="42"/>
                      <a:pt x="39" y="42"/>
                    </a:cubicBezTo>
                    <a:cubicBezTo>
                      <a:pt x="29" y="42"/>
                      <a:pt x="29" y="42"/>
                      <a:pt x="29" y="42"/>
                    </a:cubicBezTo>
                    <a:lnTo>
                      <a:pt x="29" y="46"/>
                    </a:lnTo>
                    <a:close/>
                    <a:moveTo>
                      <a:pt x="53" y="10"/>
                    </a:moveTo>
                    <a:cubicBezTo>
                      <a:pt x="43" y="10"/>
                      <a:pt x="43" y="10"/>
                      <a:pt x="43" y="10"/>
                    </a:cubicBezTo>
                    <a:cubicBezTo>
                      <a:pt x="43" y="14"/>
                      <a:pt x="43" y="14"/>
                      <a:pt x="43" y="14"/>
                    </a:cubicBezTo>
                    <a:cubicBezTo>
                      <a:pt x="53" y="14"/>
                      <a:pt x="53" y="14"/>
                      <a:pt x="53" y="14"/>
                    </a:cubicBezTo>
                    <a:lnTo>
                      <a:pt x="53" y="10"/>
                    </a:lnTo>
                    <a:close/>
                    <a:moveTo>
                      <a:pt x="43" y="20"/>
                    </a:moveTo>
                    <a:cubicBezTo>
                      <a:pt x="53" y="20"/>
                      <a:pt x="53" y="20"/>
                      <a:pt x="53" y="20"/>
                    </a:cubicBezTo>
                    <a:cubicBezTo>
                      <a:pt x="53" y="16"/>
                      <a:pt x="53" y="16"/>
                      <a:pt x="53" y="16"/>
                    </a:cubicBezTo>
                    <a:cubicBezTo>
                      <a:pt x="43" y="16"/>
                      <a:pt x="43" y="16"/>
                      <a:pt x="43" y="16"/>
                    </a:cubicBezTo>
                    <a:lnTo>
                      <a:pt x="43" y="20"/>
                    </a:lnTo>
                    <a:close/>
                    <a:moveTo>
                      <a:pt x="53" y="36"/>
                    </a:moveTo>
                    <a:cubicBezTo>
                      <a:pt x="43" y="36"/>
                      <a:pt x="43" y="36"/>
                      <a:pt x="43" y="36"/>
                    </a:cubicBezTo>
                    <a:cubicBezTo>
                      <a:pt x="43" y="40"/>
                      <a:pt x="43" y="40"/>
                      <a:pt x="43" y="40"/>
                    </a:cubicBezTo>
                    <a:cubicBezTo>
                      <a:pt x="53" y="40"/>
                      <a:pt x="53" y="40"/>
                      <a:pt x="53" y="40"/>
                    </a:cubicBezTo>
                    <a:lnTo>
                      <a:pt x="53" y="36"/>
                    </a:lnTo>
                    <a:close/>
                    <a:moveTo>
                      <a:pt x="43" y="46"/>
                    </a:moveTo>
                    <a:cubicBezTo>
                      <a:pt x="53" y="46"/>
                      <a:pt x="53" y="46"/>
                      <a:pt x="53" y="46"/>
                    </a:cubicBezTo>
                    <a:cubicBezTo>
                      <a:pt x="53" y="42"/>
                      <a:pt x="53" y="42"/>
                      <a:pt x="53" y="42"/>
                    </a:cubicBezTo>
                    <a:cubicBezTo>
                      <a:pt x="43" y="42"/>
                      <a:pt x="43" y="42"/>
                      <a:pt x="43" y="42"/>
                    </a:cubicBezTo>
                    <a:lnTo>
                      <a:pt x="43"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2" name="Freeform 184"/>
              <p:cNvSpPr>
                <a:spLocks noEditPoints="1"/>
              </p:cNvSpPr>
              <p:nvPr>
                <p:custDataLst>
                  <p:tags r:id="rId61"/>
                </p:custDataLst>
              </p:nvPr>
            </p:nvSpPr>
            <p:spPr bwMode="auto">
              <a:xfrm>
                <a:off x="3776" y="1024"/>
                <a:ext cx="112" cy="115"/>
              </a:xfrm>
              <a:custGeom>
                <a:avLst/>
                <a:gdLst>
                  <a:gd name="T0" fmla="*/ 19 w 60"/>
                  <a:gd name="T1" fmla="*/ 35 h 61"/>
                  <a:gd name="T2" fmla="*/ 2 w 60"/>
                  <a:gd name="T3" fmla="*/ 42 h 61"/>
                  <a:gd name="T4" fmla="*/ 10 w 60"/>
                  <a:gd name="T5" fmla="*/ 25 h 61"/>
                  <a:gd name="T6" fmla="*/ 0 w 60"/>
                  <a:gd name="T7" fmla="*/ 21 h 61"/>
                  <a:gd name="T8" fmla="*/ 15 w 60"/>
                  <a:gd name="T9" fmla="*/ 2 h 61"/>
                  <a:gd name="T10" fmla="*/ 12 w 60"/>
                  <a:gd name="T11" fmla="*/ 21 h 61"/>
                  <a:gd name="T12" fmla="*/ 21 w 60"/>
                  <a:gd name="T13" fmla="*/ 14 h 61"/>
                  <a:gd name="T14" fmla="*/ 0 w 60"/>
                  <a:gd name="T15" fmla="*/ 52 h 61"/>
                  <a:gd name="T16" fmla="*/ 21 w 60"/>
                  <a:gd name="T17" fmla="*/ 53 h 61"/>
                  <a:gd name="T18" fmla="*/ 0 w 60"/>
                  <a:gd name="T19" fmla="*/ 52 h 61"/>
                  <a:gd name="T20" fmla="*/ 31 w 60"/>
                  <a:gd name="T21" fmla="*/ 0 h 61"/>
                  <a:gd name="T22" fmla="*/ 31 w 60"/>
                  <a:gd name="T23" fmla="*/ 12 h 61"/>
                  <a:gd name="T24" fmla="*/ 59 w 60"/>
                  <a:gd name="T25" fmla="*/ 16 h 61"/>
                  <a:gd name="T26" fmla="*/ 46 w 60"/>
                  <a:gd name="T27" fmla="*/ 25 h 61"/>
                  <a:gd name="T28" fmla="*/ 59 w 60"/>
                  <a:gd name="T29" fmla="*/ 30 h 61"/>
                  <a:gd name="T30" fmla="*/ 46 w 60"/>
                  <a:gd name="T31" fmla="*/ 39 h 61"/>
                  <a:gd name="T32" fmla="*/ 59 w 60"/>
                  <a:gd name="T33" fmla="*/ 43 h 61"/>
                  <a:gd name="T34" fmla="*/ 46 w 60"/>
                  <a:gd name="T35" fmla="*/ 52 h 61"/>
                  <a:gd name="T36" fmla="*/ 60 w 60"/>
                  <a:gd name="T37" fmla="*/ 57 h 61"/>
                  <a:gd name="T38" fmla="*/ 29 w 60"/>
                  <a:gd name="T39" fmla="*/ 61 h 61"/>
                  <a:gd name="T40" fmla="*/ 24 w 60"/>
                  <a:gd name="T41" fmla="*/ 24 h 61"/>
                  <a:gd name="T42" fmla="*/ 17 w 60"/>
                  <a:gd name="T43" fmla="*/ 25 h 61"/>
                  <a:gd name="T44" fmla="*/ 41 w 60"/>
                  <a:gd name="T45" fmla="*/ 25 h 61"/>
                  <a:gd name="T46" fmla="*/ 29 w 60"/>
                  <a:gd name="T47" fmla="*/ 16 h 61"/>
                  <a:gd name="T48" fmla="*/ 29 w 60"/>
                  <a:gd name="T49" fmla="*/ 39 h 61"/>
                  <a:gd name="T50" fmla="*/ 41 w 60"/>
                  <a:gd name="T51" fmla="*/ 30 h 61"/>
                  <a:gd name="T52" fmla="*/ 29 w 60"/>
                  <a:gd name="T53" fmla="*/ 39 h 61"/>
                  <a:gd name="T54" fmla="*/ 41 w 60"/>
                  <a:gd name="T55" fmla="*/ 52 h 61"/>
                  <a:gd name="T56" fmla="*/ 29 w 60"/>
                  <a:gd name="T57" fmla="*/ 43 h 61"/>
                  <a:gd name="T58" fmla="*/ 39 w 60"/>
                  <a:gd name="T59" fmla="*/ 3 h 61"/>
                  <a:gd name="T60" fmla="*/ 49 w 60"/>
                  <a:gd name="T61" fmla="*/ 9 h 61"/>
                  <a:gd name="T62" fmla="*/ 39 w 60"/>
                  <a:gd name="T6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1">
                    <a:moveTo>
                      <a:pt x="7" y="37"/>
                    </a:moveTo>
                    <a:cubicBezTo>
                      <a:pt x="11" y="36"/>
                      <a:pt x="15" y="36"/>
                      <a:pt x="19" y="35"/>
                    </a:cubicBezTo>
                    <a:cubicBezTo>
                      <a:pt x="19" y="37"/>
                      <a:pt x="19" y="39"/>
                      <a:pt x="19" y="40"/>
                    </a:cubicBezTo>
                    <a:cubicBezTo>
                      <a:pt x="11" y="41"/>
                      <a:pt x="6" y="42"/>
                      <a:pt x="2" y="42"/>
                    </a:cubicBezTo>
                    <a:cubicBezTo>
                      <a:pt x="1" y="38"/>
                      <a:pt x="1" y="38"/>
                      <a:pt x="1" y="38"/>
                    </a:cubicBezTo>
                    <a:cubicBezTo>
                      <a:pt x="3" y="36"/>
                      <a:pt x="6" y="31"/>
                      <a:pt x="10" y="25"/>
                    </a:cubicBezTo>
                    <a:cubicBezTo>
                      <a:pt x="6" y="25"/>
                      <a:pt x="3" y="25"/>
                      <a:pt x="1" y="25"/>
                    </a:cubicBezTo>
                    <a:cubicBezTo>
                      <a:pt x="0" y="21"/>
                      <a:pt x="0" y="21"/>
                      <a:pt x="0" y="21"/>
                    </a:cubicBezTo>
                    <a:cubicBezTo>
                      <a:pt x="4" y="15"/>
                      <a:pt x="7" y="8"/>
                      <a:pt x="10" y="0"/>
                    </a:cubicBezTo>
                    <a:cubicBezTo>
                      <a:pt x="15" y="2"/>
                      <a:pt x="15" y="2"/>
                      <a:pt x="15" y="2"/>
                    </a:cubicBezTo>
                    <a:cubicBezTo>
                      <a:pt x="11" y="9"/>
                      <a:pt x="8" y="16"/>
                      <a:pt x="5" y="21"/>
                    </a:cubicBezTo>
                    <a:cubicBezTo>
                      <a:pt x="6" y="21"/>
                      <a:pt x="9" y="21"/>
                      <a:pt x="12" y="21"/>
                    </a:cubicBezTo>
                    <a:cubicBezTo>
                      <a:pt x="13" y="18"/>
                      <a:pt x="15" y="15"/>
                      <a:pt x="16" y="12"/>
                    </a:cubicBezTo>
                    <a:cubicBezTo>
                      <a:pt x="21" y="14"/>
                      <a:pt x="21" y="14"/>
                      <a:pt x="21" y="14"/>
                    </a:cubicBezTo>
                    <a:cubicBezTo>
                      <a:pt x="15" y="24"/>
                      <a:pt x="10" y="32"/>
                      <a:pt x="7" y="37"/>
                    </a:cubicBezTo>
                    <a:close/>
                    <a:moveTo>
                      <a:pt x="0" y="52"/>
                    </a:moveTo>
                    <a:cubicBezTo>
                      <a:pt x="7" y="51"/>
                      <a:pt x="14" y="50"/>
                      <a:pt x="21" y="48"/>
                    </a:cubicBezTo>
                    <a:cubicBezTo>
                      <a:pt x="21" y="50"/>
                      <a:pt x="21" y="51"/>
                      <a:pt x="21" y="53"/>
                    </a:cubicBezTo>
                    <a:cubicBezTo>
                      <a:pt x="13" y="54"/>
                      <a:pt x="6" y="56"/>
                      <a:pt x="1" y="57"/>
                    </a:cubicBezTo>
                    <a:lnTo>
                      <a:pt x="0" y="52"/>
                    </a:lnTo>
                    <a:close/>
                    <a:moveTo>
                      <a:pt x="17" y="25"/>
                    </a:moveTo>
                    <a:cubicBezTo>
                      <a:pt x="23" y="18"/>
                      <a:pt x="27" y="10"/>
                      <a:pt x="31" y="0"/>
                    </a:cubicBezTo>
                    <a:cubicBezTo>
                      <a:pt x="36" y="2"/>
                      <a:pt x="36" y="2"/>
                      <a:pt x="36" y="2"/>
                    </a:cubicBezTo>
                    <a:cubicBezTo>
                      <a:pt x="34" y="6"/>
                      <a:pt x="32" y="9"/>
                      <a:pt x="31" y="12"/>
                    </a:cubicBezTo>
                    <a:cubicBezTo>
                      <a:pt x="59" y="12"/>
                      <a:pt x="59" y="12"/>
                      <a:pt x="59" y="12"/>
                    </a:cubicBezTo>
                    <a:cubicBezTo>
                      <a:pt x="59" y="16"/>
                      <a:pt x="59" y="16"/>
                      <a:pt x="59" y="16"/>
                    </a:cubicBezTo>
                    <a:cubicBezTo>
                      <a:pt x="46" y="16"/>
                      <a:pt x="46" y="16"/>
                      <a:pt x="46" y="16"/>
                    </a:cubicBezTo>
                    <a:cubicBezTo>
                      <a:pt x="46" y="25"/>
                      <a:pt x="46" y="25"/>
                      <a:pt x="46" y="25"/>
                    </a:cubicBezTo>
                    <a:cubicBezTo>
                      <a:pt x="59" y="25"/>
                      <a:pt x="59" y="25"/>
                      <a:pt x="59" y="25"/>
                    </a:cubicBezTo>
                    <a:cubicBezTo>
                      <a:pt x="59" y="30"/>
                      <a:pt x="59" y="30"/>
                      <a:pt x="59" y="30"/>
                    </a:cubicBezTo>
                    <a:cubicBezTo>
                      <a:pt x="46" y="30"/>
                      <a:pt x="46" y="30"/>
                      <a:pt x="46" y="30"/>
                    </a:cubicBezTo>
                    <a:cubicBezTo>
                      <a:pt x="46" y="39"/>
                      <a:pt x="46" y="39"/>
                      <a:pt x="46" y="39"/>
                    </a:cubicBezTo>
                    <a:cubicBezTo>
                      <a:pt x="59" y="39"/>
                      <a:pt x="59" y="39"/>
                      <a:pt x="59" y="39"/>
                    </a:cubicBezTo>
                    <a:cubicBezTo>
                      <a:pt x="59" y="43"/>
                      <a:pt x="59" y="43"/>
                      <a:pt x="59" y="43"/>
                    </a:cubicBezTo>
                    <a:cubicBezTo>
                      <a:pt x="46" y="43"/>
                      <a:pt x="46" y="43"/>
                      <a:pt x="46" y="43"/>
                    </a:cubicBezTo>
                    <a:cubicBezTo>
                      <a:pt x="46" y="52"/>
                      <a:pt x="46" y="52"/>
                      <a:pt x="46" y="52"/>
                    </a:cubicBezTo>
                    <a:cubicBezTo>
                      <a:pt x="60" y="52"/>
                      <a:pt x="60" y="52"/>
                      <a:pt x="60" y="52"/>
                    </a:cubicBezTo>
                    <a:cubicBezTo>
                      <a:pt x="60" y="57"/>
                      <a:pt x="60" y="57"/>
                      <a:pt x="60" y="57"/>
                    </a:cubicBezTo>
                    <a:cubicBezTo>
                      <a:pt x="29" y="57"/>
                      <a:pt x="29" y="57"/>
                      <a:pt x="29" y="57"/>
                    </a:cubicBezTo>
                    <a:cubicBezTo>
                      <a:pt x="29" y="61"/>
                      <a:pt x="29" y="61"/>
                      <a:pt x="29" y="61"/>
                    </a:cubicBezTo>
                    <a:cubicBezTo>
                      <a:pt x="24" y="61"/>
                      <a:pt x="24" y="61"/>
                      <a:pt x="24" y="61"/>
                    </a:cubicBezTo>
                    <a:cubicBezTo>
                      <a:pt x="24" y="24"/>
                      <a:pt x="24" y="24"/>
                      <a:pt x="24" y="24"/>
                    </a:cubicBezTo>
                    <a:cubicBezTo>
                      <a:pt x="23" y="26"/>
                      <a:pt x="22" y="28"/>
                      <a:pt x="21" y="29"/>
                    </a:cubicBezTo>
                    <a:cubicBezTo>
                      <a:pt x="20" y="28"/>
                      <a:pt x="19" y="27"/>
                      <a:pt x="17" y="25"/>
                    </a:cubicBezTo>
                    <a:close/>
                    <a:moveTo>
                      <a:pt x="29" y="25"/>
                    </a:moveTo>
                    <a:cubicBezTo>
                      <a:pt x="41" y="25"/>
                      <a:pt x="41" y="25"/>
                      <a:pt x="41" y="25"/>
                    </a:cubicBezTo>
                    <a:cubicBezTo>
                      <a:pt x="41" y="16"/>
                      <a:pt x="41" y="16"/>
                      <a:pt x="41" y="16"/>
                    </a:cubicBezTo>
                    <a:cubicBezTo>
                      <a:pt x="29" y="16"/>
                      <a:pt x="29" y="16"/>
                      <a:pt x="29" y="16"/>
                    </a:cubicBezTo>
                    <a:lnTo>
                      <a:pt x="29" y="25"/>
                    </a:lnTo>
                    <a:close/>
                    <a:moveTo>
                      <a:pt x="29" y="39"/>
                    </a:moveTo>
                    <a:cubicBezTo>
                      <a:pt x="41" y="39"/>
                      <a:pt x="41" y="39"/>
                      <a:pt x="41" y="39"/>
                    </a:cubicBezTo>
                    <a:cubicBezTo>
                      <a:pt x="41" y="30"/>
                      <a:pt x="41" y="30"/>
                      <a:pt x="41" y="30"/>
                    </a:cubicBezTo>
                    <a:cubicBezTo>
                      <a:pt x="29" y="30"/>
                      <a:pt x="29" y="30"/>
                      <a:pt x="29" y="30"/>
                    </a:cubicBezTo>
                    <a:lnTo>
                      <a:pt x="29" y="39"/>
                    </a:lnTo>
                    <a:close/>
                    <a:moveTo>
                      <a:pt x="29" y="52"/>
                    </a:moveTo>
                    <a:cubicBezTo>
                      <a:pt x="41" y="52"/>
                      <a:pt x="41" y="52"/>
                      <a:pt x="41" y="52"/>
                    </a:cubicBezTo>
                    <a:cubicBezTo>
                      <a:pt x="41" y="43"/>
                      <a:pt x="41" y="43"/>
                      <a:pt x="41" y="43"/>
                    </a:cubicBezTo>
                    <a:cubicBezTo>
                      <a:pt x="29" y="43"/>
                      <a:pt x="29" y="43"/>
                      <a:pt x="29" y="43"/>
                    </a:cubicBezTo>
                    <a:lnTo>
                      <a:pt x="29" y="52"/>
                    </a:lnTo>
                    <a:close/>
                    <a:moveTo>
                      <a:pt x="39" y="3"/>
                    </a:moveTo>
                    <a:cubicBezTo>
                      <a:pt x="43" y="1"/>
                      <a:pt x="43" y="1"/>
                      <a:pt x="43" y="1"/>
                    </a:cubicBezTo>
                    <a:cubicBezTo>
                      <a:pt x="45" y="4"/>
                      <a:pt x="47" y="6"/>
                      <a:pt x="49" y="9"/>
                    </a:cubicBezTo>
                    <a:cubicBezTo>
                      <a:pt x="45" y="11"/>
                      <a:pt x="45" y="11"/>
                      <a:pt x="45" y="11"/>
                    </a:cubicBezTo>
                    <a:cubicBezTo>
                      <a:pt x="43" y="9"/>
                      <a:pt x="41" y="6"/>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3" name="Freeform 185"/>
              <p:cNvSpPr>
                <a:spLocks noEditPoints="1"/>
              </p:cNvSpPr>
              <p:nvPr>
                <p:custDataLst>
                  <p:tags r:id="rId62"/>
                </p:custDataLst>
              </p:nvPr>
            </p:nvSpPr>
            <p:spPr bwMode="auto">
              <a:xfrm>
                <a:off x="3894" y="1032"/>
                <a:ext cx="113" cy="107"/>
              </a:xfrm>
              <a:custGeom>
                <a:avLst/>
                <a:gdLst>
                  <a:gd name="T0" fmla="*/ 0 w 113"/>
                  <a:gd name="T1" fmla="*/ 45 h 107"/>
                  <a:gd name="T2" fmla="*/ 28 w 113"/>
                  <a:gd name="T3" fmla="*/ 45 h 107"/>
                  <a:gd name="T4" fmla="*/ 32 w 113"/>
                  <a:gd name="T5" fmla="*/ 28 h 107"/>
                  <a:gd name="T6" fmla="*/ 9 w 113"/>
                  <a:gd name="T7" fmla="*/ 28 h 107"/>
                  <a:gd name="T8" fmla="*/ 9 w 113"/>
                  <a:gd name="T9" fmla="*/ 21 h 107"/>
                  <a:gd name="T10" fmla="*/ 34 w 113"/>
                  <a:gd name="T11" fmla="*/ 21 h 107"/>
                  <a:gd name="T12" fmla="*/ 37 w 113"/>
                  <a:gd name="T13" fmla="*/ 7 h 107"/>
                  <a:gd name="T14" fmla="*/ 4 w 113"/>
                  <a:gd name="T15" fmla="*/ 7 h 107"/>
                  <a:gd name="T16" fmla="*/ 4 w 113"/>
                  <a:gd name="T17" fmla="*/ 0 h 107"/>
                  <a:gd name="T18" fmla="*/ 107 w 113"/>
                  <a:gd name="T19" fmla="*/ 0 h 107"/>
                  <a:gd name="T20" fmla="*/ 107 w 113"/>
                  <a:gd name="T21" fmla="*/ 7 h 107"/>
                  <a:gd name="T22" fmla="*/ 47 w 113"/>
                  <a:gd name="T23" fmla="*/ 7 h 107"/>
                  <a:gd name="T24" fmla="*/ 43 w 113"/>
                  <a:gd name="T25" fmla="*/ 21 h 107"/>
                  <a:gd name="T26" fmla="*/ 92 w 113"/>
                  <a:gd name="T27" fmla="*/ 21 h 107"/>
                  <a:gd name="T28" fmla="*/ 92 w 113"/>
                  <a:gd name="T29" fmla="*/ 45 h 107"/>
                  <a:gd name="T30" fmla="*/ 113 w 113"/>
                  <a:gd name="T31" fmla="*/ 45 h 107"/>
                  <a:gd name="T32" fmla="*/ 113 w 113"/>
                  <a:gd name="T33" fmla="*/ 53 h 107"/>
                  <a:gd name="T34" fmla="*/ 0 w 113"/>
                  <a:gd name="T35" fmla="*/ 53 h 107"/>
                  <a:gd name="T36" fmla="*/ 0 w 113"/>
                  <a:gd name="T37" fmla="*/ 45 h 107"/>
                  <a:gd name="T38" fmla="*/ 17 w 113"/>
                  <a:gd name="T39" fmla="*/ 64 h 107"/>
                  <a:gd name="T40" fmla="*/ 98 w 113"/>
                  <a:gd name="T41" fmla="*/ 64 h 107"/>
                  <a:gd name="T42" fmla="*/ 98 w 113"/>
                  <a:gd name="T43" fmla="*/ 107 h 107"/>
                  <a:gd name="T44" fmla="*/ 88 w 113"/>
                  <a:gd name="T45" fmla="*/ 107 h 107"/>
                  <a:gd name="T46" fmla="*/ 88 w 113"/>
                  <a:gd name="T47" fmla="*/ 100 h 107"/>
                  <a:gd name="T48" fmla="*/ 24 w 113"/>
                  <a:gd name="T49" fmla="*/ 100 h 107"/>
                  <a:gd name="T50" fmla="*/ 24 w 113"/>
                  <a:gd name="T51" fmla="*/ 107 h 107"/>
                  <a:gd name="T52" fmla="*/ 17 w 113"/>
                  <a:gd name="T53" fmla="*/ 107 h 107"/>
                  <a:gd name="T54" fmla="*/ 17 w 113"/>
                  <a:gd name="T55" fmla="*/ 64 h 107"/>
                  <a:gd name="T56" fmla="*/ 88 w 113"/>
                  <a:gd name="T57" fmla="*/ 73 h 107"/>
                  <a:gd name="T58" fmla="*/ 24 w 113"/>
                  <a:gd name="T59" fmla="*/ 73 h 107"/>
                  <a:gd name="T60" fmla="*/ 24 w 113"/>
                  <a:gd name="T61" fmla="*/ 92 h 107"/>
                  <a:gd name="T62" fmla="*/ 88 w 113"/>
                  <a:gd name="T63" fmla="*/ 92 h 107"/>
                  <a:gd name="T64" fmla="*/ 88 w 113"/>
                  <a:gd name="T65" fmla="*/ 73 h 107"/>
                  <a:gd name="T66" fmla="*/ 84 w 113"/>
                  <a:gd name="T67" fmla="*/ 28 h 107"/>
                  <a:gd name="T68" fmla="*/ 41 w 113"/>
                  <a:gd name="T69" fmla="*/ 28 h 107"/>
                  <a:gd name="T70" fmla="*/ 37 w 113"/>
                  <a:gd name="T71" fmla="*/ 45 h 107"/>
                  <a:gd name="T72" fmla="*/ 84 w 113"/>
                  <a:gd name="T73" fmla="*/ 45 h 107"/>
                  <a:gd name="T74" fmla="*/ 84 w 113"/>
                  <a:gd name="T75"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07">
                    <a:moveTo>
                      <a:pt x="0" y="45"/>
                    </a:moveTo>
                    <a:lnTo>
                      <a:pt x="28" y="45"/>
                    </a:lnTo>
                    <a:lnTo>
                      <a:pt x="32" y="28"/>
                    </a:lnTo>
                    <a:lnTo>
                      <a:pt x="9" y="28"/>
                    </a:lnTo>
                    <a:lnTo>
                      <a:pt x="9" y="21"/>
                    </a:lnTo>
                    <a:lnTo>
                      <a:pt x="34" y="21"/>
                    </a:lnTo>
                    <a:lnTo>
                      <a:pt x="37" y="7"/>
                    </a:lnTo>
                    <a:lnTo>
                      <a:pt x="4" y="7"/>
                    </a:lnTo>
                    <a:lnTo>
                      <a:pt x="4" y="0"/>
                    </a:lnTo>
                    <a:lnTo>
                      <a:pt x="107" y="0"/>
                    </a:lnTo>
                    <a:lnTo>
                      <a:pt x="107" y="7"/>
                    </a:lnTo>
                    <a:lnTo>
                      <a:pt x="47" y="7"/>
                    </a:lnTo>
                    <a:lnTo>
                      <a:pt x="43" y="21"/>
                    </a:lnTo>
                    <a:lnTo>
                      <a:pt x="92" y="21"/>
                    </a:lnTo>
                    <a:lnTo>
                      <a:pt x="92" y="45"/>
                    </a:lnTo>
                    <a:lnTo>
                      <a:pt x="113" y="45"/>
                    </a:lnTo>
                    <a:lnTo>
                      <a:pt x="113" y="53"/>
                    </a:lnTo>
                    <a:lnTo>
                      <a:pt x="0" y="53"/>
                    </a:lnTo>
                    <a:lnTo>
                      <a:pt x="0" y="45"/>
                    </a:lnTo>
                    <a:close/>
                    <a:moveTo>
                      <a:pt x="17" y="64"/>
                    </a:moveTo>
                    <a:lnTo>
                      <a:pt x="98" y="64"/>
                    </a:lnTo>
                    <a:lnTo>
                      <a:pt x="98" y="107"/>
                    </a:lnTo>
                    <a:lnTo>
                      <a:pt x="88" y="107"/>
                    </a:lnTo>
                    <a:lnTo>
                      <a:pt x="88" y="100"/>
                    </a:lnTo>
                    <a:lnTo>
                      <a:pt x="24" y="100"/>
                    </a:lnTo>
                    <a:lnTo>
                      <a:pt x="24" y="107"/>
                    </a:lnTo>
                    <a:lnTo>
                      <a:pt x="17" y="107"/>
                    </a:lnTo>
                    <a:lnTo>
                      <a:pt x="17" y="64"/>
                    </a:lnTo>
                    <a:close/>
                    <a:moveTo>
                      <a:pt x="88" y="73"/>
                    </a:moveTo>
                    <a:lnTo>
                      <a:pt x="24" y="73"/>
                    </a:lnTo>
                    <a:lnTo>
                      <a:pt x="24" y="92"/>
                    </a:lnTo>
                    <a:lnTo>
                      <a:pt x="88" y="92"/>
                    </a:lnTo>
                    <a:lnTo>
                      <a:pt x="88" y="73"/>
                    </a:lnTo>
                    <a:close/>
                    <a:moveTo>
                      <a:pt x="84" y="28"/>
                    </a:moveTo>
                    <a:lnTo>
                      <a:pt x="41" y="28"/>
                    </a:lnTo>
                    <a:lnTo>
                      <a:pt x="37" y="45"/>
                    </a:lnTo>
                    <a:lnTo>
                      <a:pt x="84" y="45"/>
                    </a:lnTo>
                    <a:lnTo>
                      <a:pt x="84"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4" name="Freeform 186"/>
              <p:cNvSpPr>
                <a:spLocks noEditPoints="1"/>
              </p:cNvSpPr>
              <p:nvPr>
                <p:custDataLst>
                  <p:tags r:id="rId63"/>
                </p:custDataLst>
              </p:nvPr>
            </p:nvSpPr>
            <p:spPr bwMode="auto">
              <a:xfrm>
                <a:off x="4010" y="1026"/>
                <a:ext cx="115" cy="111"/>
              </a:xfrm>
              <a:custGeom>
                <a:avLst/>
                <a:gdLst>
                  <a:gd name="T0" fmla="*/ 18 w 61"/>
                  <a:gd name="T1" fmla="*/ 0 h 59"/>
                  <a:gd name="T2" fmla="*/ 23 w 61"/>
                  <a:gd name="T3" fmla="*/ 1 h 59"/>
                  <a:gd name="T4" fmla="*/ 20 w 61"/>
                  <a:gd name="T5" fmla="*/ 8 h 59"/>
                  <a:gd name="T6" fmla="*/ 60 w 61"/>
                  <a:gd name="T7" fmla="*/ 8 h 59"/>
                  <a:gd name="T8" fmla="*/ 60 w 61"/>
                  <a:gd name="T9" fmla="*/ 13 h 59"/>
                  <a:gd name="T10" fmla="*/ 53 w 61"/>
                  <a:gd name="T11" fmla="*/ 24 h 59"/>
                  <a:gd name="T12" fmla="*/ 48 w 61"/>
                  <a:gd name="T13" fmla="*/ 22 h 59"/>
                  <a:gd name="T14" fmla="*/ 54 w 61"/>
                  <a:gd name="T15" fmla="*/ 13 h 59"/>
                  <a:gd name="T16" fmla="*/ 17 w 61"/>
                  <a:gd name="T17" fmla="*/ 13 h 59"/>
                  <a:gd name="T18" fmla="*/ 4 w 61"/>
                  <a:gd name="T19" fmla="*/ 28 h 59"/>
                  <a:gd name="T20" fmla="*/ 0 w 61"/>
                  <a:gd name="T21" fmla="*/ 24 h 59"/>
                  <a:gd name="T22" fmla="*/ 18 w 61"/>
                  <a:gd name="T23" fmla="*/ 0 h 59"/>
                  <a:gd name="T24" fmla="*/ 17 w 61"/>
                  <a:gd name="T25" fmla="*/ 26 h 59"/>
                  <a:gd name="T26" fmla="*/ 21 w 61"/>
                  <a:gd name="T27" fmla="*/ 28 h 59"/>
                  <a:gd name="T28" fmla="*/ 6 w 61"/>
                  <a:gd name="T29" fmla="*/ 53 h 59"/>
                  <a:gd name="T30" fmla="*/ 2 w 61"/>
                  <a:gd name="T31" fmla="*/ 50 h 59"/>
                  <a:gd name="T32" fmla="*/ 17 w 61"/>
                  <a:gd name="T33" fmla="*/ 26 h 59"/>
                  <a:gd name="T34" fmla="*/ 29 w 61"/>
                  <a:gd name="T35" fmla="*/ 16 h 59"/>
                  <a:gd name="T36" fmla="*/ 34 w 61"/>
                  <a:gd name="T37" fmla="*/ 16 h 59"/>
                  <a:gd name="T38" fmla="*/ 34 w 61"/>
                  <a:gd name="T39" fmla="*/ 51 h 59"/>
                  <a:gd name="T40" fmla="*/ 27 w 61"/>
                  <a:gd name="T41" fmla="*/ 59 h 59"/>
                  <a:gd name="T42" fmla="*/ 18 w 61"/>
                  <a:gd name="T43" fmla="*/ 59 h 59"/>
                  <a:gd name="T44" fmla="*/ 17 w 61"/>
                  <a:gd name="T45" fmla="*/ 54 h 59"/>
                  <a:gd name="T46" fmla="*/ 25 w 61"/>
                  <a:gd name="T47" fmla="*/ 54 h 59"/>
                  <a:gd name="T48" fmla="*/ 29 w 61"/>
                  <a:gd name="T49" fmla="*/ 50 h 59"/>
                  <a:gd name="T50" fmla="*/ 29 w 61"/>
                  <a:gd name="T51" fmla="*/ 16 h 59"/>
                  <a:gd name="T52" fmla="*/ 41 w 61"/>
                  <a:gd name="T53" fmla="*/ 28 h 59"/>
                  <a:gd name="T54" fmla="*/ 45 w 61"/>
                  <a:gd name="T55" fmla="*/ 26 h 59"/>
                  <a:gd name="T56" fmla="*/ 61 w 61"/>
                  <a:gd name="T57" fmla="*/ 49 h 59"/>
                  <a:gd name="T58" fmla="*/ 56 w 61"/>
                  <a:gd name="T59" fmla="*/ 52 h 59"/>
                  <a:gd name="T60" fmla="*/ 41 w 61"/>
                  <a:gd name="T6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59">
                    <a:moveTo>
                      <a:pt x="18" y="0"/>
                    </a:moveTo>
                    <a:cubicBezTo>
                      <a:pt x="23" y="1"/>
                      <a:pt x="23" y="1"/>
                      <a:pt x="23" y="1"/>
                    </a:cubicBezTo>
                    <a:cubicBezTo>
                      <a:pt x="22" y="3"/>
                      <a:pt x="21" y="6"/>
                      <a:pt x="20" y="8"/>
                    </a:cubicBezTo>
                    <a:cubicBezTo>
                      <a:pt x="60" y="8"/>
                      <a:pt x="60" y="8"/>
                      <a:pt x="60" y="8"/>
                    </a:cubicBezTo>
                    <a:cubicBezTo>
                      <a:pt x="60" y="13"/>
                      <a:pt x="60" y="13"/>
                      <a:pt x="60" y="13"/>
                    </a:cubicBezTo>
                    <a:cubicBezTo>
                      <a:pt x="58" y="17"/>
                      <a:pt x="55" y="21"/>
                      <a:pt x="53" y="24"/>
                    </a:cubicBezTo>
                    <a:cubicBezTo>
                      <a:pt x="52" y="24"/>
                      <a:pt x="50" y="23"/>
                      <a:pt x="48" y="22"/>
                    </a:cubicBezTo>
                    <a:cubicBezTo>
                      <a:pt x="51" y="19"/>
                      <a:pt x="53" y="16"/>
                      <a:pt x="54" y="13"/>
                    </a:cubicBezTo>
                    <a:cubicBezTo>
                      <a:pt x="17" y="13"/>
                      <a:pt x="17" y="13"/>
                      <a:pt x="17" y="13"/>
                    </a:cubicBezTo>
                    <a:cubicBezTo>
                      <a:pt x="13" y="18"/>
                      <a:pt x="9" y="23"/>
                      <a:pt x="4" y="28"/>
                    </a:cubicBezTo>
                    <a:cubicBezTo>
                      <a:pt x="3" y="27"/>
                      <a:pt x="2" y="25"/>
                      <a:pt x="0" y="24"/>
                    </a:cubicBezTo>
                    <a:cubicBezTo>
                      <a:pt x="9" y="16"/>
                      <a:pt x="14" y="8"/>
                      <a:pt x="18" y="0"/>
                    </a:cubicBezTo>
                    <a:close/>
                    <a:moveTo>
                      <a:pt x="17" y="26"/>
                    </a:moveTo>
                    <a:cubicBezTo>
                      <a:pt x="21" y="28"/>
                      <a:pt x="21" y="28"/>
                      <a:pt x="21" y="28"/>
                    </a:cubicBezTo>
                    <a:cubicBezTo>
                      <a:pt x="17" y="37"/>
                      <a:pt x="12" y="46"/>
                      <a:pt x="6" y="53"/>
                    </a:cubicBezTo>
                    <a:cubicBezTo>
                      <a:pt x="5" y="52"/>
                      <a:pt x="3" y="51"/>
                      <a:pt x="2" y="50"/>
                    </a:cubicBezTo>
                    <a:cubicBezTo>
                      <a:pt x="8" y="43"/>
                      <a:pt x="13" y="34"/>
                      <a:pt x="17" y="26"/>
                    </a:cubicBezTo>
                    <a:close/>
                    <a:moveTo>
                      <a:pt x="29" y="16"/>
                    </a:moveTo>
                    <a:cubicBezTo>
                      <a:pt x="34" y="16"/>
                      <a:pt x="34" y="16"/>
                      <a:pt x="34" y="16"/>
                    </a:cubicBezTo>
                    <a:cubicBezTo>
                      <a:pt x="34" y="51"/>
                      <a:pt x="34" y="51"/>
                      <a:pt x="34" y="51"/>
                    </a:cubicBezTo>
                    <a:cubicBezTo>
                      <a:pt x="34" y="57"/>
                      <a:pt x="32" y="59"/>
                      <a:pt x="27" y="59"/>
                    </a:cubicBezTo>
                    <a:cubicBezTo>
                      <a:pt x="24" y="59"/>
                      <a:pt x="22" y="59"/>
                      <a:pt x="18" y="59"/>
                    </a:cubicBezTo>
                    <a:cubicBezTo>
                      <a:pt x="18" y="57"/>
                      <a:pt x="18" y="56"/>
                      <a:pt x="17" y="54"/>
                    </a:cubicBezTo>
                    <a:cubicBezTo>
                      <a:pt x="21" y="54"/>
                      <a:pt x="24" y="54"/>
                      <a:pt x="25" y="54"/>
                    </a:cubicBezTo>
                    <a:cubicBezTo>
                      <a:pt x="28" y="54"/>
                      <a:pt x="29" y="53"/>
                      <a:pt x="29" y="50"/>
                    </a:cubicBezTo>
                    <a:lnTo>
                      <a:pt x="29" y="16"/>
                    </a:lnTo>
                    <a:close/>
                    <a:moveTo>
                      <a:pt x="41" y="28"/>
                    </a:moveTo>
                    <a:cubicBezTo>
                      <a:pt x="45" y="26"/>
                      <a:pt x="45" y="26"/>
                      <a:pt x="45" y="26"/>
                    </a:cubicBezTo>
                    <a:cubicBezTo>
                      <a:pt x="51" y="34"/>
                      <a:pt x="56" y="42"/>
                      <a:pt x="61" y="49"/>
                    </a:cubicBezTo>
                    <a:cubicBezTo>
                      <a:pt x="56" y="52"/>
                      <a:pt x="56" y="52"/>
                      <a:pt x="56" y="52"/>
                    </a:cubicBezTo>
                    <a:cubicBezTo>
                      <a:pt x="51" y="44"/>
                      <a:pt x="46" y="36"/>
                      <a:pt x="41"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5" name="Freeform 187"/>
              <p:cNvSpPr>
                <a:spLocks noEditPoints="1"/>
              </p:cNvSpPr>
              <p:nvPr>
                <p:custDataLst>
                  <p:tags r:id="rId64"/>
                </p:custDataLst>
              </p:nvPr>
            </p:nvSpPr>
            <p:spPr bwMode="auto">
              <a:xfrm>
                <a:off x="4142" y="1026"/>
                <a:ext cx="88" cy="113"/>
              </a:xfrm>
              <a:custGeom>
                <a:avLst/>
                <a:gdLst>
                  <a:gd name="T0" fmla="*/ 0 w 47"/>
                  <a:gd name="T1" fmla="*/ 8 h 60"/>
                  <a:gd name="T2" fmla="*/ 16 w 47"/>
                  <a:gd name="T3" fmla="*/ 8 h 60"/>
                  <a:gd name="T4" fmla="*/ 19 w 47"/>
                  <a:gd name="T5" fmla="*/ 0 h 60"/>
                  <a:gd name="T6" fmla="*/ 24 w 47"/>
                  <a:gd name="T7" fmla="*/ 1 h 60"/>
                  <a:gd name="T8" fmla="*/ 21 w 47"/>
                  <a:gd name="T9" fmla="*/ 8 h 60"/>
                  <a:gd name="T10" fmla="*/ 47 w 47"/>
                  <a:gd name="T11" fmla="*/ 8 h 60"/>
                  <a:gd name="T12" fmla="*/ 47 w 47"/>
                  <a:gd name="T13" fmla="*/ 60 h 60"/>
                  <a:gd name="T14" fmla="*/ 42 w 47"/>
                  <a:gd name="T15" fmla="*/ 60 h 60"/>
                  <a:gd name="T16" fmla="*/ 42 w 47"/>
                  <a:gd name="T17" fmla="*/ 56 h 60"/>
                  <a:gd name="T18" fmla="*/ 5 w 47"/>
                  <a:gd name="T19" fmla="*/ 56 h 60"/>
                  <a:gd name="T20" fmla="*/ 5 w 47"/>
                  <a:gd name="T21" fmla="*/ 60 h 60"/>
                  <a:gd name="T22" fmla="*/ 0 w 47"/>
                  <a:gd name="T23" fmla="*/ 60 h 60"/>
                  <a:gd name="T24" fmla="*/ 0 w 47"/>
                  <a:gd name="T25" fmla="*/ 8 h 60"/>
                  <a:gd name="T26" fmla="*/ 42 w 47"/>
                  <a:gd name="T27" fmla="*/ 12 h 60"/>
                  <a:gd name="T28" fmla="*/ 5 w 47"/>
                  <a:gd name="T29" fmla="*/ 12 h 60"/>
                  <a:gd name="T30" fmla="*/ 5 w 47"/>
                  <a:gd name="T31" fmla="*/ 23 h 60"/>
                  <a:gd name="T32" fmla="*/ 42 w 47"/>
                  <a:gd name="T33" fmla="*/ 23 h 60"/>
                  <a:gd name="T34" fmla="*/ 42 w 47"/>
                  <a:gd name="T35" fmla="*/ 12 h 60"/>
                  <a:gd name="T36" fmla="*/ 5 w 47"/>
                  <a:gd name="T37" fmla="*/ 37 h 60"/>
                  <a:gd name="T38" fmla="*/ 42 w 47"/>
                  <a:gd name="T39" fmla="*/ 37 h 60"/>
                  <a:gd name="T40" fmla="*/ 42 w 47"/>
                  <a:gd name="T41" fmla="*/ 27 h 60"/>
                  <a:gd name="T42" fmla="*/ 5 w 47"/>
                  <a:gd name="T43" fmla="*/ 27 h 60"/>
                  <a:gd name="T44" fmla="*/ 5 w 47"/>
                  <a:gd name="T45" fmla="*/ 37 h 60"/>
                  <a:gd name="T46" fmla="*/ 5 w 47"/>
                  <a:gd name="T47" fmla="*/ 52 h 60"/>
                  <a:gd name="T48" fmla="*/ 42 w 47"/>
                  <a:gd name="T49" fmla="*/ 52 h 60"/>
                  <a:gd name="T50" fmla="*/ 42 w 47"/>
                  <a:gd name="T51" fmla="*/ 41 h 60"/>
                  <a:gd name="T52" fmla="*/ 5 w 47"/>
                  <a:gd name="T53" fmla="*/ 41 h 60"/>
                  <a:gd name="T54" fmla="*/ 5 w 47"/>
                  <a:gd name="T55"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0">
                    <a:moveTo>
                      <a:pt x="0" y="8"/>
                    </a:moveTo>
                    <a:cubicBezTo>
                      <a:pt x="16" y="8"/>
                      <a:pt x="16" y="8"/>
                      <a:pt x="16" y="8"/>
                    </a:cubicBezTo>
                    <a:cubicBezTo>
                      <a:pt x="17" y="6"/>
                      <a:pt x="18" y="3"/>
                      <a:pt x="19" y="0"/>
                    </a:cubicBezTo>
                    <a:cubicBezTo>
                      <a:pt x="24" y="1"/>
                      <a:pt x="24" y="1"/>
                      <a:pt x="24" y="1"/>
                    </a:cubicBezTo>
                    <a:cubicBezTo>
                      <a:pt x="23" y="4"/>
                      <a:pt x="22" y="6"/>
                      <a:pt x="21" y="8"/>
                    </a:cubicBezTo>
                    <a:cubicBezTo>
                      <a:pt x="47" y="8"/>
                      <a:pt x="47" y="8"/>
                      <a:pt x="47" y="8"/>
                    </a:cubicBezTo>
                    <a:cubicBezTo>
                      <a:pt x="47" y="60"/>
                      <a:pt x="47" y="60"/>
                      <a:pt x="47" y="60"/>
                    </a:cubicBezTo>
                    <a:cubicBezTo>
                      <a:pt x="42" y="60"/>
                      <a:pt x="42" y="60"/>
                      <a:pt x="42" y="60"/>
                    </a:cubicBezTo>
                    <a:cubicBezTo>
                      <a:pt x="42" y="56"/>
                      <a:pt x="42" y="56"/>
                      <a:pt x="42" y="56"/>
                    </a:cubicBezTo>
                    <a:cubicBezTo>
                      <a:pt x="5" y="56"/>
                      <a:pt x="5" y="56"/>
                      <a:pt x="5" y="56"/>
                    </a:cubicBezTo>
                    <a:cubicBezTo>
                      <a:pt x="5" y="60"/>
                      <a:pt x="5" y="60"/>
                      <a:pt x="5" y="60"/>
                    </a:cubicBezTo>
                    <a:cubicBezTo>
                      <a:pt x="0" y="60"/>
                      <a:pt x="0" y="60"/>
                      <a:pt x="0" y="60"/>
                    </a:cubicBezTo>
                    <a:lnTo>
                      <a:pt x="0" y="8"/>
                    </a:lnTo>
                    <a:close/>
                    <a:moveTo>
                      <a:pt x="42" y="12"/>
                    </a:moveTo>
                    <a:cubicBezTo>
                      <a:pt x="5" y="12"/>
                      <a:pt x="5" y="12"/>
                      <a:pt x="5" y="12"/>
                    </a:cubicBezTo>
                    <a:cubicBezTo>
                      <a:pt x="5" y="23"/>
                      <a:pt x="5" y="23"/>
                      <a:pt x="5" y="23"/>
                    </a:cubicBezTo>
                    <a:cubicBezTo>
                      <a:pt x="42" y="23"/>
                      <a:pt x="42" y="23"/>
                      <a:pt x="42" y="23"/>
                    </a:cubicBezTo>
                    <a:lnTo>
                      <a:pt x="42" y="12"/>
                    </a:lnTo>
                    <a:close/>
                    <a:moveTo>
                      <a:pt x="5" y="37"/>
                    </a:moveTo>
                    <a:cubicBezTo>
                      <a:pt x="42" y="37"/>
                      <a:pt x="42" y="37"/>
                      <a:pt x="42" y="37"/>
                    </a:cubicBezTo>
                    <a:cubicBezTo>
                      <a:pt x="42" y="27"/>
                      <a:pt x="42" y="27"/>
                      <a:pt x="42" y="27"/>
                    </a:cubicBezTo>
                    <a:cubicBezTo>
                      <a:pt x="5" y="27"/>
                      <a:pt x="5" y="27"/>
                      <a:pt x="5" y="27"/>
                    </a:cubicBezTo>
                    <a:lnTo>
                      <a:pt x="5" y="37"/>
                    </a:lnTo>
                    <a:close/>
                    <a:moveTo>
                      <a:pt x="5" y="52"/>
                    </a:moveTo>
                    <a:cubicBezTo>
                      <a:pt x="42" y="52"/>
                      <a:pt x="42" y="52"/>
                      <a:pt x="42" y="52"/>
                    </a:cubicBezTo>
                    <a:cubicBezTo>
                      <a:pt x="42" y="41"/>
                      <a:pt x="42" y="41"/>
                      <a:pt x="42" y="41"/>
                    </a:cubicBezTo>
                    <a:cubicBezTo>
                      <a:pt x="5" y="41"/>
                      <a:pt x="5" y="41"/>
                      <a:pt x="5" y="41"/>
                    </a:cubicBezTo>
                    <a:lnTo>
                      <a:pt x="5"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6" name="Freeform 188"/>
              <p:cNvSpPr>
                <a:spLocks noEditPoints="1"/>
              </p:cNvSpPr>
              <p:nvPr>
                <p:custDataLst>
                  <p:tags r:id="rId65"/>
                </p:custDataLst>
              </p:nvPr>
            </p:nvSpPr>
            <p:spPr bwMode="auto">
              <a:xfrm>
                <a:off x="4247" y="1024"/>
                <a:ext cx="114" cy="115"/>
              </a:xfrm>
              <a:custGeom>
                <a:avLst/>
                <a:gdLst>
                  <a:gd name="T0" fmla="*/ 3 w 61"/>
                  <a:gd name="T1" fmla="*/ 17 h 61"/>
                  <a:gd name="T2" fmla="*/ 14 w 61"/>
                  <a:gd name="T3" fmla="*/ 25 h 61"/>
                  <a:gd name="T4" fmla="*/ 11 w 61"/>
                  <a:gd name="T5" fmla="*/ 29 h 61"/>
                  <a:gd name="T6" fmla="*/ 0 w 61"/>
                  <a:gd name="T7" fmla="*/ 20 h 61"/>
                  <a:gd name="T8" fmla="*/ 3 w 61"/>
                  <a:gd name="T9" fmla="*/ 17 h 61"/>
                  <a:gd name="T10" fmla="*/ 9 w 61"/>
                  <a:gd name="T11" fmla="*/ 34 h 61"/>
                  <a:gd name="T12" fmla="*/ 14 w 61"/>
                  <a:gd name="T13" fmla="*/ 36 h 61"/>
                  <a:gd name="T14" fmla="*/ 6 w 61"/>
                  <a:gd name="T15" fmla="*/ 60 h 61"/>
                  <a:gd name="T16" fmla="*/ 1 w 61"/>
                  <a:gd name="T17" fmla="*/ 58 h 61"/>
                  <a:gd name="T18" fmla="*/ 9 w 61"/>
                  <a:gd name="T19" fmla="*/ 34 h 61"/>
                  <a:gd name="T20" fmla="*/ 6 w 61"/>
                  <a:gd name="T21" fmla="*/ 2 h 61"/>
                  <a:gd name="T22" fmla="*/ 17 w 61"/>
                  <a:gd name="T23" fmla="*/ 10 h 61"/>
                  <a:gd name="T24" fmla="*/ 13 w 61"/>
                  <a:gd name="T25" fmla="*/ 14 h 61"/>
                  <a:gd name="T26" fmla="*/ 3 w 61"/>
                  <a:gd name="T27" fmla="*/ 5 h 61"/>
                  <a:gd name="T28" fmla="*/ 6 w 61"/>
                  <a:gd name="T29" fmla="*/ 2 h 61"/>
                  <a:gd name="T30" fmla="*/ 48 w 61"/>
                  <a:gd name="T31" fmla="*/ 9 h 61"/>
                  <a:gd name="T32" fmla="*/ 61 w 61"/>
                  <a:gd name="T33" fmla="*/ 28 h 61"/>
                  <a:gd name="T34" fmla="*/ 57 w 61"/>
                  <a:gd name="T35" fmla="*/ 31 h 61"/>
                  <a:gd name="T36" fmla="*/ 53 w 61"/>
                  <a:gd name="T37" fmla="*/ 25 h 61"/>
                  <a:gd name="T38" fmla="*/ 24 w 61"/>
                  <a:gd name="T39" fmla="*/ 27 h 61"/>
                  <a:gd name="T40" fmla="*/ 19 w 61"/>
                  <a:gd name="T41" fmla="*/ 28 h 61"/>
                  <a:gd name="T42" fmla="*/ 17 w 61"/>
                  <a:gd name="T43" fmla="*/ 23 h 61"/>
                  <a:gd name="T44" fmla="*/ 21 w 61"/>
                  <a:gd name="T45" fmla="*/ 20 h 61"/>
                  <a:gd name="T46" fmla="*/ 34 w 61"/>
                  <a:gd name="T47" fmla="*/ 0 h 61"/>
                  <a:gd name="T48" fmla="*/ 38 w 61"/>
                  <a:gd name="T49" fmla="*/ 2 h 61"/>
                  <a:gd name="T50" fmla="*/ 26 w 61"/>
                  <a:gd name="T51" fmla="*/ 22 h 61"/>
                  <a:gd name="T52" fmla="*/ 51 w 61"/>
                  <a:gd name="T53" fmla="*/ 21 h 61"/>
                  <a:gd name="T54" fmla="*/ 44 w 61"/>
                  <a:gd name="T55" fmla="*/ 11 h 61"/>
                  <a:gd name="T56" fmla="*/ 48 w 61"/>
                  <a:gd name="T57" fmla="*/ 9 h 61"/>
                  <a:gd name="T58" fmla="*/ 21 w 61"/>
                  <a:gd name="T59" fmla="*/ 34 h 61"/>
                  <a:gd name="T60" fmla="*/ 55 w 61"/>
                  <a:gd name="T61" fmla="*/ 34 h 61"/>
                  <a:gd name="T62" fmla="*/ 55 w 61"/>
                  <a:gd name="T63" fmla="*/ 61 h 61"/>
                  <a:gd name="T64" fmla="*/ 50 w 61"/>
                  <a:gd name="T65" fmla="*/ 61 h 61"/>
                  <a:gd name="T66" fmla="*/ 50 w 61"/>
                  <a:gd name="T67" fmla="*/ 57 h 61"/>
                  <a:gd name="T68" fmla="*/ 26 w 61"/>
                  <a:gd name="T69" fmla="*/ 57 h 61"/>
                  <a:gd name="T70" fmla="*/ 26 w 61"/>
                  <a:gd name="T71" fmla="*/ 61 h 61"/>
                  <a:gd name="T72" fmla="*/ 21 w 61"/>
                  <a:gd name="T73" fmla="*/ 61 h 61"/>
                  <a:gd name="T74" fmla="*/ 21 w 61"/>
                  <a:gd name="T75" fmla="*/ 34 h 61"/>
                  <a:gd name="T76" fmla="*/ 50 w 61"/>
                  <a:gd name="T77" fmla="*/ 38 h 61"/>
                  <a:gd name="T78" fmla="*/ 26 w 61"/>
                  <a:gd name="T79" fmla="*/ 38 h 61"/>
                  <a:gd name="T80" fmla="*/ 26 w 61"/>
                  <a:gd name="T81" fmla="*/ 52 h 61"/>
                  <a:gd name="T82" fmla="*/ 50 w 61"/>
                  <a:gd name="T83" fmla="*/ 52 h 61"/>
                  <a:gd name="T84" fmla="*/ 50 w 61"/>
                  <a:gd name="T8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 y="17"/>
                    </a:moveTo>
                    <a:cubicBezTo>
                      <a:pt x="7" y="19"/>
                      <a:pt x="10" y="22"/>
                      <a:pt x="14" y="25"/>
                    </a:cubicBezTo>
                    <a:cubicBezTo>
                      <a:pt x="13" y="25"/>
                      <a:pt x="12" y="27"/>
                      <a:pt x="11" y="29"/>
                    </a:cubicBezTo>
                    <a:cubicBezTo>
                      <a:pt x="7" y="26"/>
                      <a:pt x="3" y="23"/>
                      <a:pt x="0" y="20"/>
                    </a:cubicBezTo>
                    <a:lnTo>
                      <a:pt x="3" y="17"/>
                    </a:lnTo>
                    <a:close/>
                    <a:moveTo>
                      <a:pt x="9" y="34"/>
                    </a:moveTo>
                    <a:cubicBezTo>
                      <a:pt x="11" y="35"/>
                      <a:pt x="12" y="36"/>
                      <a:pt x="14" y="36"/>
                    </a:cubicBezTo>
                    <a:cubicBezTo>
                      <a:pt x="11" y="45"/>
                      <a:pt x="8" y="53"/>
                      <a:pt x="6" y="60"/>
                    </a:cubicBezTo>
                    <a:cubicBezTo>
                      <a:pt x="1" y="58"/>
                      <a:pt x="1" y="58"/>
                      <a:pt x="1" y="58"/>
                    </a:cubicBezTo>
                    <a:cubicBezTo>
                      <a:pt x="4" y="51"/>
                      <a:pt x="7" y="43"/>
                      <a:pt x="9" y="34"/>
                    </a:cubicBezTo>
                    <a:close/>
                    <a:moveTo>
                      <a:pt x="6" y="2"/>
                    </a:moveTo>
                    <a:cubicBezTo>
                      <a:pt x="10" y="5"/>
                      <a:pt x="14" y="7"/>
                      <a:pt x="17" y="10"/>
                    </a:cubicBezTo>
                    <a:cubicBezTo>
                      <a:pt x="16" y="12"/>
                      <a:pt x="14" y="13"/>
                      <a:pt x="13" y="14"/>
                    </a:cubicBezTo>
                    <a:cubicBezTo>
                      <a:pt x="10" y="11"/>
                      <a:pt x="7" y="8"/>
                      <a:pt x="3" y="5"/>
                    </a:cubicBezTo>
                    <a:lnTo>
                      <a:pt x="6" y="2"/>
                    </a:lnTo>
                    <a:close/>
                    <a:moveTo>
                      <a:pt x="48" y="9"/>
                    </a:moveTo>
                    <a:cubicBezTo>
                      <a:pt x="53" y="15"/>
                      <a:pt x="57" y="21"/>
                      <a:pt x="61" y="28"/>
                    </a:cubicBezTo>
                    <a:cubicBezTo>
                      <a:pt x="57" y="31"/>
                      <a:pt x="57" y="31"/>
                      <a:pt x="57" y="31"/>
                    </a:cubicBezTo>
                    <a:cubicBezTo>
                      <a:pt x="56" y="29"/>
                      <a:pt x="54" y="27"/>
                      <a:pt x="53" y="25"/>
                    </a:cubicBezTo>
                    <a:cubicBezTo>
                      <a:pt x="41" y="25"/>
                      <a:pt x="32" y="26"/>
                      <a:pt x="24" y="27"/>
                    </a:cubicBezTo>
                    <a:cubicBezTo>
                      <a:pt x="23" y="27"/>
                      <a:pt x="21" y="27"/>
                      <a:pt x="19" y="28"/>
                    </a:cubicBezTo>
                    <a:cubicBezTo>
                      <a:pt x="17" y="23"/>
                      <a:pt x="17" y="23"/>
                      <a:pt x="17" y="23"/>
                    </a:cubicBezTo>
                    <a:cubicBezTo>
                      <a:pt x="19" y="22"/>
                      <a:pt x="20" y="21"/>
                      <a:pt x="21" y="20"/>
                    </a:cubicBezTo>
                    <a:cubicBezTo>
                      <a:pt x="26" y="15"/>
                      <a:pt x="30" y="8"/>
                      <a:pt x="34" y="0"/>
                    </a:cubicBezTo>
                    <a:cubicBezTo>
                      <a:pt x="38" y="2"/>
                      <a:pt x="38" y="2"/>
                      <a:pt x="38" y="2"/>
                    </a:cubicBezTo>
                    <a:cubicBezTo>
                      <a:pt x="34" y="9"/>
                      <a:pt x="30" y="16"/>
                      <a:pt x="26" y="22"/>
                    </a:cubicBezTo>
                    <a:cubicBezTo>
                      <a:pt x="33" y="22"/>
                      <a:pt x="41" y="21"/>
                      <a:pt x="51" y="21"/>
                    </a:cubicBezTo>
                    <a:cubicBezTo>
                      <a:pt x="49" y="17"/>
                      <a:pt x="47" y="14"/>
                      <a:pt x="44" y="11"/>
                    </a:cubicBezTo>
                    <a:lnTo>
                      <a:pt x="48" y="9"/>
                    </a:lnTo>
                    <a:close/>
                    <a:moveTo>
                      <a:pt x="21" y="34"/>
                    </a:moveTo>
                    <a:cubicBezTo>
                      <a:pt x="55" y="34"/>
                      <a:pt x="55" y="34"/>
                      <a:pt x="55" y="34"/>
                    </a:cubicBezTo>
                    <a:cubicBezTo>
                      <a:pt x="55" y="61"/>
                      <a:pt x="55" y="61"/>
                      <a:pt x="55" y="61"/>
                    </a:cubicBezTo>
                    <a:cubicBezTo>
                      <a:pt x="50" y="61"/>
                      <a:pt x="50" y="61"/>
                      <a:pt x="50" y="61"/>
                    </a:cubicBezTo>
                    <a:cubicBezTo>
                      <a:pt x="50" y="57"/>
                      <a:pt x="50" y="57"/>
                      <a:pt x="50" y="57"/>
                    </a:cubicBezTo>
                    <a:cubicBezTo>
                      <a:pt x="26" y="57"/>
                      <a:pt x="26" y="57"/>
                      <a:pt x="26" y="57"/>
                    </a:cubicBezTo>
                    <a:cubicBezTo>
                      <a:pt x="26" y="61"/>
                      <a:pt x="26" y="61"/>
                      <a:pt x="26" y="61"/>
                    </a:cubicBezTo>
                    <a:cubicBezTo>
                      <a:pt x="21" y="61"/>
                      <a:pt x="21" y="61"/>
                      <a:pt x="21" y="61"/>
                    </a:cubicBezTo>
                    <a:lnTo>
                      <a:pt x="21" y="34"/>
                    </a:lnTo>
                    <a:close/>
                    <a:moveTo>
                      <a:pt x="50" y="38"/>
                    </a:moveTo>
                    <a:cubicBezTo>
                      <a:pt x="26" y="38"/>
                      <a:pt x="26" y="38"/>
                      <a:pt x="26" y="38"/>
                    </a:cubicBezTo>
                    <a:cubicBezTo>
                      <a:pt x="26" y="52"/>
                      <a:pt x="26" y="52"/>
                      <a:pt x="26" y="52"/>
                    </a:cubicBezTo>
                    <a:cubicBezTo>
                      <a:pt x="50" y="52"/>
                      <a:pt x="50" y="52"/>
                      <a:pt x="50" y="52"/>
                    </a:cubicBezTo>
                    <a:lnTo>
                      <a:pt x="5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7" name="Freeform 189"/>
              <p:cNvSpPr>
                <a:spLocks noEditPoints="1"/>
              </p:cNvSpPr>
              <p:nvPr>
                <p:custDataLst>
                  <p:tags r:id="rId66"/>
                </p:custDataLst>
              </p:nvPr>
            </p:nvSpPr>
            <p:spPr bwMode="auto">
              <a:xfrm>
                <a:off x="4375" y="1034"/>
                <a:ext cx="99" cy="98"/>
              </a:xfrm>
              <a:custGeom>
                <a:avLst/>
                <a:gdLst>
                  <a:gd name="T0" fmla="*/ 0 w 53"/>
                  <a:gd name="T1" fmla="*/ 0 h 52"/>
                  <a:gd name="T2" fmla="*/ 52 w 53"/>
                  <a:gd name="T3" fmla="*/ 0 h 52"/>
                  <a:gd name="T4" fmla="*/ 52 w 53"/>
                  <a:gd name="T5" fmla="*/ 5 h 52"/>
                  <a:gd name="T6" fmla="*/ 5 w 53"/>
                  <a:gd name="T7" fmla="*/ 5 h 52"/>
                  <a:gd name="T8" fmla="*/ 5 w 53"/>
                  <a:gd name="T9" fmla="*/ 48 h 52"/>
                  <a:gd name="T10" fmla="*/ 53 w 53"/>
                  <a:gd name="T11" fmla="*/ 48 h 52"/>
                  <a:gd name="T12" fmla="*/ 53 w 53"/>
                  <a:gd name="T13" fmla="*/ 52 h 52"/>
                  <a:gd name="T14" fmla="*/ 0 w 53"/>
                  <a:gd name="T15" fmla="*/ 52 h 52"/>
                  <a:gd name="T16" fmla="*/ 0 w 53"/>
                  <a:gd name="T17" fmla="*/ 0 h 52"/>
                  <a:gd name="T18" fmla="*/ 10 w 53"/>
                  <a:gd name="T19" fmla="*/ 12 h 52"/>
                  <a:gd name="T20" fmla="*/ 13 w 53"/>
                  <a:gd name="T21" fmla="*/ 8 h 52"/>
                  <a:gd name="T22" fmla="*/ 29 w 53"/>
                  <a:gd name="T23" fmla="*/ 22 h 52"/>
                  <a:gd name="T24" fmla="*/ 41 w 53"/>
                  <a:gd name="T25" fmla="*/ 7 h 52"/>
                  <a:gd name="T26" fmla="*/ 46 w 53"/>
                  <a:gd name="T27" fmla="*/ 10 h 52"/>
                  <a:gd name="T28" fmla="*/ 33 w 53"/>
                  <a:gd name="T29" fmla="*/ 25 h 52"/>
                  <a:gd name="T30" fmla="*/ 49 w 53"/>
                  <a:gd name="T31" fmla="*/ 40 h 52"/>
                  <a:gd name="T32" fmla="*/ 44 w 53"/>
                  <a:gd name="T33" fmla="*/ 45 h 52"/>
                  <a:gd name="T34" fmla="*/ 29 w 53"/>
                  <a:gd name="T35" fmla="*/ 29 h 52"/>
                  <a:gd name="T36" fmla="*/ 11 w 53"/>
                  <a:gd name="T37" fmla="*/ 45 h 52"/>
                  <a:gd name="T38" fmla="*/ 7 w 53"/>
                  <a:gd name="T39" fmla="*/ 41 h 52"/>
                  <a:gd name="T40" fmla="*/ 25 w 53"/>
                  <a:gd name="T41" fmla="*/ 26 h 52"/>
                  <a:gd name="T42" fmla="*/ 10 w 53"/>
                  <a:gd name="T4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2">
                    <a:moveTo>
                      <a:pt x="0" y="0"/>
                    </a:moveTo>
                    <a:cubicBezTo>
                      <a:pt x="52" y="0"/>
                      <a:pt x="52" y="0"/>
                      <a:pt x="52" y="0"/>
                    </a:cubicBezTo>
                    <a:cubicBezTo>
                      <a:pt x="52" y="5"/>
                      <a:pt x="52" y="5"/>
                      <a:pt x="52" y="5"/>
                    </a:cubicBezTo>
                    <a:cubicBezTo>
                      <a:pt x="5" y="5"/>
                      <a:pt x="5" y="5"/>
                      <a:pt x="5" y="5"/>
                    </a:cubicBezTo>
                    <a:cubicBezTo>
                      <a:pt x="5" y="48"/>
                      <a:pt x="5" y="48"/>
                      <a:pt x="5" y="48"/>
                    </a:cubicBezTo>
                    <a:cubicBezTo>
                      <a:pt x="53" y="48"/>
                      <a:pt x="53" y="48"/>
                      <a:pt x="53" y="48"/>
                    </a:cubicBezTo>
                    <a:cubicBezTo>
                      <a:pt x="53" y="52"/>
                      <a:pt x="53" y="52"/>
                      <a:pt x="53" y="52"/>
                    </a:cubicBezTo>
                    <a:cubicBezTo>
                      <a:pt x="0" y="52"/>
                      <a:pt x="0" y="52"/>
                      <a:pt x="0" y="52"/>
                    </a:cubicBezTo>
                    <a:lnTo>
                      <a:pt x="0" y="0"/>
                    </a:lnTo>
                    <a:close/>
                    <a:moveTo>
                      <a:pt x="10" y="12"/>
                    </a:moveTo>
                    <a:cubicBezTo>
                      <a:pt x="13" y="8"/>
                      <a:pt x="13" y="8"/>
                      <a:pt x="13" y="8"/>
                    </a:cubicBezTo>
                    <a:cubicBezTo>
                      <a:pt x="18" y="12"/>
                      <a:pt x="24" y="17"/>
                      <a:pt x="29" y="22"/>
                    </a:cubicBezTo>
                    <a:cubicBezTo>
                      <a:pt x="33" y="18"/>
                      <a:pt x="37" y="12"/>
                      <a:pt x="41" y="7"/>
                    </a:cubicBezTo>
                    <a:cubicBezTo>
                      <a:pt x="46" y="10"/>
                      <a:pt x="46" y="10"/>
                      <a:pt x="46" y="10"/>
                    </a:cubicBezTo>
                    <a:cubicBezTo>
                      <a:pt x="42" y="16"/>
                      <a:pt x="37" y="21"/>
                      <a:pt x="33" y="25"/>
                    </a:cubicBezTo>
                    <a:cubicBezTo>
                      <a:pt x="38" y="30"/>
                      <a:pt x="43" y="35"/>
                      <a:pt x="49" y="40"/>
                    </a:cubicBezTo>
                    <a:cubicBezTo>
                      <a:pt x="44" y="45"/>
                      <a:pt x="44" y="45"/>
                      <a:pt x="44" y="45"/>
                    </a:cubicBezTo>
                    <a:cubicBezTo>
                      <a:pt x="39" y="40"/>
                      <a:pt x="34" y="34"/>
                      <a:pt x="29" y="29"/>
                    </a:cubicBezTo>
                    <a:cubicBezTo>
                      <a:pt x="23" y="35"/>
                      <a:pt x="17" y="41"/>
                      <a:pt x="11" y="45"/>
                    </a:cubicBezTo>
                    <a:cubicBezTo>
                      <a:pt x="10" y="44"/>
                      <a:pt x="9" y="43"/>
                      <a:pt x="7" y="41"/>
                    </a:cubicBezTo>
                    <a:cubicBezTo>
                      <a:pt x="14" y="37"/>
                      <a:pt x="20" y="32"/>
                      <a:pt x="25" y="26"/>
                    </a:cubicBezTo>
                    <a:cubicBezTo>
                      <a:pt x="20" y="21"/>
                      <a:pt x="15" y="16"/>
                      <a:pt x="1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8" name="Freeform 190"/>
              <p:cNvSpPr>
                <a:spLocks noEditPoints="1"/>
              </p:cNvSpPr>
              <p:nvPr>
                <p:custDataLst>
                  <p:tags r:id="rId67"/>
                </p:custDataLst>
              </p:nvPr>
            </p:nvSpPr>
            <p:spPr bwMode="auto">
              <a:xfrm>
                <a:off x="3766" y="1803"/>
                <a:ext cx="113" cy="105"/>
              </a:xfrm>
              <a:custGeom>
                <a:avLst/>
                <a:gdLst>
                  <a:gd name="T0" fmla="*/ 0 w 60"/>
                  <a:gd name="T1" fmla="*/ 0 h 56"/>
                  <a:gd name="T2" fmla="*/ 60 w 60"/>
                  <a:gd name="T3" fmla="*/ 0 h 56"/>
                  <a:gd name="T4" fmla="*/ 60 w 60"/>
                  <a:gd name="T5" fmla="*/ 4 h 56"/>
                  <a:gd name="T6" fmla="*/ 40 w 60"/>
                  <a:gd name="T7" fmla="*/ 4 h 56"/>
                  <a:gd name="T8" fmla="*/ 40 w 60"/>
                  <a:gd name="T9" fmla="*/ 13 h 56"/>
                  <a:gd name="T10" fmla="*/ 57 w 60"/>
                  <a:gd name="T11" fmla="*/ 13 h 56"/>
                  <a:gd name="T12" fmla="*/ 57 w 60"/>
                  <a:gd name="T13" fmla="*/ 56 h 56"/>
                  <a:gd name="T14" fmla="*/ 52 w 60"/>
                  <a:gd name="T15" fmla="*/ 56 h 56"/>
                  <a:gd name="T16" fmla="*/ 52 w 60"/>
                  <a:gd name="T17" fmla="*/ 53 h 56"/>
                  <a:gd name="T18" fmla="*/ 9 w 60"/>
                  <a:gd name="T19" fmla="*/ 53 h 56"/>
                  <a:gd name="T20" fmla="*/ 9 w 60"/>
                  <a:gd name="T21" fmla="*/ 56 h 56"/>
                  <a:gd name="T22" fmla="*/ 4 w 60"/>
                  <a:gd name="T23" fmla="*/ 56 h 56"/>
                  <a:gd name="T24" fmla="*/ 4 w 60"/>
                  <a:gd name="T25" fmla="*/ 13 h 56"/>
                  <a:gd name="T26" fmla="*/ 20 w 60"/>
                  <a:gd name="T27" fmla="*/ 13 h 56"/>
                  <a:gd name="T28" fmla="*/ 21 w 60"/>
                  <a:gd name="T29" fmla="*/ 4 h 56"/>
                  <a:gd name="T30" fmla="*/ 0 w 60"/>
                  <a:gd name="T31" fmla="*/ 4 h 56"/>
                  <a:gd name="T32" fmla="*/ 0 w 60"/>
                  <a:gd name="T33" fmla="*/ 0 h 56"/>
                  <a:gd name="T34" fmla="*/ 52 w 60"/>
                  <a:gd name="T35" fmla="*/ 48 h 56"/>
                  <a:gd name="T36" fmla="*/ 52 w 60"/>
                  <a:gd name="T37" fmla="*/ 38 h 56"/>
                  <a:gd name="T38" fmla="*/ 41 w 60"/>
                  <a:gd name="T39" fmla="*/ 38 h 56"/>
                  <a:gd name="T40" fmla="*/ 35 w 60"/>
                  <a:gd name="T41" fmla="*/ 31 h 56"/>
                  <a:gd name="T42" fmla="*/ 35 w 60"/>
                  <a:gd name="T43" fmla="*/ 18 h 56"/>
                  <a:gd name="T44" fmla="*/ 25 w 60"/>
                  <a:gd name="T45" fmla="*/ 18 h 56"/>
                  <a:gd name="T46" fmla="*/ 13 w 60"/>
                  <a:gd name="T47" fmla="*/ 40 h 56"/>
                  <a:gd name="T48" fmla="*/ 10 w 60"/>
                  <a:gd name="T49" fmla="*/ 37 h 56"/>
                  <a:gd name="T50" fmla="*/ 20 w 60"/>
                  <a:gd name="T51" fmla="*/ 18 h 56"/>
                  <a:gd name="T52" fmla="*/ 9 w 60"/>
                  <a:gd name="T53" fmla="*/ 18 h 56"/>
                  <a:gd name="T54" fmla="*/ 9 w 60"/>
                  <a:gd name="T55" fmla="*/ 48 h 56"/>
                  <a:gd name="T56" fmla="*/ 52 w 60"/>
                  <a:gd name="T57" fmla="*/ 48 h 56"/>
                  <a:gd name="T58" fmla="*/ 25 w 60"/>
                  <a:gd name="T59" fmla="*/ 13 h 56"/>
                  <a:gd name="T60" fmla="*/ 35 w 60"/>
                  <a:gd name="T61" fmla="*/ 13 h 56"/>
                  <a:gd name="T62" fmla="*/ 35 w 60"/>
                  <a:gd name="T63" fmla="*/ 4 h 56"/>
                  <a:gd name="T64" fmla="*/ 25 w 60"/>
                  <a:gd name="T65" fmla="*/ 4 h 56"/>
                  <a:gd name="T66" fmla="*/ 25 w 60"/>
                  <a:gd name="T67" fmla="*/ 13 h 56"/>
                  <a:gd name="T68" fmla="*/ 43 w 60"/>
                  <a:gd name="T69" fmla="*/ 33 h 56"/>
                  <a:gd name="T70" fmla="*/ 52 w 60"/>
                  <a:gd name="T71" fmla="*/ 33 h 56"/>
                  <a:gd name="T72" fmla="*/ 52 w 60"/>
                  <a:gd name="T73" fmla="*/ 18 h 56"/>
                  <a:gd name="T74" fmla="*/ 40 w 60"/>
                  <a:gd name="T75" fmla="*/ 18 h 56"/>
                  <a:gd name="T76" fmla="*/ 40 w 60"/>
                  <a:gd name="T77" fmla="*/ 30 h 56"/>
                  <a:gd name="T78" fmla="*/ 43 w 60"/>
                  <a:gd name="T79"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56">
                    <a:moveTo>
                      <a:pt x="0" y="0"/>
                    </a:moveTo>
                    <a:cubicBezTo>
                      <a:pt x="60" y="0"/>
                      <a:pt x="60" y="0"/>
                      <a:pt x="60" y="0"/>
                    </a:cubicBezTo>
                    <a:cubicBezTo>
                      <a:pt x="60" y="4"/>
                      <a:pt x="60" y="4"/>
                      <a:pt x="60" y="4"/>
                    </a:cubicBezTo>
                    <a:cubicBezTo>
                      <a:pt x="40" y="4"/>
                      <a:pt x="40" y="4"/>
                      <a:pt x="40" y="4"/>
                    </a:cubicBezTo>
                    <a:cubicBezTo>
                      <a:pt x="40" y="13"/>
                      <a:pt x="40" y="13"/>
                      <a:pt x="40" y="13"/>
                    </a:cubicBezTo>
                    <a:cubicBezTo>
                      <a:pt x="57" y="13"/>
                      <a:pt x="57" y="13"/>
                      <a:pt x="57" y="13"/>
                    </a:cubicBezTo>
                    <a:cubicBezTo>
                      <a:pt x="57" y="56"/>
                      <a:pt x="57" y="56"/>
                      <a:pt x="57" y="56"/>
                    </a:cubicBezTo>
                    <a:cubicBezTo>
                      <a:pt x="52" y="56"/>
                      <a:pt x="52" y="56"/>
                      <a:pt x="52" y="56"/>
                    </a:cubicBezTo>
                    <a:cubicBezTo>
                      <a:pt x="52" y="53"/>
                      <a:pt x="52" y="53"/>
                      <a:pt x="52" y="53"/>
                    </a:cubicBezTo>
                    <a:cubicBezTo>
                      <a:pt x="9" y="53"/>
                      <a:pt x="9" y="53"/>
                      <a:pt x="9" y="53"/>
                    </a:cubicBezTo>
                    <a:cubicBezTo>
                      <a:pt x="9" y="56"/>
                      <a:pt x="9" y="56"/>
                      <a:pt x="9" y="56"/>
                    </a:cubicBezTo>
                    <a:cubicBezTo>
                      <a:pt x="4" y="56"/>
                      <a:pt x="4" y="56"/>
                      <a:pt x="4" y="56"/>
                    </a:cubicBezTo>
                    <a:cubicBezTo>
                      <a:pt x="4" y="13"/>
                      <a:pt x="4" y="13"/>
                      <a:pt x="4" y="13"/>
                    </a:cubicBezTo>
                    <a:cubicBezTo>
                      <a:pt x="20" y="13"/>
                      <a:pt x="20" y="13"/>
                      <a:pt x="20" y="13"/>
                    </a:cubicBezTo>
                    <a:cubicBezTo>
                      <a:pt x="20" y="10"/>
                      <a:pt x="21" y="7"/>
                      <a:pt x="21" y="4"/>
                    </a:cubicBezTo>
                    <a:cubicBezTo>
                      <a:pt x="0" y="4"/>
                      <a:pt x="0" y="4"/>
                      <a:pt x="0" y="4"/>
                    </a:cubicBezTo>
                    <a:lnTo>
                      <a:pt x="0" y="0"/>
                    </a:lnTo>
                    <a:close/>
                    <a:moveTo>
                      <a:pt x="52" y="48"/>
                    </a:moveTo>
                    <a:cubicBezTo>
                      <a:pt x="52" y="38"/>
                      <a:pt x="52" y="38"/>
                      <a:pt x="52" y="38"/>
                    </a:cubicBezTo>
                    <a:cubicBezTo>
                      <a:pt x="41" y="38"/>
                      <a:pt x="41" y="38"/>
                      <a:pt x="41" y="38"/>
                    </a:cubicBezTo>
                    <a:cubicBezTo>
                      <a:pt x="37" y="38"/>
                      <a:pt x="35" y="35"/>
                      <a:pt x="35" y="31"/>
                    </a:cubicBezTo>
                    <a:cubicBezTo>
                      <a:pt x="35" y="18"/>
                      <a:pt x="35" y="18"/>
                      <a:pt x="35" y="18"/>
                    </a:cubicBezTo>
                    <a:cubicBezTo>
                      <a:pt x="25" y="18"/>
                      <a:pt x="25" y="18"/>
                      <a:pt x="25" y="18"/>
                    </a:cubicBezTo>
                    <a:cubicBezTo>
                      <a:pt x="25" y="27"/>
                      <a:pt x="21" y="35"/>
                      <a:pt x="13" y="40"/>
                    </a:cubicBezTo>
                    <a:cubicBezTo>
                      <a:pt x="12" y="39"/>
                      <a:pt x="11" y="38"/>
                      <a:pt x="10" y="37"/>
                    </a:cubicBezTo>
                    <a:cubicBezTo>
                      <a:pt x="16" y="32"/>
                      <a:pt x="20" y="26"/>
                      <a:pt x="20" y="18"/>
                    </a:cubicBezTo>
                    <a:cubicBezTo>
                      <a:pt x="9" y="18"/>
                      <a:pt x="9" y="18"/>
                      <a:pt x="9" y="18"/>
                    </a:cubicBezTo>
                    <a:cubicBezTo>
                      <a:pt x="9" y="48"/>
                      <a:pt x="9" y="48"/>
                      <a:pt x="9" y="48"/>
                    </a:cubicBezTo>
                    <a:lnTo>
                      <a:pt x="52" y="48"/>
                    </a:lnTo>
                    <a:close/>
                    <a:moveTo>
                      <a:pt x="25" y="13"/>
                    </a:moveTo>
                    <a:cubicBezTo>
                      <a:pt x="35" y="13"/>
                      <a:pt x="35" y="13"/>
                      <a:pt x="35" y="13"/>
                    </a:cubicBezTo>
                    <a:cubicBezTo>
                      <a:pt x="35" y="4"/>
                      <a:pt x="35" y="4"/>
                      <a:pt x="35" y="4"/>
                    </a:cubicBezTo>
                    <a:cubicBezTo>
                      <a:pt x="25" y="4"/>
                      <a:pt x="25" y="4"/>
                      <a:pt x="25" y="4"/>
                    </a:cubicBezTo>
                    <a:cubicBezTo>
                      <a:pt x="25" y="8"/>
                      <a:pt x="25" y="11"/>
                      <a:pt x="25" y="13"/>
                    </a:cubicBezTo>
                    <a:close/>
                    <a:moveTo>
                      <a:pt x="43" y="33"/>
                    </a:moveTo>
                    <a:cubicBezTo>
                      <a:pt x="52" y="33"/>
                      <a:pt x="52" y="33"/>
                      <a:pt x="52" y="33"/>
                    </a:cubicBezTo>
                    <a:cubicBezTo>
                      <a:pt x="52" y="18"/>
                      <a:pt x="52" y="18"/>
                      <a:pt x="52" y="18"/>
                    </a:cubicBezTo>
                    <a:cubicBezTo>
                      <a:pt x="40" y="18"/>
                      <a:pt x="40" y="18"/>
                      <a:pt x="40" y="18"/>
                    </a:cubicBezTo>
                    <a:cubicBezTo>
                      <a:pt x="40" y="30"/>
                      <a:pt x="40" y="30"/>
                      <a:pt x="40" y="30"/>
                    </a:cubicBezTo>
                    <a:cubicBezTo>
                      <a:pt x="40" y="32"/>
                      <a:pt x="41" y="33"/>
                      <a:pt x="43"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59" name="Freeform 191"/>
              <p:cNvSpPr>
                <a:spLocks noEditPoints="1"/>
              </p:cNvSpPr>
              <p:nvPr>
                <p:custDataLst>
                  <p:tags r:id="rId68"/>
                </p:custDataLst>
              </p:nvPr>
            </p:nvSpPr>
            <p:spPr bwMode="auto">
              <a:xfrm>
                <a:off x="3883" y="1797"/>
                <a:ext cx="114" cy="113"/>
              </a:xfrm>
              <a:custGeom>
                <a:avLst/>
                <a:gdLst>
                  <a:gd name="T0" fmla="*/ 54 w 61"/>
                  <a:gd name="T1" fmla="*/ 9 h 60"/>
                  <a:gd name="T2" fmla="*/ 56 w 61"/>
                  <a:gd name="T3" fmla="*/ 15 h 60"/>
                  <a:gd name="T4" fmla="*/ 60 w 61"/>
                  <a:gd name="T5" fmla="*/ 18 h 60"/>
                  <a:gd name="T6" fmla="*/ 49 w 61"/>
                  <a:gd name="T7" fmla="*/ 39 h 60"/>
                  <a:gd name="T8" fmla="*/ 59 w 61"/>
                  <a:gd name="T9" fmla="*/ 24 h 60"/>
                  <a:gd name="T10" fmla="*/ 53 w 61"/>
                  <a:gd name="T11" fmla="*/ 54 h 60"/>
                  <a:gd name="T12" fmla="*/ 56 w 61"/>
                  <a:gd name="T13" fmla="*/ 53 h 60"/>
                  <a:gd name="T14" fmla="*/ 61 w 61"/>
                  <a:gd name="T15" fmla="*/ 45 h 60"/>
                  <a:gd name="T16" fmla="*/ 56 w 61"/>
                  <a:gd name="T17" fmla="*/ 60 h 60"/>
                  <a:gd name="T18" fmla="*/ 47 w 61"/>
                  <a:gd name="T19" fmla="*/ 48 h 60"/>
                  <a:gd name="T20" fmla="*/ 40 w 61"/>
                  <a:gd name="T21" fmla="*/ 49 h 60"/>
                  <a:gd name="T22" fmla="*/ 44 w 61"/>
                  <a:gd name="T23" fmla="*/ 18 h 60"/>
                  <a:gd name="T24" fmla="*/ 16 w 61"/>
                  <a:gd name="T25" fmla="*/ 38 h 60"/>
                  <a:gd name="T26" fmla="*/ 11 w 61"/>
                  <a:gd name="T27" fmla="*/ 60 h 60"/>
                  <a:gd name="T28" fmla="*/ 11 w 61"/>
                  <a:gd name="T29" fmla="*/ 49 h 60"/>
                  <a:gd name="T30" fmla="*/ 7 w 61"/>
                  <a:gd name="T31" fmla="*/ 38 h 60"/>
                  <a:gd name="T32" fmla="*/ 2 w 61"/>
                  <a:gd name="T33" fmla="*/ 58 h 60"/>
                  <a:gd name="T34" fmla="*/ 4 w 61"/>
                  <a:gd name="T35" fmla="*/ 43 h 60"/>
                  <a:gd name="T36" fmla="*/ 0 w 61"/>
                  <a:gd name="T37" fmla="*/ 38 h 60"/>
                  <a:gd name="T38" fmla="*/ 12 w 61"/>
                  <a:gd name="T39" fmla="*/ 34 h 60"/>
                  <a:gd name="T40" fmla="*/ 3 w 61"/>
                  <a:gd name="T41" fmla="*/ 29 h 60"/>
                  <a:gd name="T42" fmla="*/ 7 w 61"/>
                  <a:gd name="T43" fmla="*/ 12 h 60"/>
                  <a:gd name="T44" fmla="*/ 12 w 61"/>
                  <a:gd name="T45" fmla="*/ 25 h 60"/>
                  <a:gd name="T46" fmla="*/ 44 w 61"/>
                  <a:gd name="T47" fmla="*/ 15 h 60"/>
                  <a:gd name="T48" fmla="*/ 48 w 61"/>
                  <a:gd name="T49" fmla="*/ 10 h 60"/>
                  <a:gd name="T50" fmla="*/ 55 w 61"/>
                  <a:gd name="T51" fmla="*/ 15 h 60"/>
                  <a:gd name="T52" fmla="*/ 0 w 61"/>
                  <a:gd name="T53" fmla="*/ 4 h 60"/>
                  <a:gd name="T54" fmla="*/ 19 w 61"/>
                  <a:gd name="T55" fmla="*/ 0 h 60"/>
                  <a:gd name="T56" fmla="*/ 23 w 61"/>
                  <a:gd name="T57" fmla="*/ 4 h 60"/>
                  <a:gd name="T58" fmla="*/ 35 w 61"/>
                  <a:gd name="T59" fmla="*/ 0 h 60"/>
                  <a:gd name="T60" fmla="*/ 39 w 61"/>
                  <a:gd name="T61" fmla="*/ 4 h 60"/>
                  <a:gd name="T62" fmla="*/ 61 w 61"/>
                  <a:gd name="T63" fmla="*/ 8 h 60"/>
                  <a:gd name="T64" fmla="*/ 39 w 61"/>
                  <a:gd name="T65" fmla="*/ 13 h 60"/>
                  <a:gd name="T66" fmla="*/ 35 w 61"/>
                  <a:gd name="T67" fmla="*/ 8 h 60"/>
                  <a:gd name="T68" fmla="*/ 23 w 61"/>
                  <a:gd name="T69" fmla="*/ 13 h 60"/>
                  <a:gd name="T70" fmla="*/ 19 w 61"/>
                  <a:gd name="T71" fmla="*/ 8 h 60"/>
                  <a:gd name="T72" fmla="*/ 0 w 61"/>
                  <a:gd name="T73" fmla="*/ 4 h 60"/>
                  <a:gd name="T74" fmla="*/ 42 w 61"/>
                  <a:gd name="T75" fmla="*/ 22 h 60"/>
                  <a:gd name="T76" fmla="*/ 34 w 61"/>
                  <a:gd name="T77" fmla="*/ 26 h 60"/>
                  <a:gd name="T78" fmla="*/ 40 w 61"/>
                  <a:gd name="T79" fmla="*/ 33 h 60"/>
                  <a:gd name="T80" fmla="*/ 37 w 61"/>
                  <a:gd name="T81" fmla="*/ 47 h 60"/>
                  <a:gd name="T82" fmla="*/ 34 w 61"/>
                  <a:gd name="T83" fmla="*/ 46 h 60"/>
                  <a:gd name="T84" fmla="*/ 42 w 61"/>
                  <a:gd name="T85" fmla="*/ 54 h 60"/>
                  <a:gd name="T86" fmla="*/ 20 w 61"/>
                  <a:gd name="T87" fmla="*/ 57 h 60"/>
                  <a:gd name="T88" fmla="*/ 23 w 61"/>
                  <a:gd name="T89" fmla="*/ 33 h 60"/>
                  <a:gd name="T90" fmla="*/ 31 w 61"/>
                  <a:gd name="T91" fmla="*/ 26 h 60"/>
                  <a:gd name="T92" fmla="*/ 23 w 61"/>
                  <a:gd name="T93" fmla="*/ 33 h 60"/>
                  <a:gd name="T94" fmla="*/ 37 w 61"/>
                  <a:gd name="T95" fmla="*/ 36 h 60"/>
                  <a:gd name="T96" fmla="*/ 23 w 61"/>
                  <a:gd name="T97" fmla="*/ 43 h 60"/>
                  <a:gd name="T98" fmla="*/ 23 w 61"/>
                  <a:gd name="T99" fmla="*/ 54 h 60"/>
                  <a:gd name="T100" fmla="*/ 31 w 61"/>
                  <a:gd name="T101" fmla="*/ 46 h 60"/>
                  <a:gd name="T102" fmla="*/ 23 w 61"/>
                  <a:gd name="T10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0">
                    <a:moveTo>
                      <a:pt x="52" y="11"/>
                    </a:moveTo>
                    <a:cubicBezTo>
                      <a:pt x="54" y="9"/>
                      <a:pt x="54" y="9"/>
                      <a:pt x="54" y="9"/>
                    </a:cubicBezTo>
                    <a:cubicBezTo>
                      <a:pt x="56" y="11"/>
                      <a:pt x="57" y="12"/>
                      <a:pt x="58" y="13"/>
                    </a:cubicBezTo>
                    <a:cubicBezTo>
                      <a:pt x="57" y="14"/>
                      <a:pt x="57" y="14"/>
                      <a:pt x="56" y="15"/>
                    </a:cubicBezTo>
                    <a:cubicBezTo>
                      <a:pt x="60" y="15"/>
                      <a:pt x="60" y="15"/>
                      <a:pt x="60" y="15"/>
                    </a:cubicBezTo>
                    <a:cubicBezTo>
                      <a:pt x="60" y="18"/>
                      <a:pt x="60" y="18"/>
                      <a:pt x="60" y="18"/>
                    </a:cubicBezTo>
                    <a:cubicBezTo>
                      <a:pt x="48" y="18"/>
                      <a:pt x="48" y="18"/>
                      <a:pt x="48" y="18"/>
                    </a:cubicBezTo>
                    <a:cubicBezTo>
                      <a:pt x="48" y="27"/>
                      <a:pt x="48" y="34"/>
                      <a:pt x="49" y="39"/>
                    </a:cubicBezTo>
                    <a:cubicBezTo>
                      <a:pt x="52" y="34"/>
                      <a:pt x="54" y="29"/>
                      <a:pt x="55" y="23"/>
                    </a:cubicBezTo>
                    <a:cubicBezTo>
                      <a:pt x="59" y="24"/>
                      <a:pt x="59" y="24"/>
                      <a:pt x="59" y="24"/>
                    </a:cubicBezTo>
                    <a:cubicBezTo>
                      <a:pt x="57" y="32"/>
                      <a:pt x="54" y="38"/>
                      <a:pt x="50" y="44"/>
                    </a:cubicBezTo>
                    <a:cubicBezTo>
                      <a:pt x="51" y="49"/>
                      <a:pt x="52" y="52"/>
                      <a:pt x="53" y="54"/>
                    </a:cubicBezTo>
                    <a:cubicBezTo>
                      <a:pt x="54" y="55"/>
                      <a:pt x="55" y="55"/>
                      <a:pt x="55" y="55"/>
                    </a:cubicBezTo>
                    <a:cubicBezTo>
                      <a:pt x="56" y="55"/>
                      <a:pt x="56" y="55"/>
                      <a:pt x="56" y="53"/>
                    </a:cubicBezTo>
                    <a:cubicBezTo>
                      <a:pt x="57" y="50"/>
                      <a:pt x="57" y="47"/>
                      <a:pt x="57" y="43"/>
                    </a:cubicBezTo>
                    <a:cubicBezTo>
                      <a:pt x="59" y="44"/>
                      <a:pt x="60" y="44"/>
                      <a:pt x="61" y="45"/>
                    </a:cubicBezTo>
                    <a:cubicBezTo>
                      <a:pt x="61" y="49"/>
                      <a:pt x="60" y="52"/>
                      <a:pt x="60" y="55"/>
                    </a:cubicBezTo>
                    <a:cubicBezTo>
                      <a:pt x="59" y="58"/>
                      <a:pt x="58" y="60"/>
                      <a:pt x="56" y="60"/>
                    </a:cubicBezTo>
                    <a:cubicBezTo>
                      <a:pt x="54" y="60"/>
                      <a:pt x="52" y="59"/>
                      <a:pt x="51" y="57"/>
                    </a:cubicBezTo>
                    <a:cubicBezTo>
                      <a:pt x="49" y="55"/>
                      <a:pt x="48" y="52"/>
                      <a:pt x="47" y="48"/>
                    </a:cubicBezTo>
                    <a:cubicBezTo>
                      <a:pt x="45" y="50"/>
                      <a:pt x="44" y="51"/>
                      <a:pt x="42" y="53"/>
                    </a:cubicBezTo>
                    <a:cubicBezTo>
                      <a:pt x="42" y="52"/>
                      <a:pt x="41" y="51"/>
                      <a:pt x="40" y="49"/>
                    </a:cubicBezTo>
                    <a:cubicBezTo>
                      <a:pt x="42" y="47"/>
                      <a:pt x="44" y="45"/>
                      <a:pt x="46" y="43"/>
                    </a:cubicBezTo>
                    <a:cubicBezTo>
                      <a:pt x="45" y="37"/>
                      <a:pt x="44" y="29"/>
                      <a:pt x="44" y="18"/>
                    </a:cubicBezTo>
                    <a:cubicBezTo>
                      <a:pt x="16" y="18"/>
                      <a:pt x="16" y="18"/>
                      <a:pt x="16" y="18"/>
                    </a:cubicBezTo>
                    <a:cubicBezTo>
                      <a:pt x="16" y="38"/>
                      <a:pt x="16" y="38"/>
                      <a:pt x="16" y="38"/>
                    </a:cubicBezTo>
                    <a:cubicBezTo>
                      <a:pt x="16" y="44"/>
                      <a:pt x="15" y="49"/>
                      <a:pt x="15" y="51"/>
                    </a:cubicBezTo>
                    <a:cubicBezTo>
                      <a:pt x="14" y="54"/>
                      <a:pt x="13" y="57"/>
                      <a:pt x="11" y="60"/>
                    </a:cubicBezTo>
                    <a:cubicBezTo>
                      <a:pt x="10" y="59"/>
                      <a:pt x="9" y="58"/>
                      <a:pt x="8" y="56"/>
                    </a:cubicBezTo>
                    <a:cubicBezTo>
                      <a:pt x="10" y="54"/>
                      <a:pt x="11" y="52"/>
                      <a:pt x="11" y="49"/>
                    </a:cubicBezTo>
                    <a:cubicBezTo>
                      <a:pt x="12" y="47"/>
                      <a:pt x="12" y="44"/>
                      <a:pt x="12" y="38"/>
                    </a:cubicBezTo>
                    <a:cubicBezTo>
                      <a:pt x="7" y="38"/>
                      <a:pt x="7" y="38"/>
                      <a:pt x="7" y="38"/>
                    </a:cubicBezTo>
                    <a:cubicBezTo>
                      <a:pt x="7" y="39"/>
                      <a:pt x="7" y="41"/>
                      <a:pt x="7" y="43"/>
                    </a:cubicBezTo>
                    <a:cubicBezTo>
                      <a:pt x="7" y="49"/>
                      <a:pt x="6" y="54"/>
                      <a:pt x="2" y="58"/>
                    </a:cubicBezTo>
                    <a:cubicBezTo>
                      <a:pt x="1" y="56"/>
                      <a:pt x="1" y="55"/>
                      <a:pt x="0" y="54"/>
                    </a:cubicBezTo>
                    <a:cubicBezTo>
                      <a:pt x="2" y="51"/>
                      <a:pt x="4" y="48"/>
                      <a:pt x="4" y="43"/>
                    </a:cubicBezTo>
                    <a:cubicBezTo>
                      <a:pt x="4" y="38"/>
                      <a:pt x="4" y="38"/>
                      <a:pt x="4" y="38"/>
                    </a:cubicBezTo>
                    <a:cubicBezTo>
                      <a:pt x="0" y="38"/>
                      <a:pt x="0" y="38"/>
                      <a:pt x="0" y="38"/>
                    </a:cubicBezTo>
                    <a:cubicBezTo>
                      <a:pt x="0" y="34"/>
                      <a:pt x="0" y="34"/>
                      <a:pt x="0" y="34"/>
                    </a:cubicBezTo>
                    <a:cubicBezTo>
                      <a:pt x="12" y="34"/>
                      <a:pt x="12" y="34"/>
                      <a:pt x="12" y="34"/>
                    </a:cubicBezTo>
                    <a:cubicBezTo>
                      <a:pt x="12" y="29"/>
                      <a:pt x="12" y="29"/>
                      <a:pt x="12" y="29"/>
                    </a:cubicBezTo>
                    <a:cubicBezTo>
                      <a:pt x="3" y="29"/>
                      <a:pt x="3" y="29"/>
                      <a:pt x="3" y="29"/>
                    </a:cubicBezTo>
                    <a:cubicBezTo>
                      <a:pt x="3" y="12"/>
                      <a:pt x="3" y="12"/>
                      <a:pt x="3" y="12"/>
                    </a:cubicBezTo>
                    <a:cubicBezTo>
                      <a:pt x="7" y="12"/>
                      <a:pt x="7" y="12"/>
                      <a:pt x="7" y="12"/>
                    </a:cubicBezTo>
                    <a:cubicBezTo>
                      <a:pt x="7" y="25"/>
                      <a:pt x="7" y="25"/>
                      <a:pt x="7" y="25"/>
                    </a:cubicBezTo>
                    <a:cubicBezTo>
                      <a:pt x="12" y="25"/>
                      <a:pt x="12" y="25"/>
                      <a:pt x="12" y="25"/>
                    </a:cubicBezTo>
                    <a:cubicBezTo>
                      <a:pt x="12" y="15"/>
                      <a:pt x="12" y="15"/>
                      <a:pt x="12" y="15"/>
                    </a:cubicBezTo>
                    <a:cubicBezTo>
                      <a:pt x="44" y="15"/>
                      <a:pt x="44" y="15"/>
                      <a:pt x="44" y="15"/>
                    </a:cubicBezTo>
                    <a:cubicBezTo>
                      <a:pt x="44" y="13"/>
                      <a:pt x="44" y="12"/>
                      <a:pt x="44" y="10"/>
                    </a:cubicBezTo>
                    <a:cubicBezTo>
                      <a:pt x="48" y="10"/>
                      <a:pt x="48" y="10"/>
                      <a:pt x="48" y="10"/>
                    </a:cubicBezTo>
                    <a:cubicBezTo>
                      <a:pt x="48" y="12"/>
                      <a:pt x="48" y="13"/>
                      <a:pt x="48" y="15"/>
                    </a:cubicBezTo>
                    <a:cubicBezTo>
                      <a:pt x="55" y="15"/>
                      <a:pt x="55" y="15"/>
                      <a:pt x="55" y="15"/>
                    </a:cubicBezTo>
                    <a:cubicBezTo>
                      <a:pt x="55" y="14"/>
                      <a:pt x="53" y="13"/>
                      <a:pt x="52" y="11"/>
                    </a:cubicBezTo>
                    <a:close/>
                    <a:moveTo>
                      <a:pt x="0" y="4"/>
                    </a:moveTo>
                    <a:cubicBezTo>
                      <a:pt x="19" y="4"/>
                      <a:pt x="19" y="4"/>
                      <a:pt x="19" y="4"/>
                    </a:cubicBezTo>
                    <a:cubicBezTo>
                      <a:pt x="19" y="0"/>
                      <a:pt x="19" y="0"/>
                      <a:pt x="19" y="0"/>
                    </a:cubicBezTo>
                    <a:cubicBezTo>
                      <a:pt x="23" y="0"/>
                      <a:pt x="23" y="0"/>
                      <a:pt x="23" y="0"/>
                    </a:cubicBezTo>
                    <a:cubicBezTo>
                      <a:pt x="23" y="4"/>
                      <a:pt x="23" y="4"/>
                      <a:pt x="23" y="4"/>
                    </a:cubicBezTo>
                    <a:cubicBezTo>
                      <a:pt x="35" y="4"/>
                      <a:pt x="35" y="4"/>
                      <a:pt x="35" y="4"/>
                    </a:cubicBezTo>
                    <a:cubicBezTo>
                      <a:pt x="35" y="0"/>
                      <a:pt x="35" y="0"/>
                      <a:pt x="35" y="0"/>
                    </a:cubicBezTo>
                    <a:cubicBezTo>
                      <a:pt x="39" y="0"/>
                      <a:pt x="39" y="0"/>
                      <a:pt x="39" y="0"/>
                    </a:cubicBezTo>
                    <a:cubicBezTo>
                      <a:pt x="39" y="4"/>
                      <a:pt x="39" y="4"/>
                      <a:pt x="39" y="4"/>
                    </a:cubicBezTo>
                    <a:cubicBezTo>
                      <a:pt x="61" y="4"/>
                      <a:pt x="61" y="4"/>
                      <a:pt x="61" y="4"/>
                    </a:cubicBezTo>
                    <a:cubicBezTo>
                      <a:pt x="61" y="8"/>
                      <a:pt x="61" y="8"/>
                      <a:pt x="61" y="8"/>
                    </a:cubicBezTo>
                    <a:cubicBezTo>
                      <a:pt x="39" y="8"/>
                      <a:pt x="39" y="8"/>
                      <a:pt x="39" y="8"/>
                    </a:cubicBezTo>
                    <a:cubicBezTo>
                      <a:pt x="39" y="13"/>
                      <a:pt x="39" y="13"/>
                      <a:pt x="39" y="13"/>
                    </a:cubicBezTo>
                    <a:cubicBezTo>
                      <a:pt x="35" y="13"/>
                      <a:pt x="35" y="13"/>
                      <a:pt x="35" y="13"/>
                    </a:cubicBezTo>
                    <a:cubicBezTo>
                      <a:pt x="35" y="8"/>
                      <a:pt x="35" y="8"/>
                      <a:pt x="35" y="8"/>
                    </a:cubicBezTo>
                    <a:cubicBezTo>
                      <a:pt x="23" y="8"/>
                      <a:pt x="23" y="8"/>
                      <a:pt x="23" y="8"/>
                    </a:cubicBezTo>
                    <a:cubicBezTo>
                      <a:pt x="23" y="13"/>
                      <a:pt x="23" y="13"/>
                      <a:pt x="23" y="13"/>
                    </a:cubicBezTo>
                    <a:cubicBezTo>
                      <a:pt x="19" y="13"/>
                      <a:pt x="19" y="13"/>
                      <a:pt x="19" y="13"/>
                    </a:cubicBezTo>
                    <a:cubicBezTo>
                      <a:pt x="19" y="8"/>
                      <a:pt x="19" y="8"/>
                      <a:pt x="19" y="8"/>
                    </a:cubicBezTo>
                    <a:cubicBezTo>
                      <a:pt x="0" y="8"/>
                      <a:pt x="0" y="8"/>
                      <a:pt x="0" y="8"/>
                    </a:cubicBezTo>
                    <a:lnTo>
                      <a:pt x="0" y="4"/>
                    </a:lnTo>
                    <a:close/>
                    <a:moveTo>
                      <a:pt x="20" y="22"/>
                    </a:moveTo>
                    <a:cubicBezTo>
                      <a:pt x="42" y="22"/>
                      <a:pt x="42" y="22"/>
                      <a:pt x="42" y="22"/>
                    </a:cubicBezTo>
                    <a:cubicBezTo>
                      <a:pt x="42" y="26"/>
                      <a:pt x="42" y="26"/>
                      <a:pt x="42" y="26"/>
                    </a:cubicBezTo>
                    <a:cubicBezTo>
                      <a:pt x="34" y="26"/>
                      <a:pt x="34" y="26"/>
                      <a:pt x="34" y="26"/>
                    </a:cubicBezTo>
                    <a:cubicBezTo>
                      <a:pt x="34" y="33"/>
                      <a:pt x="34" y="33"/>
                      <a:pt x="34" y="33"/>
                    </a:cubicBezTo>
                    <a:cubicBezTo>
                      <a:pt x="40" y="33"/>
                      <a:pt x="40" y="33"/>
                      <a:pt x="40" y="33"/>
                    </a:cubicBezTo>
                    <a:cubicBezTo>
                      <a:pt x="40" y="47"/>
                      <a:pt x="40" y="47"/>
                      <a:pt x="40" y="47"/>
                    </a:cubicBezTo>
                    <a:cubicBezTo>
                      <a:pt x="37" y="47"/>
                      <a:pt x="37" y="47"/>
                      <a:pt x="37" y="47"/>
                    </a:cubicBezTo>
                    <a:cubicBezTo>
                      <a:pt x="37" y="46"/>
                      <a:pt x="37" y="46"/>
                      <a:pt x="37" y="46"/>
                    </a:cubicBezTo>
                    <a:cubicBezTo>
                      <a:pt x="34" y="46"/>
                      <a:pt x="34" y="46"/>
                      <a:pt x="34" y="46"/>
                    </a:cubicBezTo>
                    <a:cubicBezTo>
                      <a:pt x="34" y="54"/>
                      <a:pt x="34" y="54"/>
                      <a:pt x="34" y="54"/>
                    </a:cubicBezTo>
                    <a:cubicBezTo>
                      <a:pt x="42" y="54"/>
                      <a:pt x="42" y="54"/>
                      <a:pt x="42" y="54"/>
                    </a:cubicBezTo>
                    <a:cubicBezTo>
                      <a:pt x="42" y="57"/>
                      <a:pt x="42" y="57"/>
                      <a:pt x="42" y="57"/>
                    </a:cubicBezTo>
                    <a:cubicBezTo>
                      <a:pt x="20" y="57"/>
                      <a:pt x="20" y="57"/>
                      <a:pt x="20" y="57"/>
                    </a:cubicBezTo>
                    <a:lnTo>
                      <a:pt x="20" y="22"/>
                    </a:lnTo>
                    <a:close/>
                    <a:moveTo>
                      <a:pt x="23" y="33"/>
                    </a:moveTo>
                    <a:cubicBezTo>
                      <a:pt x="31" y="33"/>
                      <a:pt x="31" y="33"/>
                      <a:pt x="31" y="33"/>
                    </a:cubicBezTo>
                    <a:cubicBezTo>
                      <a:pt x="31" y="26"/>
                      <a:pt x="31" y="26"/>
                      <a:pt x="31" y="26"/>
                    </a:cubicBezTo>
                    <a:cubicBezTo>
                      <a:pt x="23" y="26"/>
                      <a:pt x="23" y="26"/>
                      <a:pt x="23" y="26"/>
                    </a:cubicBezTo>
                    <a:lnTo>
                      <a:pt x="23" y="33"/>
                    </a:lnTo>
                    <a:close/>
                    <a:moveTo>
                      <a:pt x="37" y="43"/>
                    </a:moveTo>
                    <a:cubicBezTo>
                      <a:pt x="37" y="36"/>
                      <a:pt x="37" y="36"/>
                      <a:pt x="37" y="36"/>
                    </a:cubicBezTo>
                    <a:cubicBezTo>
                      <a:pt x="23" y="36"/>
                      <a:pt x="23" y="36"/>
                      <a:pt x="23" y="36"/>
                    </a:cubicBezTo>
                    <a:cubicBezTo>
                      <a:pt x="23" y="43"/>
                      <a:pt x="23" y="43"/>
                      <a:pt x="23" y="43"/>
                    </a:cubicBezTo>
                    <a:lnTo>
                      <a:pt x="37" y="43"/>
                    </a:lnTo>
                    <a:close/>
                    <a:moveTo>
                      <a:pt x="23" y="54"/>
                    </a:moveTo>
                    <a:cubicBezTo>
                      <a:pt x="31" y="54"/>
                      <a:pt x="31" y="54"/>
                      <a:pt x="31" y="54"/>
                    </a:cubicBezTo>
                    <a:cubicBezTo>
                      <a:pt x="31" y="46"/>
                      <a:pt x="31" y="46"/>
                      <a:pt x="31" y="46"/>
                    </a:cubicBezTo>
                    <a:cubicBezTo>
                      <a:pt x="23" y="46"/>
                      <a:pt x="23" y="46"/>
                      <a:pt x="23" y="46"/>
                    </a:cubicBezTo>
                    <a:lnTo>
                      <a:pt x="23"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0" name="Freeform 192"/>
              <p:cNvSpPr>
                <a:spLocks noEditPoints="1"/>
              </p:cNvSpPr>
              <p:nvPr>
                <p:custDataLst>
                  <p:tags r:id="rId69"/>
                </p:custDataLst>
              </p:nvPr>
            </p:nvSpPr>
            <p:spPr bwMode="auto">
              <a:xfrm>
                <a:off x="4012" y="1795"/>
                <a:ext cx="90" cy="113"/>
              </a:xfrm>
              <a:custGeom>
                <a:avLst/>
                <a:gdLst>
                  <a:gd name="T0" fmla="*/ 0 w 48"/>
                  <a:gd name="T1" fmla="*/ 8 h 60"/>
                  <a:gd name="T2" fmla="*/ 16 w 48"/>
                  <a:gd name="T3" fmla="*/ 8 h 60"/>
                  <a:gd name="T4" fmla="*/ 19 w 48"/>
                  <a:gd name="T5" fmla="*/ 0 h 60"/>
                  <a:gd name="T6" fmla="*/ 24 w 48"/>
                  <a:gd name="T7" fmla="*/ 1 h 60"/>
                  <a:gd name="T8" fmla="*/ 21 w 48"/>
                  <a:gd name="T9" fmla="*/ 8 h 60"/>
                  <a:gd name="T10" fmla="*/ 48 w 48"/>
                  <a:gd name="T11" fmla="*/ 8 h 60"/>
                  <a:gd name="T12" fmla="*/ 48 w 48"/>
                  <a:gd name="T13" fmla="*/ 60 h 60"/>
                  <a:gd name="T14" fmla="*/ 43 w 48"/>
                  <a:gd name="T15" fmla="*/ 60 h 60"/>
                  <a:gd name="T16" fmla="*/ 43 w 48"/>
                  <a:gd name="T17" fmla="*/ 57 h 60"/>
                  <a:gd name="T18" fmla="*/ 5 w 48"/>
                  <a:gd name="T19" fmla="*/ 57 h 60"/>
                  <a:gd name="T20" fmla="*/ 5 w 48"/>
                  <a:gd name="T21" fmla="*/ 60 h 60"/>
                  <a:gd name="T22" fmla="*/ 0 w 48"/>
                  <a:gd name="T23" fmla="*/ 60 h 60"/>
                  <a:gd name="T24" fmla="*/ 0 w 48"/>
                  <a:gd name="T25" fmla="*/ 8 h 60"/>
                  <a:gd name="T26" fmla="*/ 43 w 48"/>
                  <a:gd name="T27" fmla="*/ 13 h 60"/>
                  <a:gd name="T28" fmla="*/ 5 w 48"/>
                  <a:gd name="T29" fmla="*/ 13 h 60"/>
                  <a:gd name="T30" fmla="*/ 5 w 48"/>
                  <a:gd name="T31" fmla="*/ 23 h 60"/>
                  <a:gd name="T32" fmla="*/ 43 w 48"/>
                  <a:gd name="T33" fmla="*/ 23 h 60"/>
                  <a:gd name="T34" fmla="*/ 43 w 48"/>
                  <a:gd name="T35" fmla="*/ 13 h 60"/>
                  <a:gd name="T36" fmla="*/ 5 w 48"/>
                  <a:gd name="T37" fmla="*/ 37 h 60"/>
                  <a:gd name="T38" fmla="*/ 43 w 48"/>
                  <a:gd name="T39" fmla="*/ 37 h 60"/>
                  <a:gd name="T40" fmla="*/ 43 w 48"/>
                  <a:gd name="T41" fmla="*/ 27 h 60"/>
                  <a:gd name="T42" fmla="*/ 5 w 48"/>
                  <a:gd name="T43" fmla="*/ 27 h 60"/>
                  <a:gd name="T44" fmla="*/ 5 w 48"/>
                  <a:gd name="T45" fmla="*/ 37 h 60"/>
                  <a:gd name="T46" fmla="*/ 5 w 48"/>
                  <a:gd name="T47" fmla="*/ 52 h 60"/>
                  <a:gd name="T48" fmla="*/ 43 w 48"/>
                  <a:gd name="T49" fmla="*/ 52 h 60"/>
                  <a:gd name="T50" fmla="*/ 43 w 48"/>
                  <a:gd name="T51" fmla="*/ 42 h 60"/>
                  <a:gd name="T52" fmla="*/ 5 w 48"/>
                  <a:gd name="T53" fmla="*/ 42 h 60"/>
                  <a:gd name="T54" fmla="*/ 5 w 48"/>
                  <a:gd name="T55"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60">
                    <a:moveTo>
                      <a:pt x="0" y="8"/>
                    </a:moveTo>
                    <a:cubicBezTo>
                      <a:pt x="16" y="8"/>
                      <a:pt x="16" y="8"/>
                      <a:pt x="16" y="8"/>
                    </a:cubicBezTo>
                    <a:cubicBezTo>
                      <a:pt x="17" y="6"/>
                      <a:pt x="18" y="3"/>
                      <a:pt x="19" y="0"/>
                    </a:cubicBezTo>
                    <a:cubicBezTo>
                      <a:pt x="24" y="1"/>
                      <a:pt x="24" y="1"/>
                      <a:pt x="24" y="1"/>
                    </a:cubicBezTo>
                    <a:cubicBezTo>
                      <a:pt x="23" y="4"/>
                      <a:pt x="22" y="6"/>
                      <a:pt x="21" y="8"/>
                    </a:cubicBezTo>
                    <a:cubicBezTo>
                      <a:pt x="48" y="8"/>
                      <a:pt x="48" y="8"/>
                      <a:pt x="48" y="8"/>
                    </a:cubicBezTo>
                    <a:cubicBezTo>
                      <a:pt x="48" y="60"/>
                      <a:pt x="48" y="60"/>
                      <a:pt x="48" y="60"/>
                    </a:cubicBezTo>
                    <a:cubicBezTo>
                      <a:pt x="43" y="60"/>
                      <a:pt x="43" y="60"/>
                      <a:pt x="43" y="60"/>
                    </a:cubicBezTo>
                    <a:cubicBezTo>
                      <a:pt x="43" y="57"/>
                      <a:pt x="43" y="57"/>
                      <a:pt x="43" y="57"/>
                    </a:cubicBezTo>
                    <a:cubicBezTo>
                      <a:pt x="5" y="57"/>
                      <a:pt x="5" y="57"/>
                      <a:pt x="5" y="57"/>
                    </a:cubicBezTo>
                    <a:cubicBezTo>
                      <a:pt x="5" y="60"/>
                      <a:pt x="5" y="60"/>
                      <a:pt x="5" y="60"/>
                    </a:cubicBezTo>
                    <a:cubicBezTo>
                      <a:pt x="0" y="60"/>
                      <a:pt x="0" y="60"/>
                      <a:pt x="0" y="60"/>
                    </a:cubicBezTo>
                    <a:lnTo>
                      <a:pt x="0" y="8"/>
                    </a:lnTo>
                    <a:close/>
                    <a:moveTo>
                      <a:pt x="43" y="13"/>
                    </a:moveTo>
                    <a:cubicBezTo>
                      <a:pt x="5" y="13"/>
                      <a:pt x="5" y="13"/>
                      <a:pt x="5" y="13"/>
                    </a:cubicBezTo>
                    <a:cubicBezTo>
                      <a:pt x="5" y="23"/>
                      <a:pt x="5" y="23"/>
                      <a:pt x="5" y="23"/>
                    </a:cubicBezTo>
                    <a:cubicBezTo>
                      <a:pt x="43" y="23"/>
                      <a:pt x="43" y="23"/>
                      <a:pt x="43" y="23"/>
                    </a:cubicBezTo>
                    <a:lnTo>
                      <a:pt x="43" y="13"/>
                    </a:lnTo>
                    <a:close/>
                    <a:moveTo>
                      <a:pt x="5" y="37"/>
                    </a:moveTo>
                    <a:cubicBezTo>
                      <a:pt x="43" y="37"/>
                      <a:pt x="43" y="37"/>
                      <a:pt x="43" y="37"/>
                    </a:cubicBezTo>
                    <a:cubicBezTo>
                      <a:pt x="43" y="27"/>
                      <a:pt x="43" y="27"/>
                      <a:pt x="43" y="27"/>
                    </a:cubicBezTo>
                    <a:cubicBezTo>
                      <a:pt x="5" y="27"/>
                      <a:pt x="5" y="27"/>
                      <a:pt x="5" y="27"/>
                    </a:cubicBezTo>
                    <a:lnTo>
                      <a:pt x="5" y="37"/>
                    </a:lnTo>
                    <a:close/>
                    <a:moveTo>
                      <a:pt x="5" y="52"/>
                    </a:moveTo>
                    <a:cubicBezTo>
                      <a:pt x="43" y="52"/>
                      <a:pt x="43" y="52"/>
                      <a:pt x="43" y="52"/>
                    </a:cubicBezTo>
                    <a:cubicBezTo>
                      <a:pt x="43" y="42"/>
                      <a:pt x="43" y="42"/>
                      <a:pt x="43" y="42"/>
                    </a:cubicBezTo>
                    <a:cubicBezTo>
                      <a:pt x="5" y="42"/>
                      <a:pt x="5" y="42"/>
                      <a:pt x="5" y="42"/>
                    </a:cubicBezTo>
                    <a:lnTo>
                      <a:pt x="5"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1" name="Freeform 193"/>
              <p:cNvSpPr>
                <a:spLocks noEditPoints="1"/>
              </p:cNvSpPr>
              <p:nvPr>
                <p:custDataLst>
                  <p:tags r:id="rId70"/>
                </p:custDataLst>
              </p:nvPr>
            </p:nvSpPr>
            <p:spPr bwMode="auto">
              <a:xfrm>
                <a:off x="4119" y="1795"/>
                <a:ext cx="115" cy="113"/>
              </a:xfrm>
              <a:custGeom>
                <a:avLst/>
                <a:gdLst>
                  <a:gd name="T0" fmla="*/ 3 w 61"/>
                  <a:gd name="T1" fmla="*/ 16 h 60"/>
                  <a:gd name="T2" fmla="*/ 14 w 61"/>
                  <a:gd name="T3" fmla="*/ 24 h 60"/>
                  <a:gd name="T4" fmla="*/ 10 w 61"/>
                  <a:gd name="T5" fmla="*/ 28 h 60"/>
                  <a:gd name="T6" fmla="*/ 0 w 61"/>
                  <a:gd name="T7" fmla="*/ 20 h 60"/>
                  <a:gd name="T8" fmla="*/ 3 w 61"/>
                  <a:gd name="T9" fmla="*/ 16 h 60"/>
                  <a:gd name="T10" fmla="*/ 9 w 61"/>
                  <a:gd name="T11" fmla="*/ 33 h 60"/>
                  <a:gd name="T12" fmla="*/ 14 w 61"/>
                  <a:gd name="T13" fmla="*/ 36 h 60"/>
                  <a:gd name="T14" fmla="*/ 6 w 61"/>
                  <a:gd name="T15" fmla="*/ 60 h 60"/>
                  <a:gd name="T16" fmla="*/ 1 w 61"/>
                  <a:gd name="T17" fmla="*/ 58 h 60"/>
                  <a:gd name="T18" fmla="*/ 9 w 61"/>
                  <a:gd name="T19" fmla="*/ 33 h 60"/>
                  <a:gd name="T20" fmla="*/ 5 w 61"/>
                  <a:gd name="T21" fmla="*/ 1 h 60"/>
                  <a:gd name="T22" fmla="*/ 16 w 61"/>
                  <a:gd name="T23" fmla="*/ 9 h 60"/>
                  <a:gd name="T24" fmla="*/ 13 w 61"/>
                  <a:gd name="T25" fmla="*/ 13 h 60"/>
                  <a:gd name="T26" fmla="*/ 2 w 61"/>
                  <a:gd name="T27" fmla="*/ 5 h 60"/>
                  <a:gd name="T28" fmla="*/ 5 w 61"/>
                  <a:gd name="T29" fmla="*/ 1 h 60"/>
                  <a:gd name="T30" fmla="*/ 48 w 61"/>
                  <a:gd name="T31" fmla="*/ 8 h 60"/>
                  <a:gd name="T32" fmla="*/ 61 w 61"/>
                  <a:gd name="T33" fmla="*/ 27 h 60"/>
                  <a:gd name="T34" fmla="*/ 56 w 61"/>
                  <a:gd name="T35" fmla="*/ 30 h 60"/>
                  <a:gd name="T36" fmla="*/ 53 w 61"/>
                  <a:gd name="T37" fmla="*/ 24 h 60"/>
                  <a:gd name="T38" fmla="*/ 24 w 61"/>
                  <a:gd name="T39" fmla="*/ 26 h 60"/>
                  <a:gd name="T40" fmla="*/ 19 w 61"/>
                  <a:gd name="T41" fmla="*/ 27 h 60"/>
                  <a:gd name="T42" fmla="*/ 17 w 61"/>
                  <a:gd name="T43" fmla="*/ 22 h 60"/>
                  <a:gd name="T44" fmla="*/ 21 w 61"/>
                  <a:gd name="T45" fmla="*/ 19 h 60"/>
                  <a:gd name="T46" fmla="*/ 33 w 61"/>
                  <a:gd name="T47" fmla="*/ 0 h 60"/>
                  <a:gd name="T48" fmla="*/ 38 w 61"/>
                  <a:gd name="T49" fmla="*/ 2 h 60"/>
                  <a:gd name="T50" fmla="*/ 25 w 61"/>
                  <a:gd name="T51" fmla="*/ 21 h 60"/>
                  <a:gd name="T52" fmla="*/ 50 w 61"/>
                  <a:gd name="T53" fmla="*/ 20 h 60"/>
                  <a:gd name="T54" fmla="*/ 44 w 61"/>
                  <a:gd name="T55" fmla="*/ 10 h 60"/>
                  <a:gd name="T56" fmla="*/ 48 w 61"/>
                  <a:gd name="T57" fmla="*/ 8 h 60"/>
                  <a:gd name="T58" fmla="*/ 21 w 61"/>
                  <a:gd name="T59" fmla="*/ 33 h 60"/>
                  <a:gd name="T60" fmla="*/ 55 w 61"/>
                  <a:gd name="T61" fmla="*/ 33 h 60"/>
                  <a:gd name="T62" fmla="*/ 55 w 61"/>
                  <a:gd name="T63" fmla="*/ 60 h 60"/>
                  <a:gd name="T64" fmla="*/ 50 w 61"/>
                  <a:gd name="T65" fmla="*/ 60 h 60"/>
                  <a:gd name="T66" fmla="*/ 50 w 61"/>
                  <a:gd name="T67" fmla="*/ 56 h 60"/>
                  <a:gd name="T68" fmla="*/ 25 w 61"/>
                  <a:gd name="T69" fmla="*/ 56 h 60"/>
                  <a:gd name="T70" fmla="*/ 25 w 61"/>
                  <a:gd name="T71" fmla="*/ 60 h 60"/>
                  <a:gd name="T72" fmla="*/ 21 w 61"/>
                  <a:gd name="T73" fmla="*/ 60 h 60"/>
                  <a:gd name="T74" fmla="*/ 21 w 61"/>
                  <a:gd name="T75" fmla="*/ 33 h 60"/>
                  <a:gd name="T76" fmla="*/ 50 w 61"/>
                  <a:gd name="T77" fmla="*/ 37 h 60"/>
                  <a:gd name="T78" fmla="*/ 25 w 61"/>
                  <a:gd name="T79" fmla="*/ 37 h 60"/>
                  <a:gd name="T80" fmla="*/ 25 w 61"/>
                  <a:gd name="T81" fmla="*/ 52 h 60"/>
                  <a:gd name="T82" fmla="*/ 50 w 61"/>
                  <a:gd name="T83" fmla="*/ 52 h 60"/>
                  <a:gd name="T84" fmla="*/ 50 w 61"/>
                  <a:gd name="T8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0">
                    <a:moveTo>
                      <a:pt x="3" y="16"/>
                    </a:moveTo>
                    <a:cubicBezTo>
                      <a:pt x="6" y="19"/>
                      <a:pt x="10" y="21"/>
                      <a:pt x="14" y="24"/>
                    </a:cubicBezTo>
                    <a:cubicBezTo>
                      <a:pt x="13" y="25"/>
                      <a:pt x="12" y="26"/>
                      <a:pt x="10" y="28"/>
                    </a:cubicBezTo>
                    <a:cubicBezTo>
                      <a:pt x="6" y="25"/>
                      <a:pt x="3" y="22"/>
                      <a:pt x="0" y="20"/>
                    </a:cubicBezTo>
                    <a:lnTo>
                      <a:pt x="3" y="16"/>
                    </a:lnTo>
                    <a:close/>
                    <a:moveTo>
                      <a:pt x="9" y="33"/>
                    </a:moveTo>
                    <a:cubicBezTo>
                      <a:pt x="10" y="34"/>
                      <a:pt x="12" y="35"/>
                      <a:pt x="14" y="36"/>
                    </a:cubicBezTo>
                    <a:cubicBezTo>
                      <a:pt x="11" y="45"/>
                      <a:pt x="8" y="53"/>
                      <a:pt x="6" y="60"/>
                    </a:cubicBezTo>
                    <a:cubicBezTo>
                      <a:pt x="1" y="58"/>
                      <a:pt x="1" y="58"/>
                      <a:pt x="1" y="58"/>
                    </a:cubicBezTo>
                    <a:cubicBezTo>
                      <a:pt x="4" y="51"/>
                      <a:pt x="6" y="43"/>
                      <a:pt x="9" y="33"/>
                    </a:cubicBezTo>
                    <a:close/>
                    <a:moveTo>
                      <a:pt x="5" y="1"/>
                    </a:moveTo>
                    <a:cubicBezTo>
                      <a:pt x="10" y="4"/>
                      <a:pt x="13" y="7"/>
                      <a:pt x="16" y="9"/>
                    </a:cubicBezTo>
                    <a:cubicBezTo>
                      <a:pt x="15" y="11"/>
                      <a:pt x="14" y="12"/>
                      <a:pt x="13" y="13"/>
                    </a:cubicBezTo>
                    <a:cubicBezTo>
                      <a:pt x="10" y="11"/>
                      <a:pt x="6" y="8"/>
                      <a:pt x="2" y="5"/>
                    </a:cubicBezTo>
                    <a:lnTo>
                      <a:pt x="5" y="1"/>
                    </a:lnTo>
                    <a:close/>
                    <a:moveTo>
                      <a:pt x="48" y="8"/>
                    </a:moveTo>
                    <a:cubicBezTo>
                      <a:pt x="53" y="14"/>
                      <a:pt x="57" y="21"/>
                      <a:pt x="61" y="27"/>
                    </a:cubicBezTo>
                    <a:cubicBezTo>
                      <a:pt x="56" y="30"/>
                      <a:pt x="56" y="30"/>
                      <a:pt x="56" y="30"/>
                    </a:cubicBezTo>
                    <a:cubicBezTo>
                      <a:pt x="55" y="28"/>
                      <a:pt x="54" y="26"/>
                      <a:pt x="53" y="24"/>
                    </a:cubicBezTo>
                    <a:cubicBezTo>
                      <a:pt x="41" y="25"/>
                      <a:pt x="31" y="25"/>
                      <a:pt x="24" y="26"/>
                    </a:cubicBezTo>
                    <a:cubicBezTo>
                      <a:pt x="22" y="26"/>
                      <a:pt x="21" y="26"/>
                      <a:pt x="19" y="27"/>
                    </a:cubicBezTo>
                    <a:cubicBezTo>
                      <a:pt x="17" y="22"/>
                      <a:pt x="17" y="22"/>
                      <a:pt x="17" y="22"/>
                    </a:cubicBezTo>
                    <a:cubicBezTo>
                      <a:pt x="18" y="22"/>
                      <a:pt x="20" y="21"/>
                      <a:pt x="21" y="19"/>
                    </a:cubicBezTo>
                    <a:cubicBezTo>
                      <a:pt x="25" y="14"/>
                      <a:pt x="29" y="8"/>
                      <a:pt x="33" y="0"/>
                    </a:cubicBezTo>
                    <a:cubicBezTo>
                      <a:pt x="38" y="2"/>
                      <a:pt x="38" y="2"/>
                      <a:pt x="38" y="2"/>
                    </a:cubicBezTo>
                    <a:cubicBezTo>
                      <a:pt x="34" y="9"/>
                      <a:pt x="30" y="15"/>
                      <a:pt x="25" y="21"/>
                    </a:cubicBezTo>
                    <a:cubicBezTo>
                      <a:pt x="33" y="21"/>
                      <a:pt x="41" y="21"/>
                      <a:pt x="50" y="20"/>
                    </a:cubicBezTo>
                    <a:cubicBezTo>
                      <a:pt x="48" y="17"/>
                      <a:pt x="46" y="14"/>
                      <a:pt x="44" y="10"/>
                    </a:cubicBezTo>
                    <a:lnTo>
                      <a:pt x="48" y="8"/>
                    </a:lnTo>
                    <a:close/>
                    <a:moveTo>
                      <a:pt x="21" y="33"/>
                    </a:moveTo>
                    <a:cubicBezTo>
                      <a:pt x="55" y="33"/>
                      <a:pt x="55" y="33"/>
                      <a:pt x="55" y="33"/>
                    </a:cubicBezTo>
                    <a:cubicBezTo>
                      <a:pt x="55" y="60"/>
                      <a:pt x="55" y="60"/>
                      <a:pt x="55" y="60"/>
                    </a:cubicBezTo>
                    <a:cubicBezTo>
                      <a:pt x="50" y="60"/>
                      <a:pt x="50" y="60"/>
                      <a:pt x="50" y="60"/>
                    </a:cubicBezTo>
                    <a:cubicBezTo>
                      <a:pt x="50" y="56"/>
                      <a:pt x="50" y="56"/>
                      <a:pt x="50" y="56"/>
                    </a:cubicBezTo>
                    <a:cubicBezTo>
                      <a:pt x="25" y="56"/>
                      <a:pt x="25" y="56"/>
                      <a:pt x="25" y="56"/>
                    </a:cubicBezTo>
                    <a:cubicBezTo>
                      <a:pt x="25" y="60"/>
                      <a:pt x="25" y="60"/>
                      <a:pt x="25" y="60"/>
                    </a:cubicBezTo>
                    <a:cubicBezTo>
                      <a:pt x="21" y="60"/>
                      <a:pt x="21" y="60"/>
                      <a:pt x="21" y="60"/>
                    </a:cubicBezTo>
                    <a:lnTo>
                      <a:pt x="21" y="33"/>
                    </a:lnTo>
                    <a:close/>
                    <a:moveTo>
                      <a:pt x="50" y="37"/>
                    </a:moveTo>
                    <a:cubicBezTo>
                      <a:pt x="25" y="37"/>
                      <a:pt x="25" y="37"/>
                      <a:pt x="25" y="37"/>
                    </a:cubicBezTo>
                    <a:cubicBezTo>
                      <a:pt x="25" y="52"/>
                      <a:pt x="25" y="52"/>
                      <a:pt x="25" y="52"/>
                    </a:cubicBezTo>
                    <a:cubicBezTo>
                      <a:pt x="50" y="52"/>
                      <a:pt x="50" y="52"/>
                      <a:pt x="50" y="52"/>
                    </a:cubicBezTo>
                    <a:lnTo>
                      <a:pt x="5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2" name="Freeform 194"/>
              <p:cNvSpPr>
                <a:spLocks noEditPoints="1"/>
              </p:cNvSpPr>
              <p:nvPr>
                <p:custDataLst>
                  <p:tags r:id="rId71"/>
                </p:custDataLst>
              </p:nvPr>
            </p:nvSpPr>
            <p:spPr bwMode="auto">
              <a:xfrm>
                <a:off x="4245" y="1803"/>
                <a:ext cx="101" cy="99"/>
              </a:xfrm>
              <a:custGeom>
                <a:avLst/>
                <a:gdLst>
                  <a:gd name="T0" fmla="*/ 0 w 54"/>
                  <a:gd name="T1" fmla="*/ 0 h 53"/>
                  <a:gd name="T2" fmla="*/ 53 w 54"/>
                  <a:gd name="T3" fmla="*/ 0 h 53"/>
                  <a:gd name="T4" fmla="*/ 53 w 54"/>
                  <a:gd name="T5" fmla="*/ 5 h 53"/>
                  <a:gd name="T6" fmla="*/ 6 w 54"/>
                  <a:gd name="T7" fmla="*/ 5 h 53"/>
                  <a:gd name="T8" fmla="*/ 6 w 54"/>
                  <a:gd name="T9" fmla="*/ 48 h 53"/>
                  <a:gd name="T10" fmla="*/ 54 w 54"/>
                  <a:gd name="T11" fmla="*/ 48 h 53"/>
                  <a:gd name="T12" fmla="*/ 54 w 54"/>
                  <a:gd name="T13" fmla="*/ 53 h 53"/>
                  <a:gd name="T14" fmla="*/ 0 w 54"/>
                  <a:gd name="T15" fmla="*/ 53 h 53"/>
                  <a:gd name="T16" fmla="*/ 0 w 54"/>
                  <a:gd name="T17" fmla="*/ 0 h 53"/>
                  <a:gd name="T18" fmla="*/ 10 w 54"/>
                  <a:gd name="T19" fmla="*/ 12 h 53"/>
                  <a:gd name="T20" fmla="*/ 14 w 54"/>
                  <a:gd name="T21" fmla="*/ 9 h 53"/>
                  <a:gd name="T22" fmla="*/ 30 w 54"/>
                  <a:gd name="T23" fmla="*/ 22 h 53"/>
                  <a:gd name="T24" fmla="*/ 42 w 54"/>
                  <a:gd name="T25" fmla="*/ 7 h 53"/>
                  <a:gd name="T26" fmla="*/ 46 w 54"/>
                  <a:gd name="T27" fmla="*/ 10 h 53"/>
                  <a:gd name="T28" fmla="*/ 33 w 54"/>
                  <a:gd name="T29" fmla="*/ 26 h 53"/>
                  <a:gd name="T30" fmla="*/ 49 w 54"/>
                  <a:gd name="T31" fmla="*/ 41 h 53"/>
                  <a:gd name="T32" fmla="*/ 45 w 54"/>
                  <a:gd name="T33" fmla="*/ 45 h 53"/>
                  <a:gd name="T34" fmla="*/ 30 w 54"/>
                  <a:gd name="T35" fmla="*/ 30 h 53"/>
                  <a:gd name="T36" fmla="*/ 12 w 54"/>
                  <a:gd name="T37" fmla="*/ 46 h 53"/>
                  <a:gd name="T38" fmla="*/ 8 w 54"/>
                  <a:gd name="T39" fmla="*/ 42 h 53"/>
                  <a:gd name="T40" fmla="*/ 26 w 54"/>
                  <a:gd name="T41" fmla="*/ 26 h 53"/>
                  <a:gd name="T42" fmla="*/ 10 w 54"/>
                  <a:gd name="T4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3">
                    <a:moveTo>
                      <a:pt x="0" y="0"/>
                    </a:moveTo>
                    <a:cubicBezTo>
                      <a:pt x="53" y="0"/>
                      <a:pt x="53" y="0"/>
                      <a:pt x="53" y="0"/>
                    </a:cubicBezTo>
                    <a:cubicBezTo>
                      <a:pt x="53" y="5"/>
                      <a:pt x="53" y="5"/>
                      <a:pt x="53" y="5"/>
                    </a:cubicBezTo>
                    <a:cubicBezTo>
                      <a:pt x="6" y="5"/>
                      <a:pt x="6" y="5"/>
                      <a:pt x="6" y="5"/>
                    </a:cubicBezTo>
                    <a:cubicBezTo>
                      <a:pt x="6" y="48"/>
                      <a:pt x="6" y="48"/>
                      <a:pt x="6" y="48"/>
                    </a:cubicBezTo>
                    <a:cubicBezTo>
                      <a:pt x="54" y="48"/>
                      <a:pt x="54" y="48"/>
                      <a:pt x="54" y="48"/>
                    </a:cubicBezTo>
                    <a:cubicBezTo>
                      <a:pt x="54" y="53"/>
                      <a:pt x="54" y="53"/>
                      <a:pt x="54" y="53"/>
                    </a:cubicBezTo>
                    <a:cubicBezTo>
                      <a:pt x="0" y="53"/>
                      <a:pt x="0" y="53"/>
                      <a:pt x="0" y="53"/>
                    </a:cubicBezTo>
                    <a:lnTo>
                      <a:pt x="0" y="0"/>
                    </a:lnTo>
                    <a:close/>
                    <a:moveTo>
                      <a:pt x="10" y="12"/>
                    </a:moveTo>
                    <a:cubicBezTo>
                      <a:pt x="14" y="9"/>
                      <a:pt x="14" y="9"/>
                      <a:pt x="14" y="9"/>
                    </a:cubicBezTo>
                    <a:cubicBezTo>
                      <a:pt x="19" y="13"/>
                      <a:pt x="24" y="17"/>
                      <a:pt x="30" y="22"/>
                    </a:cubicBezTo>
                    <a:cubicBezTo>
                      <a:pt x="34" y="18"/>
                      <a:pt x="38" y="13"/>
                      <a:pt x="42" y="7"/>
                    </a:cubicBezTo>
                    <a:cubicBezTo>
                      <a:pt x="46" y="10"/>
                      <a:pt x="46" y="10"/>
                      <a:pt x="46" y="10"/>
                    </a:cubicBezTo>
                    <a:cubicBezTo>
                      <a:pt x="42" y="16"/>
                      <a:pt x="38" y="21"/>
                      <a:pt x="33" y="26"/>
                    </a:cubicBezTo>
                    <a:cubicBezTo>
                      <a:pt x="39" y="30"/>
                      <a:pt x="44" y="35"/>
                      <a:pt x="49" y="41"/>
                    </a:cubicBezTo>
                    <a:cubicBezTo>
                      <a:pt x="45" y="45"/>
                      <a:pt x="45" y="45"/>
                      <a:pt x="45" y="45"/>
                    </a:cubicBezTo>
                    <a:cubicBezTo>
                      <a:pt x="40" y="40"/>
                      <a:pt x="35" y="35"/>
                      <a:pt x="30" y="30"/>
                    </a:cubicBezTo>
                    <a:cubicBezTo>
                      <a:pt x="24" y="36"/>
                      <a:pt x="18" y="41"/>
                      <a:pt x="12" y="46"/>
                    </a:cubicBezTo>
                    <a:cubicBezTo>
                      <a:pt x="11" y="44"/>
                      <a:pt x="9" y="43"/>
                      <a:pt x="8" y="42"/>
                    </a:cubicBezTo>
                    <a:cubicBezTo>
                      <a:pt x="14" y="37"/>
                      <a:pt x="20" y="32"/>
                      <a:pt x="26" y="26"/>
                    </a:cubicBezTo>
                    <a:cubicBezTo>
                      <a:pt x="21" y="21"/>
                      <a:pt x="16" y="17"/>
                      <a:pt x="1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3" name="Freeform 195"/>
              <p:cNvSpPr>
                <a:spLocks noEditPoints="1"/>
              </p:cNvSpPr>
              <p:nvPr>
                <p:custDataLst>
                  <p:tags r:id="rId72"/>
                </p:custDataLst>
              </p:nvPr>
            </p:nvSpPr>
            <p:spPr bwMode="auto">
              <a:xfrm>
                <a:off x="4390" y="1494"/>
                <a:ext cx="110" cy="113"/>
              </a:xfrm>
              <a:custGeom>
                <a:avLst/>
                <a:gdLst>
                  <a:gd name="T0" fmla="*/ 0 w 59"/>
                  <a:gd name="T1" fmla="*/ 21 h 60"/>
                  <a:gd name="T2" fmla="*/ 27 w 59"/>
                  <a:gd name="T3" fmla="*/ 21 h 60"/>
                  <a:gd name="T4" fmla="*/ 27 w 59"/>
                  <a:gd name="T5" fmla="*/ 17 h 60"/>
                  <a:gd name="T6" fmla="*/ 5 w 59"/>
                  <a:gd name="T7" fmla="*/ 17 h 60"/>
                  <a:gd name="T8" fmla="*/ 5 w 59"/>
                  <a:gd name="T9" fmla="*/ 13 h 60"/>
                  <a:gd name="T10" fmla="*/ 27 w 59"/>
                  <a:gd name="T11" fmla="*/ 13 h 60"/>
                  <a:gd name="T12" fmla="*/ 27 w 59"/>
                  <a:gd name="T13" fmla="*/ 9 h 60"/>
                  <a:gd name="T14" fmla="*/ 1 w 59"/>
                  <a:gd name="T15" fmla="*/ 9 h 60"/>
                  <a:gd name="T16" fmla="*/ 1 w 59"/>
                  <a:gd name="T17" fmla="*/ 5 h 60"/>
                  <a:gd name="T18" fmla="*/ 27 w 59"/>
                  <a:gd name="T19" fmla="*/ 5 h 60"/>
                  <a:gd name="T20" fmla="*/ 27 w 59"/>
                  <a:gd name="T21" fmla="*/ 0 h 60"/>
                  <a:gd name="T22" fmla="*/ 32 w 59"/>
                  <a:gd name="T23" fmla="*/ 0 h 60"/>
                  <a:gd name="T24" fmla="*/ 32 w 59"/>
                  <a:gd name="T25" fmla="*/ 5 h 60"/>
                  <a:gd name="T26" fmla="*/ 58 w 59"/>
                  <a:gd name="T27" fmla="*/ 5 h 60"/>
                  <a:gd name="T28" fmla="*/ 58 w 59"/>
                  <a:gd name="T29" fmla="*/ 9 h 60"/>
                  <a:gd name="T30" fmla="*/ 32 w 59"/>
                  <a:gd name="T31" fmla="*/ 9 h 60"/>
                  <a:gd name="T32" fmla="*/ 32 w 59"/>
                  <a:gd name="T33" fmla="*/ 13 h 60"/>
                  <a:gd name="T34" fmla="*/ 53 w 59"/>
                  <a:gd name="T35" fmla="*/ 13 h 60"/>
                  <a:gd name="T36" fmla="*/ 53 w 59"/>
                  <a:gd name="T37" fmla="*/ 17 h 60"/>
                  <a:gd name="T38" fmla="*/ 32 w 59"/>
                  <a:gd name="T39" fmla="*/ 17 h 60"/>
                  <a:gd name="T40" fmla="*/ 32 w 59"/>
                  <a:gd name="T41" fmla="*/ 21 h 60"/>
                  <a:gd name="T42" fmla="*/ 59 w 59"/>
                  <a:gd name="T43" fmla="*/ 21 h 60"/>
                  <a:gd name="T44" fmla="*/ 59 w 59"/>
                  <a:gd name="T45" fmla="*/ 25 h 60"/>
                  <a:gd name="T46" fmla="*/ 0 w 59"/>
                  <a:gd name="T47" fmla="*/ 25 h 60"/>
                  <a:gd name="T48" fmla="*/ 0 w 59"/>
                  <a:gd name="T49" fmla="*/ 21 h 60"/>
                  <a:gd name="T50" fmla="*/ 13 w 59"/>
                  <a:gd name="T51" fmla="*/ 60 h 60"/>
                  <a:gd name="T52" fmla="*/ 8 w 59"/>
                  <a:gd name="T53" fmla="*/ 60 h 60"/>
                  <a:gd name="T54" fmla="*/ 8 w 59"/>
                  <a:gd name="T55" fmla="*/ 29 h 60"/>
                  <a:gd name="T56" fmla="*/ 52 w 59"/>
                  <a:gd name="T57" fmla="*/ 29 h 60"/>
                  <a:gd name="T58" fmla="*/ 52 w 59"/>
                  <a:gd name="T59" fmla="*/ 53 h 60"/>
                  <a:gd name="T60" fmla="*/ 44 w 59"/>
                  <a:gd name="T61" fmla="*/ 59 h 60"/>
                  <a:gd name="T62" fmla="*/ 35 w 59"/>
                  <a:gd name="T63" fmla="*/ 59 h 60"/>
                  <a:gd name="T64" fmla="*/ 34 w 59"/>
                  <a:gd name="T65" fmla="*/ 55 h 60"/>
                  <a:gd name="T66" fmla="*/ 43 w 59"/>
                  <a:gd name="T67" fmla="*/ 55 h 60"/>
                  <a:gd name="T68" fmla="*/ 47 w 59"/>
                  <a:gd name="T69" fmla="*/ 52 h 60"/>
                  <a:gd name="T70" fmla="*/ 47 w 59"/>
                  <a:gd name="T71" fmla="*/ 49 h 60"/>
                  <a:gd name="T72" fmla="*/ 13 w 59"/>
                  <a:gd name="T73" fmla="*/ 49 h 60"/>
                  <a:gd name="T74" fmla="*/ 13 w 59"/>
                  <a:gd name="T75" fmla="*/ 60 h 60"/>
                  <a:gd name="T76" fmla="*/ 47 w 59"/>
                  <a:gd name="T77" fmla="*/ 33 h 60"/>
                  <a:gd name="T78" fmla="*/ 13 w 59"/>
                  <a:gd name="T79" fmla="*/ 33 h 60"/>
                  <a:gd name="T80" fmla="*/ 13 w 59"/>
                  <a:gd name="T81" fmla="*/ 37 h 60"/>
                  <a:gd name="T82" fmla="*/ 47 w 59"/>
                  <a:gd name="T83" fmla="*/ 37 h 60"/>
                  <a:gd name="T84" fmla="*/ 47 w 59"/>
                  <a:gd name="T85" fmla="*/ 33 h 60"/>
                  <a:gd name="T86" fmla="*/ 13 w 59"/>
                  <a:gd name="T87" fmla="*/ 45 h 60"/>
                  <a:gd name="T88" fmla="*/ 47 w 59"/>
                  <a:gd name="T89" fmla="*/ 45 h 60"/>
                  <a:gd name="T90" fmla="*/ 47 w 59"/>
                  <a:gd name="T91" fmla="*/ 41 h 60"/>
                  <a:gd name="T92" fmla="*/ 13 w 59"/>
                  <a:gd name="T93" fmla="*/ 41 h 60"/>
                  <a:gd name="T94" fmla="*/ 13 w 59"/>
                  <a:gd name="T9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60">
                    <a:moveTo>
                      <a:pt x="0" y="21"/>
                    </a:moveTo>
                    <a:cubicBezTo>
                      <a:pt x="27" y="21"/>
                      <a:pt x="27" y="21"/>
                      <a:pt x="27" y="21"/>
                    </a:cubicBezTo>
                    <a:cubicBezTo>
                      <a:pt x="27" y="17"/>
                      <a:pt x="27" y="17"/>
                      <a:pt x="27" y="17"/>
                    </a:cubicBezTo>
                    <a:cubicBezTo>
                      <a:pt x="5" y="17"/>
                      <a:pt x="5" y="17"/>
                      <a:pt x="5" y="17"/>
                    </a:cubicBezTo>
                    <a:cubicBezTo>
                      <a:pt x="5" y="13"/>
                      <a:pt x="5" y="13"/>
                      <a:pt x="5" y="13"/>
                    </a:cubicBezTo>
                    <a:cubicBezTo>
                      <a:pt x="27" y="13"/>
                      <a:pt x="27" y="13"/>
                      <a:pt x="27" y="13"/>
                    </a:cubicBezTo>
                    <a:cubicBezTo>
                      <a:pt x="27" y="9"/>
                      <a:pt x="27" y="9"/>
                      <a:pt x="27" y="9"/>
                    </a:cubicBezTo>
                    <a:cubicBezTo>
                      <a:pt x="1" y="9"/>
                      <a:pt x="1" y="9"/>
                      <a:pt x="1" y="9"/>
                    </a:cubicBezTo>
                    <a:cubicBezTo>
                      <a:pt x="1" y="5"/>
                      <a:pt x="1" y="5"/>
                      <a:pt x="1" y="5"/>
                    </a:cubicBezTo>
                    <a:cubicBezTo>
                      <a:pt x="27" y="5"/>
                      <a:pt x="27" y="5"/>
                      <a:pt x="27" y="5"/>
                    </a:cubicBezTo>
                    <a:cubicBezTo>
                      <a:pt x="27" y="0"/>
                      <a:pt x="27" y="0"/>
                      <a:pt x="27" y="0"/>
                    </a:cubicBezTo>
                    <a:cubicBezTo>
                      <a:pt x="32" y="0"/>
                      <a:pt x="32" y="0"/>
                      <a:pt x="32" y="0"/>
                    </a:cubicBezTo>
                    <a:cubicBezTo>
                      <a:pt x="32" y="5"/>
                      <a:pt x="32" y="5"/>
                      <a:pt x="32" y="5"/>
                    </a:cubicBezTo>
                    <a:cubicBezTo>
                      <a:pt x="58" y="5"/>
                      <a:pt x="58" y="5"/>
                      <a:pt x="58" y="5"/>
                    </a:cubicBezTo>
                    <a:cubicBezTo>
                      <a:pt x="58" y="9"/>
                      <a:pt x="58" y="9"/>
                      <a:pt x="58" y="9"/>
                    </a:cubicBezTo>
                    <a:cubicBezTo>
                      <a:pt x="32" y="9"/>
                      <a:pt x="32" y="9"/>
                      <a:pt x="32" y="9"/>
                    </a:cubicBezTo>
                    <a:cubicBezTo>
                      <a:pt x="32" y="13"/>
                      <a:pt x="32" y="13"/>
                      <a:pt x="32" y="13"/>
                    </a:cubicBezTo>
                    <a:cubicBezTo>
                      <a:pt x="53" y="13"/>
                      <a:pt x="53" y="13"/>
                      <a:pt x="53" y="13"/>
                    </a:cubicBezTo>
                    <a:cubicBezTo>
                      <a:pt x="53" y="17"/>
                      <a:pt x="53" y="17"/>
                      <a:pt x="53" y="17"/>
                    </a:cubicBezTo>
                    <a:cubicBezTo>
                      <a:pt x="32" y="17"/>
                      <a:pt x="32" y="17"/>
                      <a:pt x="32" y="17"/>
                    </a:cubicBezTo>
                    <a:cubicBezTo>
                      <a:pt x="32" y="21"/>
                      <a:pt x="32" y="21"/>
                      <a:pt x="32" y="21"/>
                    </a:cubicBezTo>
                    <a:cubicBezTo>
                      <a:pt x="59" y="21"/>
                      <a:pt x="59" y="21"/>
                      <a:pt x="59" y="21"/>
                    </a:cubicBezTo>
                    <a:cubicBezTo>
                      <a:pt x="59" y="25"/>
                      <a:pt x="59" y="25"/>
                      <a:pt x="59" y="25"/>
                    </a:cubicBezTo>
                    <a:cubicBezTo>
                      <a:pt x="0" y="25"/>
                      <a:pt x="0" y="25"/>
                      <a:pt x="0" y="25"/>
                    </a:cubicBezTo>
                    <a:lnTo>
                      <a:pt x="0" y="21"/>
                    </a:lnTo>
                    <a:close/>
                    <a:moveTo>
                      <a:pt x="13" y="60"/>
                    </a:moveTo>
                    <a:cubicBezTo>
                      <a:pt x="8" y="60"/>
                      <a:pt x="8" y="60"/>
                      <a:pt x="8" y="60"/>
                    </a:cubicBezTo>
                    <a:cubicBezTo>
                      <a:pt x="8" y="29"/>
                      <a:pt x="8" y="29"/>
                      <a:pt x="8" y="29"/>
                    </a:cubicBezTo>
                    <a:cubicBezTo>
                      <a:pt x="52" y="29"/>
                      <a:pt x="52" y="29"/>
                      <a:pt x="52" y="29"/>
                    </a:cubicBezTo>
                    <a:cubicBezTo>
                      <a:pt x="52" y="53"/>
                      <a:pt x="52" y="53"/>
                      <a:pt x="52" y="53"/>
                    </a:cubicBezTo>
                    <a:cubicBezTo>
                      <a:pt x="52" y="57"/>
                      <a:pt x="49" y="59"/>
                      <a:pt x="44" y="59"/>
                    </a:cubicBezTo>
                    <a:cubicBezTo>
                      <a:pt x="41" y="59"/>
                      <a:pt x="38" y="59"/>
                      <a:pt x="35" y="59"/>
                    </a:cubicBezTo>
                    <a:cubicBezTo>
                      <a:pt x="35" y="58"/>
                      <a:pt x="34" y="56"/>
                      <a:pt x="34" y="55"/>
                    </a:cubicBezTo>
                    <a:cubicBezTo>
                      <a:pt x="37" y="55"/>
                      <a:pt x="40" y="55"/>
                      <a:pt x="43" y="55"/>
                    </a:cubicBezTo>
                    <a:cubicBezTo>
                      <a:pt x="46" y="55"/>
                      <a:pt x="47" y="54"/>
                      <a:pt x="47" y="52"/>
                    </a:cubicBezTo>
                    <a:cubicBezTo>
                      <a:pt x="47" y="49"/>
                      <a:pt x="47" y="49"/>
                      <a:pt x="47" y="49"/>
                    </a:cubicBezTo>
                    <a:cubicBezTo>
                      <a:pt x="13" y="49"/>
                      <a:pt x="13" y="49"/>
                      <a:pt x="13" y="49"/>
                    </a:cubicBezTo>
                    <a:lnTo>
                      <a:pt x="13" y="60"/>
                    </a:lnTo>
                    <a:close/>
                    <a:moveTo>
                      <a:pt x="47" y="33"/>
                    </a:moveTo>
                    <a:cubicBezTo>
                      <a:pt x="13" y="33"/>
                      <a:pt x="13" y="33"/>
                      <a:pt x="13" y="33"/>
                    </a:cubicBezTo>
                    <a:cubicBezTo>
                      <a:pt x="13" y="37"/>
                      <a:pt x="13" y="37"/>
                      <a:pt x="13" y="37"/>
                    </a:cubicBezTo>
                    <a:cubicBezTo>
                      <a:pt x="47" y="37"/>
                      <a:pt x="47" y="37"/>
                      <a:pt x="47" y="37"/>
                    </a:cubicBezTo>
                    <a:lnTo>
                      <a:pt x="47" y="33"/>
                    </a:lnTo>
                    <a:close/>
                    <a:moveTo>
                      <a:pt x="13" y="45"/>
                    </a:moveTo>
                    <a:cubicBezTo>
                      <a:pt x="47" y="45"/>
                      <a:pt x="47" y="45"/>
                      <a:pt x="47" y="45"/>
                    </a:cubicBezTo>
                    <a:cubicBezTo>
                      <a:pt x="47" y="41"/>
                      <a:pt x="47" y="41"/>
                      <a:pt x="47" y="41"/>
                    </a:cubicBezTo>
                    <a:cubicBezTo>
                      <a:pt x="13" y="41"/>
                      <a:pt x="13" y="41"/>
                      <a:pt x="13" y="41"/>
                    </a:cubicBezTo>
                    <a:lnTo>
                      <a:pt x="1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4" name="Freeform 196"/>
              <p:cNvSpPr>
                <a:spLocks noEditPoints="1"/>
              </p:cNvSpPr>
              <p:nvPr>
                <p:custDataLst>
                  <p:tags r:id="rId73"/>
                </p:custDataLst>
              </p:nvPr>
            </p:nvSpPr>
            <p:spPr bwMode="auto">
              <a:xfrm>
                <a:off x="4506" y="1494"/>
                <a:ext cx="115" cy="113"/>
              </a:xfrm>
              <a:custGeom>
                <a:avLst/>
                <a:gdLst>
                  <a:gd name="T0" fmla="*/ 3 w 61"/>
                  <a:gd name="T1" fmla="*/ 17 h 60"/>
                  <a:gd name="T2" fmla="*/ 10 w 61"/>
                  <a:gd name="T3" fmla="*/ 29 h 60"/>
                  <a:gd name="T4" fmla="*/ 2 w 61"/>
                  <a:gd name="T5" fmla="*/ 59 h 60"/>
                  <a:gd name="T6" fmla="*/ 13 w 61"/>
                  <a:gd name="T7" fmla="*/ 37 h 60"/>
                  <a:gd name="T8" fmla="*/ 2 w 61"/>
                  <a:gd name="T9" fmla="*/ 59 h 60"/>
                  <a:gd name="T10" fmla="*/ 5 w 61"/>
                  <a:gd name="T11" fmla="*/ 1 h 60"/>
                  <a:gd name="T12" fmla="*/ 12 w 61"/>
                  <a:gd name="T13" fmla="*/ 13 h 60"/>
                  <a:gd name="T14" fmla="*/ 13 w 61"/>
                  <a:gd name="T15" fmla="*/ 17 h 60"/>
                  <a:gd name="T16" fmla="*/ 31 w 61"/>
                  <a:gd name="T17" fmla="*/ 0 h 60"/>
                  <a:gd name="T18" fmla="*/ 60 w 61"/>
                  <a:gd name="T19" fmla="*/ 6 h 60"/>
                  <a:gd name="T20" fmla="*/ 25 w 61"/>
                  <a:gd name="T21" fmla="*/ 10 h 60"/>
                  <a:gd name="T22" fmla="*/ 13 w 61"/>
                  <a:gd name="T23" fmla="*/ 17 h 60"/>
                  <a:gd name="T24" fmla="*/ 20 w 61"/>
                  <a:gd name="T25" fmla="*/ 31 h 60"/>
                  <a:gd name="T26" fmla="*/ 55 w 61"/>
                  <a:gd name="T27" fmla="*/ 15 h 60"/>
                  <a:gd name="T28" fmla="*/ 61 w 61"/>
                  <a:gd name="T29" fmla="*/ 31 h 60"/>
                  <a:gd name="T30" fmla="*/ 55 w 61"/>
                  <a:gd name="T31" fmla="*/ 35 h 60"/>
                  <a:gd name="T32" fmla="*/ 59 w 61"/>
                  <a:gd name="T33" fmla="*/ 46 h 60"/>
                  <a:gd name="T34" fmla="*/ 54 w 61"/>
                  <a:gd name="T35" fmla="*/ 50 h 60"/>
                  <a:gd name="T36" fmla="*/ 44 w 61"/>
                  <a:gd name="T37" fmla="*/ 60 h 60"/>
                  <a:gd name="T38" fmla="*/ 34 w 61"/>
                  <a:gd name="T39" fmla="*/ 54 h 60"/>
                  <a:gd name="T40" fmla="*/ 49 w 61"/>
                  <a:gd name="T41" fmla="*/ 50 h 60"/>
                  <a:gd name="T42" fmla="*/ 18 w 61"/>
                  <a:gd name="T43" fmla="*/ 46 h 60"/>
                  <a:gd name="T44" fmla="*/ 14 w 61"/>
                  <a:gd name="T45" fmla="*/ 35 h 60"/>
                  <a:gd name="T46" fmla="*/ 50 w 61"/>
                  <a:gd name="T47" fmla="*/ 35 h 60"/>
                  <a:gd name="T48" fmla="*/ 22 w 61"/>
                  <a:gd name="T49" fmla="*/ 46 h 60"/>
                  <a:gd name="T50" fmla="*/ 50 w 61"/>
                  <a:gd name="T51" fmla="*/ 35 h 60"/>
                  <a:gd name="T52" fmla="*/ 26 w 61"/>
                  <a:gd name="T53" fmla="*/ 19 h 60"/>
                  <a:gd name="T54" fmla="*/ 50 w 61"/>
                  <a:gd name="T55" fmla="*/ 31 h 60"/>
                  <a:gd name="T56" fmla="*/ 31 w 61"/>
                  <a:gd name="T57" fmla="*/ 39 h 60"/>
                  <a:gd name="T58" fmla="*/ 42 w 61"/>
                  <a:gd name="T59" fmla="*/ 42 h 60"/>
                  <a:gd name="T60" fmla="*/ 31 w 61"/>
                  <a:gd name="T61" fmla="*/ 39 h 60"/>
                  <a:gd name="T62" fmla="*/ 35 w 61"/>
                  <a:gd name="T63" fmla="*/ 20 h 60"/>
                  <a:gd name="T64" fmla="*/ 39 w 61"/>
                  <a:gd name="T6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0">
                    <a:moveTo>
                      <a:pt x="0" y="20"/>
                    </a:moveTo>
                    <a:cubicBezTo>
                      <a:pt x="3" y="17"/>
                      <a:pt x="3" y="17"/>
                      <a:pt x="3" y="17"/>
                    </a:cubicBezTo>
                    <a:cubicBezTo>
                      <a:pt x="7" y="19"/>
                      <a:pt x="10" y="22"/>
                      <a:pt x="13" y="25"/>
                    </a:cubicBezTo>
                    <a:cubicBezTo>
                      <a:pt x="12" y="26"/>
                      <a:pt x="11" y="28"/>
                      <a:pt x="10" y="29"/>
                    </a:cubicBezTo>
                    <a:cubicBezTo>
                      <a:pt x="6" y="25"/>
                      <a:pt x="3" y="22"/>
                      <a:pt x="0" y="20"/>
                    </a:cubicBezTo>
                    <a:close/>
                    <a:moveTo>
                      <a:pt x="2" y="59"/>
                    </a:moveTo>
                    <a:cubicBezTo>
                      <a:pt x="4" y="51"/>
                      <a:pt x="6" y="44"/>
                      <a:pt x="8" y="35"/>
                    </a:cubicBezTo>
                    <a:cubicBezTo>
                      <a:pt x="10" y="36"/>
                      <a:pt x="11" y="36"/>
                      <a:pt x="13" y="37"/>
                    </a:cubicBezTo>
                    <a:cubicBezTo>
                      <a:pt x="11" y="45"/>
                      <a:pt x="9" y="53"/>
                      <a:pt x="7" y="60"/>
                    </a:cubicBezTo>
                    <a:lnTo>
                      <a:pt x="2" y="59"/>
                    </a:lnTo>
                    <a:close/>
                    <a:moveTo>
                      <a:pt x="2" y="4"/>
                    </a:moveTo>
                    <a:cubicBezTo>
                      <a:pt x="5" y="1"/>
                      <a:pt x="5" y="1"/>
                      <a:pt x="5" y="1"/>
                    </a:cubicBezTo>
                    <a:cubicBezTo>
                      <a:pt x="8" y="3"/>
                      <a:pt x="11" y="5"/>
                      <a:pt x="16" y="9"/>
                    </a:cubicBezTo>
                    <a:cubicBezTo>
                      <a:pt x="14" y="11"/>
                      <a:pt x="13" y="12"/>
                      <a:pt x="12" y="13"/>
                    </a:cubicBezTo>
                    <a:cubicBezTo>
                      <a:pt x="8" y="9"/>
                      <a:pt x="4" y="6"/>
                      <a:pt x="2" y="4"/>
                    </a:cubicBezTo>
                    <a:close/>
                    <a:moveTo>
                      <a:pt x="13" y="17"/>
                    </a:moveTo>
                    <a:cubicBezTo>
                      <a:pt x="18" y="12"/>
                      <a:pt x="22" y="7"/>
                      <a:pt x="25" y="0"/>
                    </a:cubicBezTo>
                    <a:cubicBezTo>
                      <a:pt x="31" y="0"/>
                      <a:pt x="31" y="0"/>
                      <a:pt x="31" y="0"/>
                    </a:cubicBezTo>
                    <a:cubicBezTo>
                      <a:pt x="30" y="2"/>
                      <a:pt x="28" y="4"/>
                      <a:pt x="27" y="6"/>
                    </a:cubicBezTo>
                    <a:cubicBezTo>
                      <a:pt x="60" y="6"/>
                      <a:pt x="60" y="6"/>
                      <a:pt x="60" y="6"/>
                    </a:cubicBezTo>
                    <a:cubicBezTo>
                      <a:pt x="60" y="10"/>
                      <a:pt x="60" y="10"/>
                      <a:pt x="60" y="10"/>
                    </a:cubicBezTo>
                    <a:cubicBezTo>
                      <a:pt x="25" y="10"/>
                      <a:pt x="25" y="10"/>
                      <a:pt x="25" y="10"/>
                    </a:cubicBezTo>
                    <a:cubicBezTo>
                      <a:pt x="22" y="14"/>
                      <a:pt x="19" y="18"/>
                      <a:pt x="16" y="21"/>
                    </a:cubicBezTo>
                    <a:cubicBezTo>
                      <a:pt x="15" y="20"/>
                      <a:pt x="14" y="18"/>
                      <a:pt x="13" y="17"/>
                    </a:cubicBezTo>
                    <a:close/>
                    <a:moveTo>
                      <a:pt x="14" y="31"/>
                    </a:moveTo>
                    <a:cubicBezTo>
                      <a:pt x="20" y="31"/>
                      <a:pt x="20" y="31"/>
                      <a:pt x="20" y="31"/>
                    </a:cubicBezTo>
                    <a:cubicBezTo>
                      <a:pt x="22" y="15"/>
                      <a:pt x="22" y="15"/>
                      <a:pt x="22" y="15"/>
                    </a:cubicBezTo>
                    <a:cubicBezTo>
                      <a:pt x="55" y="15"/>
                      <a:pt x="55" y="15"/>
                      <a:pt x="55" y="15"/>
                    </a:cubicBezTo>
                    <a:cubicBezTo>
                      <a:pt x="55" y="21"/>
                      <a:pt x="55" y="26"/>
                      <a:pt x="55" y="31"/>
                    </a:cubicBezTo>
                    <a:cubicBezTo>
                      <a:pt x="61" y="31"/>
                      <a:pt x="61" y="31"/>
                      <a:pt x="61" y="31"/>
                    </a:cubicBezTo>
                    <a:cubicBezTo>
                      <a:pt x="61" y="35"/>
                      <a:pt x="61" y="35"/>
                      <a:pt x="61" y="35"/>
                    </a:cubicBezTo>
                    <a:cubicBezTo>
                      <a:pt x="55" y="35"/>
                      <a:pt x="55" y="35"/>
                      <a:pt x="55" y="35"/>
                    </a:cubicBezTo>
                    <a:cubicBezTo>
                      <a:pt x="54" y="39"/>
                      <a:pt x="54" y="43"/>
                      <a:pt x="54" y="46"/>
                    </a:cubicBezTo>
                    <a:cubicBezTo>
                      <a:pt x="59" y="46"/>
                      <a:pt x="59" y="46"/>
                      <a:pt x="59" y="46"/>
                    </a:cubicBezTo>
                    <a:cubicBezTo>
                      <a:pt x="59" y="50"/>
                      <a:pt x="59" y="50"/>
                      <a:pt x="59" y="50"/>
                    </a:cubicBezTo>
                    <a:cubicBezTo>
                      <a:pt x="54" y="50"/>
                      <a:pt x="54" y="50"/>
                      <a:pt x="54" y="50"/>
                    </a:cubicBezTo>
                    <a:cubicBezTo>
                      <a:pt x="54" y="53"/>
                      <a:pt x="53" y="56"/>
                      <a:pt x="51" y="57"/>
                    </a:cubicBezTo>
                    <a:cubicBezTo>
                      <a:pt x="50" y="59"/>
                      <a:pt x="47" y="60"/>
                      <a:pt x="44" y="60"/>
                    </a:cubicBezTo>
                    <a:cubicBezTo>
                      <a:pt x="41" y="60"/>
                      <a:pt x="39" y="60"/>
                      <a:pt x="35" y="59"/>
                    </a:cubicBezTo>
                    <a:cubicBezTo>
                      <a:pt x="35" y="58"/>
                      <a:pt x="35" y="56"/>
                      <a:pt x="34" y="54"/>
                    </a:cubicBezTo>
                    <a:cubicBezTo>
                      <a:pt x="38" y="55"/>
                      <a:pt x="42" y="55"/>
                      <a:pt x="44" y="55"/>
                    </a:cubicBezTo>
                    <a:cubicBezTo>
                      <a:pt x="47" y="55"/>
                      <a:pt x="49" y="53"/>
                      <a:pt x="49" y="50"/>
                    </a:cubicBezTo>
                    <a:cubicBezTo>
                      <a:pt x="18" y="50"/>
                      <a:pt x="18" y="50"/>
                      <a:pt x="18" y="50"/>
                    </a:cubicBezTo>
                    <a:cubicBezTo>
                      <a:pt x="18" y="46"/>
                      <a:pt x="18" y="46"/>
                      <a:pt x="18" y="46"/>
                    </a:cubicBezTo>
                    <a:cubicBezTo>
                      <a:pt x="19" y="35"/>
                      <a:pt x="19" y="35"/>
                      <a:pt x="19" y="35"/>
                    </a:cubicBezTo>
                    <a:cubicBezTo>
                      <a:pt x="14" y="35"/>
                      <a:pt x="14" y="35"/>
                      <a:pt x="14" y="35"/>
                    </a:cubicBezTo>
                    <a:lnTo>
                      <a:pt x="14" y="31"/>
                    </a:lnTo>
                    <a:close/>
                    <a:moveTo>
                      <a:pt x="50" y="35"/>
                    </a:moveTo>
                    <a:cubicBezTo>
                      <a:pt x="24" y="35"/>
                      <a:pt x="24" y="35"/>
                      <a:pt x="24" y="35"/>
                    </a:cubicBezTo>
                    <a:cubicBezTo>
                      <a:pt x="22" y="46"/>
                      <a:pt x="22" y="46"/>
                      <a:pt x="22" y="46"/>
                    </a:cubicBezTo>
                    <a:cubicBezTo>
                      <a:pt x="49" y="46"/>
                      <a:pt x="49" y="46"/>
                      <a:pt x="49" y="46"/>
                    </a:cubicBezTo>
                    <a:cubicBezTo>
                      <a:pt x="50" y="43"/>
                      <a:pt x="50" y="39"/>
                      <a:pt x="50" y="35"/>
                    </a:cubicBezTo>
                    <a:close/>
                    <a:moveTo>
                      <a:pt x="50" y="19"/>
                    </a:moveTo>
                    <a:cubicBezTo>
                      <a:pt x="26" y="19"/>
                      <a:pt x="26" y="19"/>
                      <a:pt x="26" y="19"/>
                    </a:cubicBezTo>
                    <a:cubicBezTo>
                      <a:pt x="25" y="31"/>
                      <a:pt x="25" y="31"/>
                      <a:pt x="25" y="31"/>
                    </a:cubicBezTo>
                    <a:cubicBezTo>
                      <a:pt x="50" y="31"/>
                      <a:pt x="50" y="31"/>
                      <a:pt x="50" y="31"/>
                    </a:cubicBezTo>
                    <a:cubicBezTo>
                      <a:pt x="50" y="27"/>
                      <a:pt x="50" y="23"/>
                      <a:pt x="50" y="19"/>
                    </a:cubicBezTo>
                    <a:close/>
                    <a:moveTo>
                      <a:pt x="31" y="39"/>
                    </a:moveTo>
                    <a:cubicBezTo>
                      <a:pt x="34" y="36"/>
                      <a:pt x="34" y="36"/>
                      <a:pt x="34" y="36"/>
                    </a:cubicBezTo>
                    <a:cubicBezTo>
                      <a:pt x="37" y="38"/>
                      <a:pt x="39" y="40"/>
                      <a:pt x="42" y="42"/>
                    </a:cubicBezTo>
                    <a:cubicBezTo>
                      <a:pt x="39" y="45"/>
                      <a:pt x="39" y="45"/>
                      <a:pt x="39" y="45"/>
                    </a:cubicBezTo>
                    <a:cubicBezTo>
                      <a:pt x="36" y="43"/>
                      <a:pt x="34" y="41"/>
                      <a:pt x="31" y="39"/>
                    </a:cubicBezTo>
                    <a:close/>
                    <a:moveTo>
                      <a:pt x="32" y="23"/>
                    </a:moveTo>
                    <a:cubicBezTo>
                      <a:pt x="35" y="20"/>
                      <a:pt x="35" y="20"/>
                      <a:pt x="35" y="20"/>
                    </a:cubicBezTo>
                    <a:cubicBezTo>
                      <a:pt x="37" y="22"/>
                      <a:pt x="40" y="24"/>
                      <a:pt x="43" y="26"/>
                    </a:cubicBezTo>
                    <a:cubicBezTo>
                      <a:pt x="39" y="30"/>
                      <a:pt x="39" y="30"/>
                      <a:pt x="39" y="30"/>
                    </a:cubicBezTo>
                    <a:cubicBezTo>
                      <a:pt x="37" y="27"/>
                      <a:pt x="35" y="25"/>
                      <a:pt x="32"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5" name="Freeform 197"/>
              <p:cNvSpPr>
                <a:spLocks noEditPoints="1"/>
              </p:cNvSpPr>
              <p:nvPr>
                <p:custDataLst>
                  <p:tags r:id="rId74"/>
                </p:custDataLst>
              </p:nvPr>
            </p:nvSpPr>
            <p:spPr bwMode="auto">
              <a:xfrm>
                <a:off x="4624" y="1494"/>
                <a:ext cx="115" cy="113"/>
              </a:xfrm>
              <a:custGeom>
                <a:avLst/>
                <a:gdLst>
                  <a:gd name="T0" fmla="*/ 0 w 61"/>
                  <a:gd name="T1" fmla="*/ 26 h 60"/>
                  <a:gd name="T2" fmla="*/ 46 w 61"/>
                  <a:gd name="T3" fmla="*/ 13 h 60"/>
                  <a:gd name="T4" fmla="*/ 49 w 61"/>
                  <a:gd name="T5" fmla="*/ 17 h 60"/>
                  <a:gd name="T6" fmla="*/ 18 w 61"/>
                  <a:gd name="T7" fmla="*/ 26 h 60"/>
                  <a:gd name="T8" fmla="*/ 54 w 61"/>
                  <a:gd name="T9" fmla="*/ 26 h 60"/>
                  <a:gd name="T10" fmla="*/ 54 w 61"/>
                  <a:gd name="T11" fmla="*/ 60 h 60"/>
                  <a:gd name="T12" fmla="*/ 49 w 61"/>
                  <a:gd name="T13" fmla="*/ 60 h 60"/>
                  <a:gd name="T14" fmla="*/ 49 w 61"/>
                  <a:gd name="T15" fmla="*/ 57 h 60"/>
                  <a:gd name="T16" fmla="*/ 15 w 61"/>
                  <a:gd name="T17" fmla="*/ 57 h 60"/>
                  <a:gd name="T18" fmla="*/ 15 w 61"/>
                  <a:gd name="T19" fmla="*/ 60 h 60"/>
                  <a:gd name="T20" fmla="*/ 10 w 61"/>
                  <a:gd name="T21" fmla="*/ 60 h 60"/>
                  <a:gd name="T22" fmla="*/ 10 w 61"/>
                  <a:gd name="T23" fmla="*/ 28 h 60"/>
                  <a:gd name="T24" fmla="*/ 2 w 61"/>
                  <a:gd name="T25" fmla="*/ 30 h 60"/>
                  <a:gd name="T26" fmla="*/ 0 w 61"/>
                  <a:gd name="T27" fmla="*/ 26 h 60"/>
                  <a:gd name="T28" fmla="*/ 19 w 61"/>
                  <a:gd name="T29" fmla="*/ 4 h 60"/>
                  <a:gd name="T30" fmla="*/ 22 w 61"/>
                  <a:gd name="T31" fmla="*/ 7 h 60"/>
                  <a:gd name="T32" fmla="*/ 4 w 61"/>
                  <a:gd name="T33" fmla="*/ 20 h 60"/>
                  <a:gd name="T34" fmla="*/ 1 w 61"/>
                  <a:gd name="T35" fmla="*/ 16 h 60"/>
                  <a:gd name="T36" fmla="*/ 19 w 61"/>
                  <a:gd name="T37" fmla="*/ 4 h 60"/>
                  <a:gd name="T38" fmla="*/ 49 w 61"/>
                  <a:gd name="T39" fmla="*/ 31 h 60"/>
                  <a:gd name="T40" fmla="*/ 15 w 61"/>
                  <a:gd name="T41" fmla="*/ 31 h 60"/>
                  <a:gd name="T42" fmla="*/ 15 w 61"/>
                  <a:gd name="T43" fmla="*/ 35 h 60"/>
                  <a:gd name="T44" fmla="*/ 49 w 61"/>
                  <a:gd name="T45" fmla="*/ 35 h 60"/>
                  <a:gd name="T46" fmla="*/ 49 w 61"/>
                  <a:gd name="T47" fmla="*/ 31 h 60"/>
                  <a:gd name="T48" fmla="*/ 15 w 61"/>
                  <a:gd name="T49" fmla="*/ 44 h 60"/>
                  <a:gd name="T50" fmla="*/ 49 w 61"/>
                  <a:gd name="T51" fmla="*/ 44 h 60"/>
                  <a:gd name="T52" fmla="*/ 49 w 61"/>
                  <a:gd name="T53" fmla="*/ 39 h 60"/>
                  <a:gd name="T54" fmla="*/ 15 w 61"/>
                  <a:gd name="T55" fmla="*/ 39 h 60"/>
                  <a:gd name="T56" fmla="*/ 15 w 61"/>
                  <a:gd name="T57" fmla="*/ 44 h 60"/>
                  <a:gd name="T58" fmla="*/ 15 w 61"/>
                  <a:gd name="T59" fmla="*/ 53 h 60"/>
                  <a:gd name="T60" fmla="*/ 49 w 61"/>
                  <a:gd name="T61" fmla="*/ 53 h 60"/>
                  <a:gd name="T62" fmla="*/ 49 w 61"/>
                  <a:gd name="T63" fmla="*/ 48 h 60"/>
                  <a:gd name="T64" fmla="*/ 15 w 61"/>
                  <a:gd name="T65" fmla="*/ 48 h 60"/>
                  <a:gd name="T66" fmla="*/ 15 w 61"/>
                  <a:gd name="T67" fmla="*/ 53 h 60"/>
                  <a:gd name="T68" fmla="*/ 28 w 61"/>
                  <a:gd name="T69" fmla="*/ 0 h 60"/>
                  <a:gd name="T70" fmla="*/ 33 w 61"/>
                  <a:gd name="T71" fmla="*/ 0 h 60"/>
                  <a:gd name="T72" fmla="*/ 33 w 61"/>
                  <a:gd name="T73" fmla="*/ 17 h 60"/>
                  <a:gd name="T74" fmla="*/ 28 w 61"/>
                  <a:gd name="T75" fmla="*/ 17 h 60"/>
                  <a:gd name="T76" fmla="*/ 28 w 61"/>
                  <a:gd name="T77" fmla="*/ 0 h 60"/>
                  <a:gd name="T78" fmla="*/ 40 w 61"/>
                  <a:gd name="T79" fmla="*/ 7 h 60"/>
                  <a:gd name="T80" fmla="*/ 43 w 61"/>
                  <a:gd name="T81" fmla="*/ 4 h 60"/>
                  <a:gd name="T82" fmla="*/ 61 w 61"/>
                  <a:gd name="T83" fmla="*/ 14 h 60"/>
                  <a:gd name="T84" fmla="*/ 58 w 61"/>
                  <a:gd name="T85" fmla="*/ 18 h 60"/>
                  <a:gd name="T86" fmla="*/ 40 w 61"/>
                  <a:gd name="T8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60">
                    <a:moveTo>
                      <a:pt x="0" y="26"/>
                    </a:moveTo>
                    <a:cubicBezTo>
                      <a:pt x="19" y="22"/>
                      <a:pt x="35" y="18"/>
                      <a:pt x="46" y="13"/>
                    </a:cubicBezTo>
                    <a:cubicBezTo>
                      <a:pt x="49" y="17"/>
                      <a:pt x="49" y="17"/>
                      <a:pt x="49" y="17"/>
                    </a:cubicBezTo>
                    <a:cubicBezTo>
                      <a:pt x="41" y="20"/>
                      <a:pt x="30" y="23"/>
                      <a:pt x="18" y="26"/>
                    </a:cubicBezTo>
                    <a:cubicBezTo>
                      <a:pt x="54" y="26"/>
                      <a:pt x="54" y="26"/>
                      <a:pt x="54" y="26"/>
                    </a:cubicBezTo>
                    <a:cubicBezTo>
                      <a:pt x="54" y="60"/>
                      <a:pt x="54" y="60"/>
                      <a:pt x="54" y="60"/>
                    </a:cubicBezTo>
                    <a:cubicBezTo>
                      <a:pt x="49" y="60"/>
                      <a:pt x="49" y="60"/>
                      <a:pt x="49" y="60"/>
                    </a:cubicBezTo>
                    <a:cubicBezTo>
                      <a:pt x="49" y="57"/>
                      <a:pt x="49" y="57"/>
                      <a:pt x="49" y="57"/>
                    </a:cubicBezTo>
                    <a:cubicBezTo>
                      <a:pt x="15" y="57"/>
                      <a:pt x="15" y="57"/>
                      <a:pt x="15" y="57"/>
                    </a:cubicBezTo>
                    <a:cubicBezTo>
                      <a:pt x="15" y="60"/>
                      <a:pt x="15" y="60"/>
                      <a:pt x="15" y="60"/>
                    </a:cubicBezTo>
                    <a:cubicBezTo>
                      <a:pt x="10" y="60"/>
                      <a:pt x="10" y="60"/>
                      <a:pt x="10" y="60"/>
                    </a:cubicBezTo>
                    <a:cubicBezTo>
                      <a:pt x="10" y="28"/>
                      <a:pt x="10" y="28"/>
                      <a:pt x="10" y="28"/>
                    </a:cubicBezTo>
                    <a:cubicBezTo>
                      <a:pt x="7" y="29"/>
                      <a:pt x="4" y="29"/>
                      <a:pt x="2" y="30"/>
                    </a:cubicBezTo>
                    <a:cubicBezTo>
                      <a:pt x="1" y="29"/>
                      <a:pt x="1" y="27"/>
                      <a:pt x="0" y="26"/>
                    </a:cubicBezTo>
                    <a:close/>
                    <a:moveTo>
                      <a:pt x="19" y="4"/>
                    </a:moveTo>
                    <a:cubicBezTo>
                      <a:pt x="22" y="7"/>
                      <a:pt x="22" y="7"/>
                      <a:pt x="22" y="7"/>
                    </a:cubicBezTo>
                    <a:cubicBezTo>
                      <a:pt x="16" y="12"/>
                      <a:pt x="10" y="16"/>
                      <a:pt x="4" y="20"/>
                    </a:cubicBezTo>
                    <a:cubicBezTo>
                      <a:pt x="3" y="19"/>
                      <a:pt x="2" y="18"/>
                      <a:pt x="1" y="16"/>
                    </a:cubicBezTo>
                    <a:cubicBezTo>
                      <a:pt x="8" y="12"/>
                      <a:pt x="14" y="8"/>
                      <a:pt x="19" y="4"/>
                    </a:cubicBezTo>
                    <a:close/>
                    <a:moveTo>
                      <a:pt x="49" y="31"/>
                    </a:moveTo>
                    <a:cubicBezTo>
                      <a:pt x="15" y="31"/>
                      <a:pt x="15" y="31"/>
                      <a:pt x="15" y="31"/>
                    </a:cubicBezTo>
                    <a:cubicBezTo>
                      <a:pt x="15" y="35"/>
                      <a:pt x="15" y="35"/>
                      <a:pt x="15" y="35"/>
                    </a:cubicBezTo>
                    <a:cubicBezTo>
                      <a:pt x="49" y="35"/>
                      <a:pt x="49" y="35"/>
                      <a:pt x="49" y="35"/>
                    </a:cubicBezTo>
                    <a:lnTo>
                      <a:pt x="49" y="31"/>
                    </a:lnTo>
                    <a:close/>
                    <a:moveTo>
                      <a:pt x="15" y="44"/>
                    </a:moveTo>
                    <a:cubicBezTo>
                      <a:pt x="49" y="44"/>
                      <a:pt x="49" y="44"/>
                      <a:pt x="49" y="44"/>
                    </a:cubicBezTo>
                    <a:cubicBezTo>
                      <a:pt x="49" y="39"/>
                      <a:pt x="49" y="39"/>
                      <a:pt x="49" y="39"/>
                    </a:cubicBezTo>
                    <a:cubicBezTo>
                      <a:pt x="15" y="39"/>
                      <a:pt x="15" y="39"/>
                      <a:pt x="15" y="39"/>
                    </a:cubicBezTo>
                    <a:lnTo>
                      <a:pt x="15" y="44"/>
                    </a:lnTo>
                    <a:close/>
                    <a:moveTo>
                      <a:pt x="15" y="53"/>
                    </a:moveTo>
                    <a:cubicBezTo>
                      <a:pt x="49" y="53"/>
                      <a:pt x="49" y="53"/>
                      <a:pt x="49" y="53"/>
                    </a:cubicBezTo>
                    <a:cubicBezTo>
                      <a:pt x="49" y="48"/>
                      <a:pt x="49" y="48"/>
                      <a:pt x="49" y="48"/>
                    </a:cubicBezTo>
                    <a:cubicBezTo>
                      <a:pt x="15" y="48"/>
                      <a:pt x="15" y="48"/>
                      <a:pt x="15" y="48"/>
                    </a:cubicBezTo>
                    <a:lnTo>
                      <a:pt x="15" y="53"/>
                    </a:lnTo>
                    <a:close/>
                    <a:moveTo>
                      <a:pt x="28" y="0"/>
                    </a:moveTo>
                    <a:cubicBezTo>
                      <a:pt x="33" y="0"/>
                      <a:pt x="33" y="0"/>
                      <a:pt x="33" y="0"/>
                    </a:cubicBezTo>
                    <a:cubicBezTo>
                      <a:pt x="33" y="17"/>
                      <a:pt x="33" y="17"/>
                      <a:pt x="33" y="17"/>
                    </a:cubicBezTo>
                    <a:cubicBezTo>
                      <a:pt x="28" y="17"/>
                      <a:pt x="28" y="17"/>
                      <a:pt x="28" y="17"/>
                    </a:cubicBezTo>
                    <a:lnTo>
                      <a:pt x="28" y="0"/>
                    </a:lnTo>
                    <a:close/>
                    <a:moveTo>
                      <a:pt x="40" y="7"/>
                    </a:moveTo>
                    <a:cubicBezTo>
                      <a:pt x="43" y="4"/>
                      <a:pt x="43" y="4"/>
                      <a:pt x="43" y="4"/>
                    </a:cubicBezTo>
                    <a:cubicBezTo>
                      <a:pt x="49" y="7"/>
                      <a:pt x="55" y="10"/>
                      <a:pt x="61" y="14"/>
                    </a:cubicBezTo>
                    <a:cubicBezTo>
                      <a:pt x="58" y="18"/>
                      <a:pt x="58" y="18"/>
                      <a:pt x="58" y="18"/>
                    </a:cubicBezTo>
                    <a:cubicBezTo>
                      <a:pt x="52" y="15"/>
                      <a:pt x="46" y="11"/>
                      <a:pt x="4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6" name="Freeform 198"/>
              <p:cNvSpPr>
                <a:spLocks noEditPoints="1"/>
              </p:cNvSpPr>
              <p:nvPr>
                <p:custDataLst>
                  <p:tags r:id="rId75"/>
                </p:custDataLst>
              </p:nvPr>
            </p:nvSpPr>
            <p:spPr bwMode="auto">
              <a:xfrm>
                <a:off x="5811" y="1714"/>
                <a:ext cx="75" cy="72"/>
              </a:xfrm>
              <a:custGeom>
                <a:avLst/>
                <a:gdLst>
                  <a:gd name="T0" fmla="*/ 2 w 40"/>
                  <a:gd name="T1" fmla="*/ 10 h 38"/>
                  <a:gd name="T2" fmla="*/ 9 w 40"/>
                  <a:gd name="T3" fmla="*/ 16 h 38"/>
                  <a:gd name="T4" fmla="*/ 7 w 40"/>
                  <a:gd name="T5" fmla="*/ 18 h 38"/>
                  <a:gd name="T6" fmla="*/ 0 w 40"/>
                  <a:gd name="T7" fmla="*/ 13 h 38"/>
                  <a:gd name="T8" fmla="*/ 2 w 40"/>
                  <a:gd name="T9" fmla="*/ 10 h 38"/>
                  <a:gd name="T10" fmla="*/ 6 w 40"/>
                  <a:gd name="T11" fmla="*/ 22 h 38"/>
                  <a:gd name="T12" fmla="*/ 9 w 40"/>
                  <a:gd name="T13" fmla="*/ 23 h 38"/>
                  <a:gd name="T14" fmla="*/ 5 w 40"/>
                  <a:gd name="T15" fmla="*/ 38 h 38"/>
                  <a:gd name="T16" fmla="*/ 2 w 40"/>
                  <a:gd name="T17" fmla="*/ 37 h 38"/>
                  <a:gd name="T18" fmla="*/ 6 w 40"/>
                  <a:gd name="T19" fmla="*/ 22 h 38"/>
                  <a:gd name="T20" fmla="*/ 4 w 40"/>
                  <a:gd name="T21" fmla="*/ 0 h 38"/>
                  <a:gd name="T22" fmla="*/ 11 w 40"/>
                  <a:gd name="T23" fmla="*/ 5 h 38"/>
                  <a:gd name="T24" fmla="*/ 9 w 40"/>
                  <a:gd name="T25" fmla="*/ 8 h 38"/>
                  <a:gd name="T26" fmla="*/ 2 w 40"/>
                  <a:gd name="T27" fmla="*/ 2 h 38"/>
                  <a:gd name="T28" fmla="*/ 4 w 40"/>
                  <a:gd name="T29" fmla="*/ 0 h 38"/>
                  <a:gd name="T30" fmla="*/ 12 w 40"/>
                  <a:gd name="T31" fmla="*/ 1 h 38"/>
                  <a:gd name="T32" fmla="*/ 40 w 40"/>
                  <a:gd name="T33" fmla="*/ 1 h 38"/>
                  <a:gd name="T34" fmla="*/ 40 w 40"/>
                  <a:gd name="T35" fmla="*/ 4 h 38"/>
                  <a:gd name="T36" fmla="*/ 36 w 40"/>
                  <a:gd name="T37" fmla="*/ 4 h 38"/>
                  <a:gd name="T38" fmla="*/ 36 w 40"/>
                  <a:gd name="T39" fmla="*/ 33 h 38"/>
                  <a:gd name="T40" fmla="*/ 31 w 40"/>
                  <a:gd name="T41" fmla="*/ 38 h 38"/>
                  <a:gd name="T42" fmla="*/ 24 w 40"/>
                  <a:gd name="T43" fmla="*/ 38 h 38"/>
                  <a:gd name="T44" fmla="*/ 24 w 40"/>
                  <a:gd name="T45" fmla="*/ 34 h 38"/>
                  <a:gd name="T46" fmla="*/ 30 w 40"/>
                  <a:gd name="T47" fmla="*/ 34 h 38"/>
                  <a:gd name="T48" fmla="*/ 33 w 40"/>
                  <a:gd name="T49" fmla="*/ 32 h 38"/>
                  <a:gd name="T50" fmla="*/ 33 w 40"/>
                  <a:gd name="T51" fmla="*/ 4 h 38"/>
                  <a:gd name="T52" fmla="*/ 12 w 40"/>
                  <a:gd name="T53" fmla="*/ 4 h 38"/>
                  <a:gd name="T54" fmla="*/ 12 w 40"/>
                  <a:gd name="T55" fmla="*/ 1 h 38"/>
                  <a:gd name="T56" fmla="*/ 13 w 40"/>
                  <a:gd name="T57" fmla="*/ 10 h 38"/>
                  <a:gd name="T58" fmla="*/ 27 w 40"/>
                  <a:gd name="T59" fmla="*/ 10 h 38"/>
                  <a:gd name="T60" fmla="*/ 27 w 40"/>
                  <a:gd name="T61" fmla="*/ 27 h 38"/>
                  <a:gd name="T62" fmla="*/ 17 w 40"/>
                  <a:gd name="T63" fmla="*/ 27 h 38"/>
                  <a:gd name="T64" fmla="*/ 17 w 40"/>
                  <a:gd name="T65" fmla="*/ 30 h 38"/>
                  <a:gd name="T66" fmla="*/ 13 w 40"/>
                  <a:gd name="T67" fmla="*/ 30 h 38"/>
                  <a:gd name="T68" fmla="*/ 13 w 40"/>
                  <a:gd name="T69" fmla="*/ 10 h 38"/>
                  <a:gd name="T70" fmla="*/ 24 w 40"/>
                  <a:gd name="T71" fmla="*/ 13 h 38"/>
                  <a:gd name="T72" fmla="*/ 17 w 40"/>
                  <a:gd name="T73" fmla="*/ 13 h 38"/>
                  <a:gd name="T74" fmla="*/ 17 w 40"/>
                  <a:gd name="T75" fmla="*/ 24 h 38"/>
                  <a:gd name="T76" fmla="*/ 24 w 40"/>
                  <a:gd name="T77" fmla="*/ 24 h 38"/>
                  <a:gd name="T78" fmla="*/ 24 w 40"/>
                  <a:gd name="T7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38">
                    <a:moveTo>
                      <a:pt x="2" y="10"/>
                    </a:moveTo>
                    <a:cubicBezTo>
                      <a:pt x="4" y="12"/>
                      <a:pt x="7" y="14"/>
                      <a:pt x="9" y="16"/>
                    </a:cubicBezTo>
                    <a:cubicBezTo>
                      <a:pt x="8" y="17"/>
                      <a:pt x="7" y="18"/>
                      <a:pt x="7" y="18"/>
                    </a:cubicBezTo>
                    <a:cubicBezTo>
                      <a:pt x="4" y="16"/>
                      <a:pt x="1" y="14"/>
                      <a:pt x="0" y="13"/>
                    </a:cubicBezTo>
                    <a:lnTo>
                      <a:pt x="2" y="10"/>
                    </a:lnTo>
                    <a:close/>
                    <a:moveTo>
                      <a:pt x="6" y="22"/>
                    </a:moveTo>
                    <a:cubicBezTo>
                      <a:pt x="7" y="22"/>
                      <a:pt x="9" y="23"/>
                      <a:pt x="9" y="23"/>
                    </a:cubicBezTo>
                    <a:cubicBezTo>
                      <a:pt x="8" y="27"/>
                      <a:pt x="7" y="32"/>
                      <a:pt x="5" y="38"/>
                    </a:cubicBezTo>
                    <a:cubicBezTo>
                      <a:pt x="2" y="37"/>
                      <a:pt x="2" y="37"/>
                      <a:pt x="2" y="37"/>
                    </a:cubicBezTo>
                    <a:cubicBezTo>
                      <a:pt x="3" y="32"/>
                      <a:pt x="5" y="27"/>
                      <a:pt x="6" y="22"/>
                    </a:cubicBezTo>
                    <a:close/>
                    <a:moveTo>
                      <a:pt x="4" y="0"/>
                    </a:moveTo>
                    <a:cubicBezTo>
                      <a:pt x="6" y="1"/>
                      <a:pt x="8" y="3"/>
                      <a:pt x="11" y="5"/>
                    </a:cubicBezTo>
                    <a:cubicBezTo>
                      <a:pt x="10" y="6"/>
                      <a:pt x="9" y="7"/>
                      <a:pt x="9" y="8"/>
                    </a:cubicBezTo>
                    <a:cubicBezTo>
                      <a:pt x="7" y="6"/>
                      <a:pt x="4" y="4"/>
                      <a:pt x="2" y="2"/>
                    </a:cubicBezTo>
                    <a:lnTo>
                      <a:pt x="4" y="0"/>
                    </a:lnTo>
                    <a:close/>
                    <a:moveTo>
                      <a:pt x="12" y="1"/>
                    </a:moveTo>
                    <a:cubicBezTo>
                      <a:pt x="40" y="1"/>
                      <a:pt x="40" y="1"/>
                      <a:pt x="40" y="1"/>
                    </a:cubicBezTo>
                    <a:cubicBezTo>
                      <a:pt x="40" y="4"/>
                      <a:pt x="40" y="4"/>
                      <a:pt x="40" y="4"/>
                    </a:cubicBezTo>
                    <a:cubicBezTo>
                      <a:pt x="36" y="4"/>
                      <a:pt x="36" y="4"/>
                      <a:pt x="36" y="4"/>
                    </a:cubicBezTo>
                    <a:cubicBezTo>
                      <a:pt x="36" y="33"/>
                      <a:pt x="36" y="33"/>
                      <a:pt x="36" y="33"/>
                    </a:cubicBezTo>
                    <a:cubicBezTo>
                      <a:pt x="36" y="36"/>
                      <a:pt x="34" y="38"/>
                      <a:pt x="31" y="38"/>
                    </a:cubicBezTo>
                    <a:cubicBezTo>
                      <a:pt x="29" y="38"/>
                      <a:pt x="27" y="38"/>
                      <a:pt x="24" y="38"/>
                    </a:cubicBezTo>
                    <a:cubicBezTo>
                      <a:pt x="24" y="36"/>
                      <a:pt x="24" y="35"/>
                      <a:pt x="24" y="34"/>
                    </a:cubicBezTo>
                    <a:cubicBezTo>
                      <a:pt x="26" y="34"/>
                      <a:pt x="28" y="34"/>
                      <a:pt x="30" y="34"/>
                    </a:cubicBezTo>
                    <a:cubicBezTo>
                      <a:pt x="32" y="34"/>
                      <a:pt x="33" y="33"/>
                      <a:pt x="33" y="32"/>
                    </a:cubicBezTo>
                    <a:cubicBezTo>
                      <a:pt x="33" y="4"/>
                      <a:pt x="33" y="4"/>
                      <a:pt x="33" y="4"/>
                    </a:cubicBezTo>
                    <a:cubicBezTo>
                      <a:pt x="12" y="4"/>
                      <a:pt x="12" y="4"/>
                      <a:pt x="12" y="4"/>
                    </a:cubicBezTo>
                    <a:lnTo>
                      <a:pt x="12" y="1"/>
                    </a:lnTo>
                    <a:close/>
                    <a:moveTo>
                      <a:pt x="13" y="10"/>
                    </a:moveTo>
                    <a:cubicBezTo>
                      <a:pt x="27" y="10"/>
                      <a:pt x="27" y="10"/>
                      <a:pt x="27" y="10"/>
                    </a:cubicBezTo>
                    <a:cubicBezTo>
                      <a:pt x="27" y="27"/>
                      <a:pt x="27" y="27"/>
                      <a:pt x="27" y="27"/>
                    </a:cubicBezTo>
                    <a:cubicBezTo>
                      <a:pt x="17" y="27"/>
                      <a:pt x="17" y="27"/>
                      <a:pt x="17" y="27"/>
                    </a:cubicBezTo>
                    <a:cubicBezTo>
                      <a:pt x="17" y="30"/>
                      <a:pt x="17" y="30"/>
                      <a:pt x="17" y="30"/>
                    </a:cubicBezTo>
                    <a:cubicBezTo>
                      <a:pt x="13" y="30"/>
                      <a:pt x="13" y="30"/>
                      <a:pt x="13" y="30"/>
                    </a:cubicBezTo>
                    <a:lnTo>
                      <a:pt x="13" y="10"/>
                    </a:lnTo>
                    <a:close/>
                    <a:moveTo>
                      <a:pt x="24" y="13"/>
                    </a:moveTo>
                    <a:cubicBezTo>
                      <a:pt x="17" y="13"/>
                      <a:pt x="17" y="13"/>
                      <a:pt x="17" y="13"/>
                    </a:cubicBezTo>
                    <a:cubicBezTo>
                      <a:pt x="17" y="24"/>
                      <a:pt x="17" y="24"/>
                      <a:pt x="17" y="24"/>
                    </a:cubicBezTo>
                    <a:cubicBezTo>
                      <a:pt x="24" y="24"/>
                      <a:pt x="24" y="24"/>
                      <a:pt x="24" y="24"/>
                    </a:cubicBezTo>
                    <a:lnTo>
                      <a:pt x="2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7" name="Freeform 199"/>
              <p:cNvSpPr>
                <a:spLocks noEditPoints="1"/>
              </p:cNvSpPr>
              <p:nvPr>
                <p:custDataLst>
                  <p:tags r:id="rId76"/>
                </p:custDataLst>
              </p:nvPr>
            </p:nvSpPr>
            <p:spPr bwMode="auto">
              <a:xfrm>
                <a:off x="5890" y="1712"/>
                <a:ext cx="73" cy="74"/>
              </a:xfrm>
              <a:custGeom>
                <a:avLst/>
                <a:gdLst>
                  <a:gd name="T0" fmla="*/ 0 w 39"/>
                  <a:gd name="T1" fmla="*/ 5 h 39"/>
                  <a:gd name="T2" fmla="*/ 18 w 39"/>
                  <a:gd name="T3" fmla="*/ 5 h 39"/>
                  <a:gd name="T4" fmla="*/ 18 w 39"/>
                  <a:gd name="T5" fmla="*/ 0 h 39"/>
                  <a:gd name="T6" fmla="*/ 21 w 39"/>
                  <a:gd name="T7" fmla="*/ 0 h 39"/>
                  <a:gd name="T8" fmla="*/ 21 w 39"/>
                  <a:gd name="T9" fmla="*/ 5 h 39"/>
                  <a:gd name="T10" fmla="*/ 39 w 39"/>
                  <a:gd name="T11" fmla="*/ 5 h 39"/>
                  <a:gd name="T12" fmla="*/ 39 w 39"/>
                  <a:gd name="T13" fmla="*/ 7 h 39"/>
                  <a:gd name="T14" fmla="*/ 21 w 39"/>
                  <a:gd name="T15" fmla="*/ 7 h 39"/>
                  <a:gd name="T16" fmla="*/ 21 w 39"/>
                  <a:gd name="T17" fmla="*/ 12 h 39"/>
                  <a:gd name="T18" fmla="*/ 36 w 39"/>
                  <a:gd name="T19" fmla="*/ 12 h 39"/>
                  <a:gd name="T20" fmla="*/ 36 w 39"/>
                  <a:gd name="T21" fmla="*/ 34 h 39"/>
                  <a:gd name="T22" fmla="*/ 32 w 39"/>
                  <a:gd name="T23" fmla="*/ 39 h 39"/>
                  <a:gd name="T24" fmla="*/ 25 w 39"/>
                  <a:gd name="T25" fmla="*/ 39 h 39"/>
                  <a:gd name="T26" fmla="*/ 24 w 39"/>
                  <a:gd name="T27" fmla="*/ 36 h 39"/>
                  <a:gd name="T28" fmla="*/ 31 w 39"/>
                  <a:gd name="T29" fmla="*/ 36 h 39"/>
                  <a:gd name="T30" fmla="*/ 33 w 39"/>
                  <a:gd name="T31" fmla="*/ 34 h 39"/>
                  <a:gd name="T32" fmla="*/ 33 w 39"/>
                  <a:gd name="T33" fmla="*/ 14 h 39"/>
                  <a:gd name="T34" fmla="*/ 5 w 39"/>
                  <a:gd name="T35" fmla="*/ 14 h 39"/>
                  <a:gd name="T36" fmla="*/ 5 w 39"/>
                  <a:gd name="T37" fmla="*/ 39 h 39"/>
                  <a:gd name="T38" fmla="*/ 2 w 39"/>
                  <a:gd name="T39" fmla="*/ 39 h 39"/>
                  <a:gd name="T40" fmla="*/ 2 w 39"/>
                  <a:gd name="T41" fmla="*/ 12 h 39"/>
                  <a:gd name="T42" fmla="*/ 18 w 39"/>
                  <a:gd name="T43" fmla="*/ 12 h 39"/>
                  <a:gd name="T44" fmla="*/ 18 w 39"/>
                  <a:gd name="T45" fmla="*/ 7 h 39"/>
                  <a:gd name="T46" fmla="*/ 0 w 39"/>
                  <a:gd name="T47" fmla="*/ 7 h 39"/>
                  <a:gd name="T48" fmla="*/ 0 w 39"/>
                  <a:gd name="T49" fmla="*/ 5 h 39"/>
                  <a:gd name="T50" fmla="*/ 7 w 39"/>
                  <a:gd name="T51" fmla="*/ 28 h 39"/>
                  <a:gd name="T52" fmla="*/ 18 w 39"/>
                  <a:gd name="T53" fmla="*/ 28 h 39"/>
                  <a:gd name="T54" fmla="*/ 18 w 39"/>
                  <a:gd name="T55" fmla="*/ 24 h 39"/>
                  <a:gd name="T56" fmla="*/ 8 w 39"/>
                  <a:gd name="T57" fmla="*/ 24 h 39"/>
                  <a:gd name="T58" fmla="*/ 8 w 39"/>
                  <a:gd name="T59" fmla="*/ 21 h 39"/>
                  <a:gd name="T60" fmla="*/ 21 w 39"/>
                  <a:gd name="T61" fmla="*/ 21 h 39"/>
                  <a:gd name="T62" fmla="*/ 25 w 39"/>
                  <a:gd name="T63" fmla="*/ 15 h 39"/>
                  <a:gd name="T64" fmla="*/ 28 w 39"/>
                  <a:gd name="T65" fmla="*/ 16 h 39"/>
                  <a:gd name="T66" fmla="*/ 24 w 39"/>
                  <a:gd name="T67" fmla="*/ 21 h 39"/>
                  <a:gd name="T68" fmla="*/ 30 w 39"/>
                  <a:gd name="T69" fmla="*/ 21 h 39"/>
                  <a:gd name="T70" fmla="*/ 30 w 39"/>
                  <a:gd name="T71" fmla="*/ 24 h 39"/>
                  <a:gd name="T72" fmla="*/ 21 w 39"/>
                  <a:gd name="T73" fmla="*/ 24 h 39"/>
                  <a:gd name="T74" fmla="*/ 21 w 39"/>
                  <a:gd name="T75" fmla="*/ 28 h 39"/>
                  <a:gd name="T76" fmla="*/ 32 w 39"/>
                  <a:gd name="T77" fmla="*/ 28 h 39"/>
                  <a:gd name="T78" fmla="*/ 32 w 39"/>
                  <a:gd name="T79" fmla="*/ 31 h 39"/>
                  <a:gd name="T80" fmla="*/ 21 w 39"/>
                  <a:gd name="T81" fmla="*/ 31 h 39"/>
                  <a:gd name="T82" fmla="*/ 21 w 39"/>
                  <a:gd name="T83" fmla="*/ 38 h 39"/>
                  <a:gd name="T84" fmla="*/ 18 w 39"/>
                  <a:gd name="T85" fmla="*/ 38 h 39"/>
                  <a:gd name="T86" fmla="*/ 18 w 39"/>
                  <a:gd name="T87" fmla="*/ 31 h 39"/>
                  <a:gd name="T88" fmla="*/ 7 w 39"/>
                  <a:gd name="T89" fmla="*/ 31 h 39"/>
                  <a:gd name="T90" fmla="*/ 7 w 39"/>
                  <a:gd name="T91" fmla="*/ 28 h 39"/>
                  <a:gd name="T92" fmla="*/ 11 w 39"/>
                  <a:gd name="T93" fmla="*/ 16 h 39"/>
                  <a:gd name="T94" fmla="*/ 13 w 39"/>
                  <a:gd name="T95" fmla="*/ 15 h 39"/>
                  <a:gd name="T96" fmla="*/ 17 w 39"/>
                  <a:gd name="T97" fmla="*/ 19 h 39"/>
                  <a:gd name="T98" fmla="*/ 14 w 39"/>
                  <a:gd name="T99" fmla="*/ 21 h 39"/>
                  <a:gd name="T100" fmla="*/ 11 w 39"/>
                  <a:gd name="T10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39">
                    <a:moveTo>
                      <a:pt x="0" y="5"/>
                    </a:moveTo>
                    <a:cubicBezTo>
                      <a:pt x="18" y="5"/>
                      <a:pt x="18" y="5"/>
                      <a:pt x="18" y="5"/>
                    </a:cubicBezTo>
                    <a:cubicBezTo>
                      <a:pt x="18" y="0"/>
                      <a:pt x="18" y="0"/>
                      <a:pt x="18" y="0"/>
                    </a:cubicBezTo>
                    <a:cubicBezTo>
                      <a:pt x="21" y="0"/>
                      <a:pt x="21" y="0"/>
                      <a:pt x="21" y="0"/>
                    </a:cubicBezTo>
                    <a:cubicBezTo>
                      <a:pt x="21" y="5"/>
                      <a:pt x="21" y="5"/>
                      <a:pt x="21" y="5"/>
                    </a:cubicBezTo>
                    <a:cubicBezTo>
                      <a:pt x="39" y="5"/>
                      <a:pt x="39" y="5"/>
                      <a:pt x="39" y="5"/>
                    </a:cubicBezTo>
                    <a:cubicBezTo>
                      <a:pt x="39" y="7"/>
                      <a:pt x="39" y="7"/>
                      <a:pt x="39" y="7"/>
                    </a:cubicBezTo>
                    <a:cubicBezTo>
                      <a:pt x="21" y="7"/>
                      <a:pt x="21" y="7"/>
                      <a:pt x="21" y="7"/>
                    </a:cubicBezTo>
                    <a:cubicBezTo>
                      <a:pt x="21" y="12"/>
                      <a:pt x="21" y="12"/>
                      <a:pt x="21" y="12"/>
                    </a:cubicBezTo>
                    <a:cubicBezTo>
                      <a:pt x="36" y="12"/>
                      <a:pt x="36" y="12"/>
                      <a:pt x="36" y="12"/>
                    </a:cubicBezTo>
                    <a:cubicBezTo>
                      <a:pt x="36" y="34"/>
                      <a:pt x="36" y="34"/>
                      <a:pt x="36" y="34"/>
                    </a:cubicBezTo>
                    <a:cubicBezTo>
                      <a:pt x="36" y="38"/>
                      <a:pt x="35" y="39"/>
                      <a:pt x="32" y="39"/>
                    </a:cubicBezTo>
                    <a:cubicBezTo>
                      <a:pt x="30" y="39"/>
                      <a:pt x="28" y="39"/>
                      <a:pt x="25" y="39"/>
                    </a:cubicBezTo>
                    <a:cubicBezTo>
                      <a:pt x="25" y="38"/>
                      <a:pt x="25" y="37"/>
                      <a:pt x="24" y="36"/>
                    </a:cubicBezTo>
                    <a:cubicBezTo>
                      <a:pt x="27" y="36"/>
                      <a:pt x="29" y="36"/>
                      <a:pt x="31" y="36"/>
                    </a:cubicBezTo>
                    <a:cubicBezTo>
                      <a:pt x="32" y="36"/>
                      <a:pt x="33" y="35"/>
                      <a:pt x="33" y="34"/>
                    </a:cubicBezTo>
                    <a:cubicBezTo>
                      <a:pt x="33" y="14"/>
                      <a:pt x="33" y="14"/>
                      <a:pt x="33" y="14"/>
                    </a:cubicBezTo>
                    <a:cubicBezTo>
                      <a:pt x="5" y="14"/>
                      <a:pt x="5" y="14"/>
                      <a:pt x="5" y="14"/>
                    </a:cubicBezTo>
                    <a:cubicBezTo>
                      <a:pt x="5" y="39"/>
                      <a:pt x="5" y="39"/>
                      <a:pt x="5" y="39"/>
                    </a:cubicBezTo>
                    <a:cubicBezTo>
                      <a:pt x="2" y="39"/>
                      <a:pt x="2" y="39"/>
                      <a:pt x="2" y="39"/>
                    </a:cubicBezTo>
                    <a:cubicBezTo>
                      <a:pt x="2" y="12"/>
                      <a:pt x="2" y="12"/>
                      <a:pt x="2" y="12"/>
                    </a:cubicBezTo>
                    <a:cubicBezTo>
                      <a:pt x="18" y="12"/>
                      <a:pt x="18" y="12"/>
                      <a:pt x="18" y="12"/>
                    </a:cubicBezTo>
                    <a:cubicBezTo>
                      <a:pt x="18" y="7"/>
                      <a:pt x="18" y="7"/>
                      <a:pt x="18" y="7"/>
                    </a:cubicBezTo>
                    <a:cubicBezTo>
                      <a:pt x="0" y="7"/>
                      <a:pt x="0" y="7"/>
                      <a:pt x="0" y="7"/>
                    </a:cubicBezTo>
                    <a:lnTo>
                      <a:pt x="0" y="5"/>
                    </a:lnTo>
                    <a:close/>
                    <a:moveTo>
                      <a:pt x="7" y="28"/>
                    </a:moveTo>
                    <a:cubicBezTo>
                      <a:pt x="18" y="28"/>
                      <a:pt x="18" y="28"/>
                      <a:pt x="18" y="28"/>
                    </a:cubicBezTo>
                    <a:cubicBezTo>
                      <a:pt x="18" y="24"/>
                      <a:pt x="18" y="24"/>
                      <a:pt x="18" y="24"/>
                    </a:cubicBezTo>
                    <a:cubicBezTo>
                      <a:pt x="8" y="24"/>
                      <a:pt x="8" y="24"/>
                      <a:pt x="8" y="24"/>
                    </a:cubicBezTo>
                    <a:cubicBezTo>
                      <a:pt x="8" y="21"/>
                      <a:pt x="8" y="21"/>
                      <a:pt x="8" y="21"/>
                    </a:cubicBezTo>
                    <a:cubicBezTo>
                      <a:pt x="21" y="21"/>
                      <a:pt x="21" y="21"/>
                      <a:pt x="21" y="21"/>
                    </a:cubicBezTo>
                    <a:cubicBezTo>
                      <a:pt x="22" y="19"/>
                      <a:pt x="23" y="17"/>
                      <a:pt x="25" y="15"/>
                    </a:cubicBezTo>
                    <a:cubicBezTo>
                      <a:pt x="28" y="16"/>
                      <a:pt x="28" y="16"/>
                      <a:pt x="28" y="16"/>
                    </a:cubicBezTo>
                    <a:cubicBezTo>
                      <a:pt x="26" y="18"/>
                      <a:pt x="25" y="20"/>
                      <a:pt x="24" y="21"/>
                    </a:cubicBezTo>
                    <a:cubicBezTo>
                      <a:pt x="30" y="21"/>
                      <a:pt x="30" y="21"/>
                      <a:pt x="30" y="21"/>
                    </a:cubicBezTo>
                    <a:cubicBezTo>
                      <a:pt x="30" y="24"/>
                      <a:pt x="30" y="24"/>
                      <a:pt x="30" y="24"/>
                    </a:cubicBezTo>
                    <a:cubicBezTo>
                      <a:pt x="21" y="24"/>
                      <a:pt x="21" y="24"/>
                      <a:pt x="21" y="24"/>
                    </a:cubicBezTo>
                    <a:cubicBezTo>
                      <a:pt x="21" y="28"/>
                      <a:pt x="21" y="28"/>
                      <a:pt x="21" y="28"/>
                    </a:cubicBezTo>
                    <a:cubicBezTo>
                      <a:pt x="32" y="28"/>
                      <a:pt x="32" y="28"/>
                      <a:pt x="32" y="28"/>
                    </a:cubicBezTo>
                    <a:cubicBezTo>
                      <a:pt x="32" y="31"/>
                      <a:pt x="32" y="31"/>
                      <a:pt x="32" y="31"/>
                    </a:cubicBezTo>
                    <a:cubicBezTo>
                      <a:pt x="21" y="31"/>
                      <a:pt x="21" y="31"/>
                      <a:pt x="21" y="31"/>
                    </a:cubicBezTo>
                    <a:cubicBezTo>
                      <a:pt x="21" y="38"/>
                      <a:pt x="21" y="38"/>
                      <a:pt x="21" y="38"/>
                    </a:cubicBezTo>
                    <a:cubicBezTo>
                      <a:pt x="18" y="38"/>
                      <a:pt x="18" y="38"/>
                      <a:pt x="18" y="38"/>
                    </a:cubicBezTo>
                    <a:cubicBezTo>
                      <a:pt x="18" y="31"/>
                      <a:pt x="18" y="31"/>
                      <a:pt x="18" y="31"/>
                    </a:cubicBezTo>
                    <a:cubicBezTo>
                      <a:pt x="7" y="31"/>
                      <a:pt x="7" y="31"/>
                      <a:pt x="7" y="31"/>
                    </a:cubicBezTo>
                    <a:lnTo>
                      <a:pt x="7" y="28"/>
                    </a:lnTo>
                    <a:close/>
                    <a:moveTo>
                      <a:pt x="11" y="16"/>
                    </a:moveTo>
                    <a:cubicBezTo>
                      <a:pt x="13" y="15"/>
                      <a:pt x="13" y="15"/>
                      <a:pt x="13" y="15"/>
                    </a:cubicBezTo>
                    <a:cubicBezTo>
                      <a:pt x="15" y="16"/>
                      <a:pt x="16" y="18"/>
                      <a:pt x="17" y="19"/>
                    </a:cubicBezTo>
                    <a:cubicBezTo>
                      <a:pt x="14" y="21"/>
                      <a:pt x="14" y="21"/>
                      <a:pt x="14" y="21"/>
                    </a:cubicBezTo>
                    <a:cubicBezTo>
                      <a:pt x="13" y="19"/>
                      <a:pt x="12" y="18"/>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8" name="Freeform 200"/>
              <p:cNvSpPr>
                <a:spLocks noEditPoints="1"/>
              </p:cNvSpPr>
              <p:nvPr>
                <p:custDataLst>
                  <p:tags r:id="rId77"/>
                </p:custDataLst>
              </p:nvPr>
            </p:nvSpPr>
            <p:spPr bwMode="auto">
              <a:xfrm>
                <a:off x="5492" y="1748"/>
                <a:ext cx="71" cy="75"/>
              </a:xfrm>
              <a:custGeom>
                <a:avLst/>
                <a:gdLst>
                  <a:gd name="T0" fmla="*/ 12 w 38"/>
                  <a:gd name="T1" fmla="*/ 24 h 40"/>
                  <a:gd name="T2" fmla="*/ 8 w 38"/>
                  <a:gd name="T3" fmla="*/ 32 h 40"/>
                  <a:gd name="T4" fmla="*/ 4 w 38"/>
                  <a:gd name="T5" fmla="*/ 32 h 40"/>
                  <a:gd name="T6" fmla="*/ 3 w 38"/>
                  <a:gd name="T7" fmla="*/ 29 h 40"/>
                  <a:gd name="T8" fmla="*/ 7 w 38"/>
                  <a:gd name="T9" fmla="*/ 29 h 40"/>
                  <a:gd name="T10" fmla="*/ 9 w 38"/>
                  <a:gd name="T11" fmla="*/ 24 h 40"/>
                  <a:gd name="T12" fmla="*/ 5 w 38"/>
                  <a:gd name="T13" fmla="*/ 16 h 40"/>
                  <a:gd name="T14" fmla="*/ 8 w 38"/>
                  <a:gd name="T15" fmla="*/ 5 h 40"/>
                  <a:gd name="T16" fmla="*/ 3 w 38"/>
                  <a:gd name="T17" fmla="*/ 5 h 40"/>
                  <a:gd name="T18" fmla="*/ 3 w 38"/>
                  <a:gd name="T19" fmla="*/ 40 h 40"/>
                  <a:gd name="T20" fmla="*/ 0 w 38"/>
                  <a:gd name="T21" fmla="*/ 40 h 40"/>
                  <a:gd name="T22" fmla="*/ 0 w 38"/>
                  <a:gd name="T23" fmla="*/ 3 h 40"/>
                  <a:gd name="T24" fmla="*/ 11 w 38"/>
                  <a:gd name="T25" fmla="*/ 3 h 40"/>
                  <a:gd name="T26" fmla="*/ 11 w 38"/>
                  <a:gd name="T27" fmla="*/ 5 h 40"/>
                  <a:gd name="T28" fmla="*/ 8 w 38"/>
                  <a:gd name="T29" fmla="*/ 16 h 40"/>
                  <a:gd name="T30" fmla="*/ 12 w 38"/>
                  <a:gd name="T31" fmla="*/ 24 h 40"/>
                  <a:gd name="T32" fmla="*/ 12 w 38"/>
                  <a:gd name="T33" fmla="*/ 21 h 40"/>
                  <a:gd name="T34" fmla="*/ 23 w 38"/>
                  <a:gd name="T35" fmla="*/ 21 h 40"/>
                  <a:gd name="T36" fmla="*/ 23 w 38"/>
                  <a:gd name="T37" fmla="*/ 9 h 40"/>
                  <a:gd name="T38" fmla="*/ 13 w 38"/>
                  <a:gd name="T39" fmla="*/ 9 h 40"/>
                  <a:gd name="T40" fmla="*/ 13 w 38"/>
                  <a:gd name="T41" fmla="*/ 6 h 40"/>
                  <a:gd name="T42" fmla="*/ 23 w 38"/>
                  <a:gd name="T43" fmla="*/ 6 h 40"/>
                  <a:gd name="T44" fmla="*/ 23 w 38"/>
                  <a:gd name="T45" fmla="*/ 0 h 40"/>
                  <a:gd name="T46" fmla="*/ 26 w 38"/>
                  <a:gd name="T47" fmla="*/ 0 h 40"/>
                  <a:gd name="T48" fmla="*/ 26 w 38"/>
                  <a:gd name="T49" fmla="*/ 6 h 40"/>
                  <a:gd name="T50" fmla="*/ 36 w 38"/>
                  <a:gd name="T51" fmla="*/ 6 h 40"/>
                  <a:gd name="T52" fmla="*/ 36 w 38"/>
                  <a:gd name="T53" fmla="*/ 9 h 40"/>
                  <a:gd name="T54" fmla="*/ 26 w 38"/>
                  <a:gd name="T55" fmla="*/ 9 h 40"/>
                  <a:gd name="T56" fmla="*/ 26 w 38"/>
                  <a:gd name="T57" fmla="*/ 21 h 40"/>
                  <a:gd name="T58" fmla="*/ 38 w 38"/>
                  <a:gd name="T59" fmla="*/ 21 h 40"/>
                  <a:gd name="T60" fmla="*/ 38 w 38"/>
                  <a:gd name="T61" fmla="*/ 24 h 40"/>
                  <a:gd name="T62" fmla="*/ 27 w 38"/>
                  <a:gd name="T63" fmla="*/ 24 h 40"/>
                  <a:gd name="T64" fmla="*/ 38 w 38"/>
                  <a:gd name="T65" fmla="*/ 36 h 40"/>
                  <a:gd name="T66" fmla="*/ 35 w 38"/>
                  <a:gd name="T67" fmla="*/ 39 h 40"/>
                  <a:gd name="T68" fmla="*/ 24 w 38"/>
                  <a:gd name="T69" fmla="*/ 26 h 40"/>
                  <a:gd name="T70" fmla="*/ 12 w 38"/>
                  <a:gd name="T71" fmla="*/ 40 h 40"/>
                  <a:gd name="T72" fmla="*/ 10 w 38"/>
                  <a:gd name="T73" fmla="*/ 37 h 40"/>
                  <a:gd name="T74" fmla="*/ 22 w 38"/>
                  <a:gd name="T75" fmla="*/ 24 h 40"/>
                  <a:gd name="T76" fmla="*/ 12 w 38"/>
                  <a:gd name="T77" fmla="*/ 24 h 40"/>
                  <a:gd name="T78" fmla="*/ 12 w 38"/>
                  <a:gd name="T79" fmla="*/ 21 h 40"/>
                  <a:gd name="T80" fmla="*/ 13 w 38"/>
                  <a:gd name="T81" fmla="*/ 13 h 40"/>
                  <a:gd name="T82" fmla="*/ 16 w 38"/>
                  <a:gd name="T83" fmla="*/ 11 h 40"/>
                  <a:gd name="T84" fmla="*/ 20 w 38"/>
                  <a:gd name="T85" fmla="*/ 17 h 40"/>
                  <a:gd name="T86" fmla="*/ 18 w 38"/>
                  <a:gd name="T87" fmla="*/ 19 h 40"/>
                  <a:gd name="T88" fmla="*/ 13 w 38"/>
                  <a:gd name="T89" fmla="*/ 13 h 40"/>
                  <a:gd name="T90" fmla="*/ 28 w 38"/>
                  <a:gd name="T91" fmla="*/ 17 h 40"/>
                  <a:gd name="T92" fmla="*/ 33 w 38"/>
                  <a:gd name="T93" fmla="*/ 11 h 40"/>
                  <a:gd name="T94" fmla="*/ 36 w 38"/>
                  <a:gd name="T95" fmla="*/ 13 h 40"/>
                  <a:gd name="T96" fmla="*/ 30 w 38"/>
                  <a:gd name="T97" fmla="*/ 19 h 40"/>
                  <a:gd name="T98" fmla="*/ 28 w 38"/>
                  <a:gd name="T9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40">
                    <a:moveTo>
                      <a:pt x="12" y="24"/>
                    </a:moveTo>
                    <a:cubicBezTo>
                      <a:pt x="13" y="29"/>
                      <a:pt x="11" y="32"/>
                      <a:pt x="8" y="32"/>
                    </a:cubicBezTo>
                    <a:cubicBezTo>
                      <a:pt x="7" y="32"/>
                      <a:pt x="6" y="32"/>
                      <a:pt x="4" y="32"/>
                    </a:cubicBezTo>
                    <a:cubicBezTo>
                      <a:pt x="4" y="31"/>
                      <a:pt x="3" y="30"/>
                      <a:pt x="3" y="29"/>
                    </a:cubicBezTo>
                    <a:cubicBezTo>
                      <a:pt x="4" y="29"/>
                      <a:pt x="6" y="29"/>
                      <a:pt x="7" y="29"/>
                    </a:cubicBezTo>
                    <a:cubicBezTo>
                      <a:pt x="9" y="29"/>
                      <a:pt x="9" y="27"/>
                      <a:pt x="9" y="24"/>
                    </a:cubicBezTo>
                    <a:cubicBezTo>
                      <a:pt x="8" y="22"/>
                      <a:pt x="7" y="19"/>
                      <a:pt x="5" y="16"/>
                    </a:cubicBezTo>
                    <a:cubicBezTo>
                      <a:pt x="6" y="13"/>
                      <a:pt x="7" y="9"/>
                      <a:pt x="8" y="5"/>
                    </a:cubicBezTo>
                    <a:cubicBezTo>
                      <a:pt x="3" y="5"/>
                      <a:pt x="3" y="5"/>
                      <a:pt x="3" y="5"/>
                    </a:cubicBezTo>
                    <a:cubicBezTo>
                      <a:pt x="3" y="40"/>
                      <a:pt x="3" y="40"/>
                      <a:pt x="3" y="40"/>
                    </a:cubicBezTo>
                    <a:cubicBezTo>
                      <a:pt x="0" y="40"/>
                      <a:pt x="0" y="40"/>
                      <a:pt x="0" y="40"/>
                    </a:cubicBezTo>
                    <a:cubicBezTo>
                      <a:pt x="0" y="3"/>
                      <a:pt x="0" y="3"/>
                      <a:pt x="0" y="3"/>
                    </a:cubicBezTo>
                    <a:cubicBezTo>
                      <a:pt x="11" y="3"/>
                      <a:pt x="11" y="3"/>
                      <a:pt x="11" y="3"/>
                    </a:cubicBezTo>
                    <a:cubicBezTo>
                      <a:pt x="11" y="5"/>
                      <a:pt x="11" y="5"/>
                      <a:pt x="11" y="5"/>
                    </a:cubicBezTo>
                    <a:cubicBezTo>
                      <a:pt x="10" y="9"/>
                      <a:pt x="9" y="12"/>
                      <a:pt x="8" y="16"/>
                    </a:cubicBezTo>
                    <a:cubicBezTo>
                      <a:pt x="10" y="19"/>
                      <a:pt x="12" y="21"/>
                      <a:pt x="12" y="24"/>
                    </a:cubicBezTo>
                    <a:close/>
                    <a:moveTo>
                      <a:pt x="12" y="21"/>
                    </a:moveTo>
                    <a:cubicBezTo>
                      <a:pt x="23" y="21"/>
                      <a:pt x="23" y="21"/>
                      <a:pt x="23" y="21"/>
                    </a:cubicBezTo>
                    <a:cubicBezTo>
                      <a:pt x="23" y="19"/>
                      <a:pt x="23" y="15"/>
                      <a:pt x="23" y="9"/>
                    </a:cubicBezTo>
                    <a:cubicBezTo>
                      <a:pt x="13" y="9"/>
                      <a:pt x="13" y="9"/>
                      <a:pt x="13" y="9"/>
                    </a:cubicBezTo>
                    <a:cubicBezTo>
                      <a:pt x="13" y="6"/>
                      <a:pt x="13" y="6"/>
                      <a:pt x="13" y="6"/>
                    </a:cubicBezTo>
                    <a:cubicBezTo>
                      <a:pt x="23" y="6"/>
                      <a:pt x="23" y="6"/>
                      <a:pt x="23" y="6"/>
                    </a:cubicBezTo>
                    <a:cubicBezTo>
                      <a:pt x="23" y="4"/>
                      <a:pt x="23" y="2"/>
                      <a:pt x="23" y="0"/>
                    </a:cubicBezTo>
                    <a:cubicBezTo>
                      <a:pt x="26" y="0"/>
                      <a:pt x="26" y="0"/>
                      <a:pt x="26" y="0"/>
                    </a:cubicBezTo>
                    <a:cubicBezTo>
                      <a:pt x="26" y="2"/>
                      <a:pt x="26" y="4"/>
                      <a:pt x="26" y="6"/>
                    </a:cubicBezTo>
                    <a:cubicBezTo>
                      <a:pt x="36" y="6"/>
                      <a:pt x="36" y="6"/>
                      <a:pt x="36" y="6"/>
                    </a:cubicBezTo>
                    <a:cubicBezTo>
                      <a:pt x="36" y="9"/>
                      <a:pt x="36" y="9"/>
                      <a:pt x="36" y="9"/>
                    </a:cubicBezTo>
                    <a:cubicBezTo>
                      <a:pt x="26" y="9"/>
                      <a:pt x="26" y="9"/>
                      <a:pt x="26" y="9"/>
                    </a:cubicBezTo>
                    <a:cubicBezTo>
                      <a:pt x="26" y="15"/>
                      <a:pt x="26" y="19"/>
                      <a:pt x="26" y="21"/>
                    </a:cubicBezTo>
                    <a:cubicBezTo>
                      <a:pt x="38" y="21"/>
                      <a:pt x="38" y="21"/>
                      <a:pt x="38" y="21"/>
                    </a:cubicBezTo>
                    <a:cubicBezTo>
                      <a:pt x="38" y="24"/>
                      <a:pt x="38" y="24"/>
                      <a:pt x="38" y="24"/>
                    </a:cubicBezTo>
                    <a:cubicBezTo>
                      <a:pt x="27" y="24"/>
                      <a:pt x="27" y="24"/>
                      <a:pt x="27" y="24"/>
                    </a:cubicBezTo>
                    <a:cubicBezTo>
                      <a:pt x="29" y="30"/>
                      <a:pt x="33" y="34"/>
                      <a:pt x="38" y="36"/>
                    </a:cubicBezTo>
                    <a:cubicBezTo>
                      <a:pt x="37" y="38"/>
                      <a:pt x="36" y="39"/>
                      <a:pt x="35" y="39"/>
                    </a:cubicBezTo>
                    <a:cubicBezTo>
                      <a:pt x="30" y="36"/>
                      <a:pt x="26" y="32"/>
                      <a:pt x="24" y="26"/>
                    </a:cubicBezTo>
                    <a:cubicBezTo>
                      <a:pt x="23" y="31"/>
                      <a:pt x="19" y="36"/>
                      <a:pt x="12" y="40"/>
                    </a:cubicBezTo>
                    <a:cubicBezTo>
                      <a:pt x="12" y="39"/>
                      <a:pt x="11" y="38"/>
                      <a:pt x="10" y="37"/>
                    </a:cubicBezTo>
                    <a:cubicBezTo>
                      <a:pt x="17" y="33"/>
                      <a:pt x="21" y="29"/>
                      <a:pt x="22" y="24"/>
                    </a:cubicBezTo>
                    <a:cubicBezTo>
                      <a:pt x="12" y="24"/>
                      <a:pt x="12" y="24"/>
                      <a:pt x="12" y="24"/>
                    </a:cubicBezTo>
                    <a:lnTo>
                      <a:pt x="12" y="21"/>
                    </a:lnTo>
                    <a:close/>
                    <a:moveTo>
                      <a:pt x="13" y="13"/>
                    </a:moveTo>
                    <a:cubicBezTo>
                      <a:pt x="16" y="11"/>
                      <a:pt x="16" y="11"/>
                      <a:pt x="16" y="11"/>
                    </a:cubicBezTo>
                    <a:cubicBezTo>
                      <a:pt x="17" y="13"/>
                      <a:pt x="18" y="15"/>
                      <a:pt x="20" y="17"/>
                    </a:cubicBezTo>
                    <a:cubicBezTo>
                      <a:pt x="18" y="19"/>
                      <a:pt x="18" y="19"/>
                      <a:pt x="18" y="19"/>
                    </a:cubicBezTo>
                    <a:cubicBezTo>
                      <a:pt x="16" y="17"/>
                      <a:pt x="15" y="15"/>
                      <a:pt x="13" y="13"/>
                    </a:cubicBezTo>
                    <a:close/>
                    <a:moveTo>
                      <a:pt x="28" y="17"/>
                    </a:moveTo>
                    <a:cubicBezTo>
                      <a:pt x="30" y="15"/>
                      <a:pt x="32" y="13"/>
                      <a:pt x="33" y="11"/>
                    </a:cubicBezTo>
                    <a:cubicBezTo>
                      <a:pt x="36" y="13"/>
                      <a:pt x="36" y="13"/>
                      <a:pt x="36" y="13"/>
                    </a:cubicBezTo>
                    <a:cubicBezTo>
                      <a:pt x="34" y="15"/>
                      <a:pt x="32" y="17"/>
                      <a:pt x="30" y="19"/>
                    </a:cubicBezTo>
                    <a:lnTo>
                      <a:pt x="2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69" name="Freeform 201"/>
              <p:cNvSpPr>
                <a:spLocks noEditPoints="1"/>
              </p:cNvSpPr>
              <p:nvPr>
                <p:custDataLst>
                  <p:tags r:id="rId78"/>
                </p:custDataLst>
              </p:nvPr>
            </p:nvSpPr>
            <p:spPr bwMode="auto">
              <a:xfrm>
                <a:off x="5567" y="1754"/>
                <a:ext cx="73" cy="69"/>
              </a:xfrm>
              <a:custGeom>
                <a:avLst/>
                <a:gdLst>
                  <a:gd name="T0" fmla="*/ 0 w 39"/>
                  <a:gd name="T1" fmla="*/ 0 h 37"/>
                  <a:gd name="T2" fmla="*/ 39 w 39"/>
                  <a:gd name="T3" fmla="*/ 0 h 37"/>
                  <a:gd name="T4" fmla="*/ 39 w 39"/>
                  <a:gd name="T5" fmla="*/ 3 h 37"/>
                  <a:gd name="T6" fmla="*/ 26 w 39"/>
                  <a:gd name="T7" fmla="*/ 3 h 37"/>
                  <a:gd name="T8" fmla="*/ 26 w 39"/>
                  <a:gd name="T9" fmla="*/ 8 h 37"/>
                  <a:gd name="T10" fmla="*/ 37 w 39"/>
                  <a:gd name="T11" fmla="*/ 8 h 37"/>
                  <a:gd name="T12" fmla="*/ 37 w 39"/>
                  <a:gd name="T13" fmla="*/ 37 h 37"/>
                  <a:gd name="T14" fmla="*/ 34 w 39"/>
                  <a:gd name="T15" fmla="*/ 37 h 37"/>
                  <a:gd name="T16" fmla="*/ 34 w 39"/>
                  <a:gd name="T17" fmla="*/ 34 h 37"/>
                  <a:gd name="T18" fmla="*/ 5 w 39"/>
                  <a:gd name="T19" fmla="*/ 34 h 37"/>
                  <a:gd name="T20" fmla="*/ 5 w 39"/>
                  <a:gd name="T21" fmla="*/ 37 h 37"/>
                  <a:gd name="T22" fmla="*/ 2 w 39"/>
                  <a:gd name="T23" fmla="*/ 37 h 37"/>
                  <a:gd name="T24" fmla="*/ 2 w 39"/>
                  <a:gd name="T25" fmla="*/ 8 h 37"/>
                  <a:gd name="T26" fmla="*/ 13 w 39"/>
                  <a:gd name="T27" fmla="*/ 8 h 37"/>
                  <a:gd name="T28" fmla="*/ 13 w 39"/>
                  <a:gd name="T29" fmla="*/ 3 h 37"/>
                  <a:gd name="T30" fmla="*/ 0 w 39"/>
                  <a:gd name="T31" fmla="*/ 3 h 37"/>
                  <a:gd name="T32" fmla="*/ 0 w 39"/>
                  <a:gd name="T33" fmla="*/ 0 h 37"/>
                  <a:gd name="T34" fmla="*/ 34 w 39"/>
                  <a:gd name="T35" fmla="*/ 31 h 37"/>
                  <a:gd name="T36" fmla="*/ 34 w 39"/>
                  <a:gd name="T37" fmla="*/ 24 h 37"/>
                  <a:gd name="T38" fmla="*/ 26 w 39"/>
                  <a:gd name="T39" fmla="*/ 24 h 37"/>
                  <a:gd name="T40" fmla="*/ 23 w 39"/>
                  <a:gd name="T41" fmla="*/ 20 h 37"/>
                  <a:gd name="T42" fmla="*/ 23 w 39"/>
                  <a:gd name="T43" fmla="*/ 11 h 37"/>
                  <a:gd name="T44" fmla="*/ 16 w 39"/>
                  <a:gd name="T45" fmla="*/ 11 h 37"/>
                  <a:gd name="T46" fmla="*/ 8 w 39"/>
                  <a:gd name="T47" fmla="*/ 26 h 37"/>
                  <a:gd name="T48" fmla="*/ 6 w 39"/>
                  <a:gd name="T49" fmla="*/ 24 h 37"/>
                  <a:gd name="T50" fmla="*/ 13 w 39"/>
                  <a:gd name="T51" fmla="*/ 11 h 37"/>
                  <a:gd name="T52" fmla="*/ 5 w 39"/>
                  <a:gd name="T53" fmla="*/ 11 h 37"/>
                  <a:gd name="T54" fmla="*/ 5 w 39"/>
                  <a:gd name="T55" fmla="*/ 31 h 37"/>
                  <a:gd name="T56" fmla="*/ 34 w 39"/>
                  <a:gd name="T57" fmla="*/ 31 h 37"/>
                  <a:gd name="T58" fmla="*/ 16 w 39"/>
                  <a:gd name="T59" fmla="*/ 8 h 37"/>
                  <a:gd name="T60" fmla="*/ 23 w 39"/>
                  <a:gd name="T61" fmla="*/ 8 h 37"/>
                  <a:gd name="T62" fmla="*/ 23 w 39"/>
                  <a:gd name="T63" fmla="*/ 3 h 37"/>
                  <a:gd name="T64" fmla="*/ 16 w 39"/>
                  <a:gd name="T65" fmla="*/ 3 h 37"/>
                  <a:gd name="T66" fmla="*/ 16 w 39"/>
                  <a:gd name="T67" fmla="*/ 8 h 37"/>
                  <a:gd name="T68" fmla="*/ 28 w 39"/>
                  <a:gd name="T69" fmla="*/ 21 h 37"/>
                  <a:gd name="T70" fmla="*/ 34 w 39"/>
                  <a:gd name="T71" fmla="*/ 21 h 37"/>
                  <a:gd name="T72" fmla="*/ 34 w 39"/>
                  <a:gd name="T73" fmla="*/ 11 h 37"/>
                  <a:gd name="T74" fmla="*/ 26 w 39"/>
                  <a:gd name="T75" fmla="*/ 11 h 37"/>
                  <a:gd name="T76" fmla="*/ 26 w 39"/>
                  <a:gd name="T77" fmla="*/ 19 h 37"/>
                  <a:gd name="T78" fmla="*/ 28 w 39"/>
                  <a:gd name="T7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37">
                    <a:moveTo>
                      <a:pt x="0" y="0"/>
                    </a:moveTo>
                    <a:cubicBezTo>
                      <a:pt x="39" y="0"/>
                      <a:pt x="39" y="0"/>
                      <a:pt x="39" y="0"/>
                    </a:cubicBezTo>
                    <a:cubicBezTo>
                      <a:pt x="39" y="3"/>
                      <a:pt x="39" y="3"/>
                      <a:pt x="39" y="3"/>
                    </a:cubicBezTo>
                    <a:cubicBezTo>
                      <a:pt x="26" y="3"/>
                      <a:pt x="26" y="3"/>
                      <a:pt x="26" y="3"/>
                    </a:cubicBezTo>
                    <a:cubicBezTo>
                      <a:pt x="26" y="8"/>
                      <a:pt x="26" y="8"/>
                      <a:pt x="26" y="8"/>
                    </a:cubicBezTo>
                    <a:cubicBezTo>
                      <a:pt x="37" y="8"/>
                      <a:pt x="37" y="8"/>
                      <a:pt x="37" y="8"/>
                    </a:cubicBezTo>
                    <a:cubicBezTo>
                      <a:pt x="37" y="37"/>
                      <a:pt x="37" y="37"/>
                      <a:pt x="37" y="37"/>
                    </a:cubicBezTo>
                    <a:cubicBezTo>
                      <a:pt x="34" y="37"/>
                      <a:pt x="34" y="37"/>
                      <a:pt x="34" y="37"/>
                    </a:cubicBezTo>
                    <a:cubicBezTo>
                      <a:pt x="34" y="34"/>
                      <a:pt x="34" y="34"/>
                      <a:pt x="34" y="34"/>
                    </a:cubicBezTo>
                    <a:cubicBezTo>
                      <a:pt x="5" y="34"/>
                      <a:pt x="5" y="34"/>
                      <a:pt x="5" y="34"/>
                    </a:cubicBezTo>
                    <a:cubicBezTo>
                      <a:pt x="5" y="37"/>
                      <a:pt x="5" y="37"/>
                      <a:pt x="5" y="37"/>
                    </a:cubicBezTo>
                    <a:cubicBezTo>
                      <a:pt x="2" y="37"/>
                      <a:pt x="2" y="37"/>
                      <a:pt x="2" y="37"/>
                    </a:cubicBezTo>
                    <a:cubicBezTo>
                      <a:pt x="2" y="8"/>
                      <a:pt x="2" y="8"/>
                      <a:pt x="2" y="8"/>
                    </a:cubicBezTo>
                    <a:cubicBezTo>
                      <a:pt x="13" y="8"/>
                      <a:pt x="13" y="8"/>
                      <a:pt x="13" y="8"/>
                    </a:cubicBezTo>
                    <a:cubicBezTo>
                      <a:pt x="13" y="7"/>
                      <a:pt x="13" y="5"/>
                      <a:pt x="13" y="3"/>
                    </a:cubicBezTo>
                    <a:cubicBezTo>
                      <a:pt x="0" y="3"/>
                      <a:pt x="0" y="3"/>
                      <a:pt x="0" y="3"/>
                    </a:cubicBezTo>
                    <a:lnTo>
                      <a:pt x="0" y="0"/>
                    </a:lnTo>
                    <a:close/>
                    <a:moveTo>
                      <a:pt x="34" y="31"/>
                    </a:moveTo>
                    <a:cubicBezTo>
                      <a:pt x="34" y="24"/>
                      <a:pt x="34" y="24"/>
                      <a:pt x="34" y="24"/>
                    </a:cubicBezTo>
                    <a:cubicBezTo>
                      <a:pt x="26" y="24"/>
                      <a:pt x="26" y="24"/>
                      <a:pt x="26" y="24"/>
                    </a:cubicBezTo>
                    <a:cubicBezTo>
                      <a:pt x="24" y="24"/>
                      <a:pt x="23" y="23"/>
                      <a:pt x="23" y="20"/>
                    </a:cubicBezTo>
                    <a:cubicBezTo>
                      <a:pt x="23" y="11"/>
                      <a:pt x="23" y="11"/>
                      <a:pt x="23" y="11"/>
                    </a:cubicBezTo>
                    <a:cubicBezTo>
                      <a:pt x="16" y="11"/>
                      <a:pt x="16" y="11"/>
                      <a:pt x="16" y="11"/>
                    </a:cubicBezTo>
                    <a:cubicBezTo>
                      <a:pt x="16" y="18"/>
                      <a:pt x="13" y="23"/>
                      <a:pt x="8" y="26"/>
                    </a:cubicBezTo>
                    <a:cubicBezTo>
                      <a:pt x="8" y="25"/>
                      <a:pt x="7" y="25"/>
                      <a:pt x="6" y="24"/>
                    </a:cubicBezTo>
                    <a:cubicBezTo>
                      <a:pt x="10" y="21"/>
                      <a:pt x="13" y="17"/>
                      <a:pt x="13" y="11"/>
                    </a:cubicBezTo>
                    <a:cubicBezTo>
                      <a:pt x="5" y="11"/>
                      <a:pt x="5" y="11"/>
                      <a:pt x="5" y="11"/>
                    </a:cubicBezTo>
                    <a:cubicBezTo>
                      <a:pt x="5" y="31"/>
                      <a:pt x="5" y="31"/>
                      <a:pt x="5" y="31"/>
                    </a:cubicBezTo>
                    <a:lnTo>
                      <a:pt x="34" y="31"/>
                    </a:lnTo>
                    <a:close/>
                    <a:moveTo>
                      <a:pt x="16" y="8"/>
                    </a:moveTo>
                    <a:cubicBezTo>
                      <a:pt x="23" y="8"/>
                      <a:pt x="23" y="8"/>
                      <a:pt x="23" y="8"/>
                    </a:cubicBezTo>
                    <a:cubicBezTo>
                      <a:pt x="23" y="3"/>
                      <a:pt x="23" y="3"/>
                      <a:pt x="23" y="3"/>
                    </a:cubicBezTo>
                    <a:cubicBezTo>
                      <a:pt x="16" y="3"/>
                      <a:pt x="16" y="3"/>
                      <a:pt x="16" y="3"/>
                    </a:cubicBezTo>
                    <a:cubicBezTo>
                      <a:pt x="16" y="5"/>
                      <a:pt x="16" y="7"/>
                      <a:pt x="16" y="8"/>
                    </a:cubicBezTo>
                    <a:close/>
                    <a:moveTo>
                      <a:pt x="28" y="21"/>
                    </a:moveTo>
                    <a:cubicBezTo>
                      <a:pt x="34" y="21"/>
                      <a:pt x="34" y="21"/>
                      <a:pt x="34" y="21"/>
                    </a:cubicBezTo>
                    <a:cubicBezTo>
                      <a:pt x="34" y="11"/>
                      <a:pt x="34" y="11"/>
                      <a:pt x="34" y="11"/>
                    </a:cubicBezTo>
                    <a:cubicBezTo>
                      <a:pt x="26" y="11"/>
                      <a:pt x="26" y="11"/>
                      <a:pt x="26" y="11"/>
                    </a:cubicBezTo>
                    <a:cubicBezTo>
                      <a:pt x="26" y="19"/>
                      <a:pt x="26" y="19"/>
                      <a:pt x="26" y="19"/>
                    </a:cubicBezTo>
                    <a:cubicBezTo>
                      <a:pt x="26" y="21"/>
                      <a:pt x="26" y="21"/>
                      <a:pt x="2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0" name="Freeform 202"/>
              <p:cNvSpPr>
                <a:spLocks noEditPoints="1"/>
              </p:cNvSpPr>
              <p:nvPr>
                <p:custDataLst>
                  <p:tags r:id="rId79"/>
                </p:custDataLst>
              </p:nvPr>
            </p:nvSpPr>
            <p:spPr bwMode="auto">
              <a:xfrm>
                <a:off x="4698" y="1135"/>
                <a:ext cx="75" cy="76"/>
              </a:xfrm>
              <a:custGeom>
                <a:avLst/>
                <a:gdLst>
                  <a:gd name="T0" fmla="*/ 56 w 75"/>
                  <a:gd name="T1" fmla="*/ 74 h 76"/>
                  <a:gd name="T2" fmla="*/ 56 w 75"/>
                  <a:gd name="T3" fmla="*/ 70 h 76"/>
                  <a:gd name="T4" fmla="*/ 18 w 75"/>
                  <a:gd name="T5" fmla="*/ 70 h 76"/>
                  <a:gd name="T6" fmla="*/ 18 w 75"/>
                  <a:gd name="T7" fmla="*/ 76 h 76"/>
                  <a:gd name="T8" fmla="*/ 13 w 75"/>
                  <a:gd name="T9" fmla="*/ 76 h 76"/>
                  <a:gd name="T10" fmla="*/ 13 w 75"/>
                  <a:gd name="T11" fmla="*/ 19 h 76"/>
                  <a:gd name="T12" fmla="*/ 0 w 75"/>
                  <a:gd name="T13" fmla="*/ 19 h 76"/>
                  <a:gd name="T14" fmla="*/ 0 w 75"/>
                  <a:gd name="T15" fmla="*/ 14 h 76"/>
                  <a:gd name="T16" fmla="*/ 13 w 75"/>
                  <a:gd name="T17" fmla="*/ 14 h 76"/>
                  <a:gd name="T18" fmla="*/ 13 w 75"/>
                  <a:gd name="T19" fmla="*/ 0 h 76"/>
                  <a:gd name="T20" fmla="*/ 18 w 75"/>
                  <a:gd name="T21" fmla="*/ 0 h 76"/>
                  <a:gd name="T22" fmla="*/ 18 w 75"/>
                  <a:gd name="T23" fmla="*/ 14 h 76"/>
                  <a:gd name="T24" fmla="*/ 56 w 75"/>
                  <a:gd name="T25" fmla="*/ 14 h 76"/>
                  <a:gd name="T26" fmla="*/ 56 w 75"/>
                  <a:gd name="T27" fmla="*/ 0 h 76"/>
                  <a:gd name="T28" fmla="*/ 61 w 75"/>
                  <a:gd name="T29" fmla="*/ 0 h 76"/>
                  <a:gd name="T30" fmla="*/ 61 w 75"/>
                  <a:gd name="T31" fmla="*/ 14 h 76"/>
                  <a:gd name="T32" fmla="*/ 75 w 75"/>
                  <a:gd name="T33" fmla="*/ 14 h 76"/>
                  <a:gd name="T34" fmla="*/ 75 w 75"/>
                  <a:gd name="T35" fmla="*/ 19 h 76"/>
                  <a:gd name="T36" fmla="*/ 61 w 75"/>
                  <a:gd name="T37" fmla="*/ 19 h 76"/>
                  <a:gd name="T38" fmla="*/ 61 w 75"/>
                  <a:gd name="T39" fmla="*/ 74 h 76"/>
                  <a:gd name="T40" fmla="*/ 56 w 75"/>
                  <a:gd name="T41" fmla="*/ 74 h 76"/>
                  <a:gd name="T42" fmla="*/ 18 w 75"/>
                  <a:gd name="T43" fmla="*/ 38 h 76"/>
                  <a:gd name="T44" fmla="*/ 56 w 75"/>
                  <a:gd name="T45" fmla="*/ 38 h 76"/>
                  <a:gd name="T46" fmla="*/ 56 w 75"/>
                  <a:gd name="T47" fmla="*/ 19 h 76"/>
                  <a:gd name="T48" fmla="*/ 18 w 75"/>
                  <a:gd name="T49" fmla="*/ 19 h 76"/>
                  <a:gd name="T50" fmla="*/ 18 w 75"/>
                  <a:gd name="T51" fmla="*/ 38 h 76"/>
                  <a:gd name="T52" fmla="*/ 18 w 75"/>
                  <a:gd name="T53" fmla="*/ 64 h 76"/>
                  <a:gd name="T54" fmla="*/ 56 w 75"/>
                  <a:gd name="T55" fmla="*/ 64 h 76"/>
                  <a:gd name="T56" fmla="*/ 56 w 75"/>
                  <a:gd name="T57" fmla="*/ 44 h 76"/>
                  <a:gd name="T58" fmla="*/ 18 w 75"/>
                  <a:gd name="T59" fmla="*/ 44 h 76"/>
                  <a:gd name="T60" fmla="*/ 18 w 75"/>
                  <a:gd name="T61"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76">
                    <a:moveTo>
                      <a:pt x="56" y="74"/>
                    </a:moveTo>
                    <a:lnTo>
                      <a:pt x="56" y="70"/>
                    </a:lnTo>
                    <a:lnTo>
                      <a:pt x="18" y="70"/>
                    </a:lnTo>
                    <a:lnTo>
                      <a:pt x="18" y="76"/>
                    </a:lnTo>
                    <a:lnTo>
                      <a:pt x="13" y="76"/>
                    </a:lnTo>
                    <a:lnTo>
                      <a:pt x="13" y="19"/>
                    </a:lnTo>
                    <a:lnTo>
                      <a:pt x="0" y="19"/>
                    </a:lnTo>
                    <a:lnTo>
                      <a:pt x="0" y="14"/>
                    </a:lnTo>
                    <a:lnTo>
                      <a:pt x="13" y="14"/>
                    </a:lnTo>
                    <a:lnTo>
                      <a:pt x="13" y="0"/>
                    </a:lnTo>
                    <a:lnTo>
                      <a:pt x="18" y="0"/>
                    </a:lnTo>
                    <a:lnTo>
                      <a:pt x="18" y="14"/>
                    </a:lnTo>
                    <a:lnTo>
                      <a:pt x="56" y="14"/>
                    </a:lnTo>
                    <a:lnTo>
                      <a:pt x="56" y="0"/>
                    </a:lnTo>
                    <a:lnTo>
                      <a:pt x="61" y="0"/>
                    </a:lnTo>
                    <a:lnTo>
                      <a:pt x="61" y="14"/>
                    </a:lnTo>
                    <a:lnTo>
                      <a:pt x="75" y="14"/>
                    </a:lnTo>
                    <a:lnTo>
                      <a:pt x="75" y="19"/>
                    </a:lnTo>
                    <a:lnTo>
                      <a:pt x="61" y="19"/>
                    </a:lnTo>
                    <a:lnTo>
                      <a:pt x="61" y="74"/>
                    </a:lnTo>
                    <a:lnTo>
                      <a:pt x="56" y="74"/>
                    </a:lnTo>
                    <a:close/>
                    <a:moveTo>
                      <a:pt x="18" y="38"/>
                    </a:moveTo>
                    <a:lnTo>
                      <a:pt x="56" y="38"/>
                    </a:lnTo>
                    <a:lnTo>
                      <a:pt x="56" y="19"/>
                    </a:lnTo>
                    <a:lnTo>
                      <a:pt x="18" y="19"/>
                    </a:lnTo>
                    <a:lnTo>
                      <a:pt x="18" y="38"/>
                    </a:lnTo>
                    <a:close/>
                    <a:moveTo>
                      <a:pt x="18" y="64"/>
                    </a:moveTo>
                    <a:lnTo>
                      <a:pt x="56" y="64"/>
                    </a:lnTo>
                    <a:lnTo>
                      <a:pt x="56" y="44"/>
                    </a:lnTo>
                    <a:lnTo>
                      <a:pt x="18" y="44"/>
                    </a:lnTo>
                    <a:lnTo>
                      <a:pt x="18"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1" name="Freeform 203"/>
              <p:cNvSpPr>
                <a:spLocks noEditPoints="1"/>
              </p:cNvSpPr>
              <p:nvPr>
                <p:custDataLst>
                  <p:tags r:id="rId80"/>
                </p:custDataLst>
              </p:nvPr>
            </p:nvSpPr>
            <p:spPr bwMode="auto">
              <a:xfrm>
                <a:off x="4775" y="1135"/>
                <a:ext cx="75" cy="76"/>
              </a:xfrm>
              <a:custGeom>
                <a:avLst/>
                <a:gdLst>
                  <a:gd name="T0" fmla="*/ 9 w 40"/>
                  <a:gd name="T1" fmla="*/ 22 h 40"/>
                  <a:gd name="T2" fmla="*/ 8 w 40"/>
                  <a:gd name="T3" fmla="*/ 31 h 40"/>
                  <a:gd name="T4" fmla="*/ 2 w 40"/>
                  <a:gd name="T5" fmla="*/ 40 h 40"/>
                  <a:gd name="T6" fmla="*/ 0 w 40"/>
                  <a:gd name="T7" fmla="*/ 37 h 40"/>
                  <a:gd name="T8" fmla="*/ 5 w 40"/>
                  <a:gd name="T9" fmla="*/ 30 h 40"/>
                  <a:gd name="T10" fmla="*/ 6 w 40"/>
                  <a:gd name="T11" fmla="*/ 22 h 40"/>
                  <a:gd name="T12" fmla="*/ 9 w 40"/>
                  <a:gd name="T13" fmla="*/ 22 h 40"/>
                  <a:gd name="T14" fmla="*/ 18 w 40"/>
                  <a:gd name="T15" fmla="*/ 0 h 40"/>
                  <a:gd name="T16" fmla="*/ 21 w 40"/>
                  <a:gd name="T17" fmla="*/ 0 h 40"/>
                  <a:gd name="T18" fmla="*/ 21 w 40"/>
                  <a:gd name="T19" fmla="*/ 4 h 40"/>
                  <a:gd name="T20" fmla="*/ 35 w 40"/>
                  <a:gd name="T21" fmla="*/ 4 h 40"/>
                  <a:gd name="T22" fmla="*/ 35 w 40"/>
                  <a:gd name="T23" fmla="*/ 10 h 40"/>
                  <a:gd name="T24" fmla="*/ 40 w 40"/>
                  <a:gd name="T25" fmla="*/ 10 h 40"/>
                  <a:gd name="T26" fmla="*/ 40 w 40"/>
                  <a:gd name="T27" fmla="*/ 13 h 40"/>
                  <a:gd name="T28" fmla="*/ 35 w 40"/>
                  <a:gd name="T29" fmla="*/ 13 h 40"/>
                  <a:gd name="T30" fmla="*/ 35 w 40"/>
                  <a:gd name="T31" fmla="*/ 21 h 40"/>
                  <a:gd name="T32" fmla="*/ 32 w 40"/>
                  <a:gd name="T33" fmla="*/ 21 h 40"/>
                  <a:gd name="T34" fmla="*/ 32 w 40"/>
                  <a:gd name="T35" fmla="*/ 19 h 40"/>
                  <a:gd name="T36" fmla="*/ 21 w 40"/>
                  <a:gd name="T37" fmla="*/ 19 h 40"/>
                  <a:gd name="T38" fmla="*/ 21 w 40"/>
                  <a:gd name="T39" fmla="*/ 40 h 40"/>
                  <a:gd name="T40" fmla="*/ 18 w 40"/>
                  <a:gd name="T41" fmla="*/ 40 h 40"/>
                  <a:gd name="T42" fmla="*/ 18 w 40"/>
                  <a:gd name="T43" fmla="*/ 19 h 40"/>
                  <a:gd name="T44" fmla="*/ 3 w 40"/>
                  <a:gd name="T45" fmla="*/ 19 h 40"/>
                  <a:gd name="T46" fmla="*/ 3 w 40"/>
                  <a:gd name="T47" fmla="*/ 17 h 40"/>
                  <a:gd name="T48" fmla="*/ 18 w 40"/>
                  <a:gd name="T49" fmla="*/ 17 h 40"/>
                  <a:gd name="T50" fmla="*/ 18 w 40"/>
                  <a:gd name="T51" fmla="*/ 13 h 40"/>
                  <a:gd name="T52" fmla="*/ 1 w 40"/>
                  <a:gd name="T53" fmla="*/ 13 h 40"/>
                  <a:gd name="T54" fmla="*/ 1 w 40"/>
                  <a:gd name="T55" fmla="*/ 10 h 40"/>
                  <a:gd name="T56" fmla="*/ 18 w 40"/>
                  <a:gd name="T57" fmla="*/ 10 h 40"/>
                  <a:gd name="T58" fmla="*/ 18 w 40"/>
                  <a:gd name="T59" fmla="*/ 6 h 40"/>
                  <a:gd name="T60" fmla="*/ 4 w 40"/>
                  <a:gd name="T61" fmla="*/ 6 h 40"/>
                  <a:gd name="T62" fmla="*/ 4 w 40"/>
                  <a:gd name="T63" fmla="*/ 4 h 40"/>
                  <a:gd name="T64" fmla="*/ 18 w 40"/>
                  <a:gd name="T65" fmla="*/ 4 h 40"/>
                  <a:gd name="T66" fmla="*/ 18 w 40"/>
                  <a:gd name="T67" fmla="*/ 0 h 40"/>
                  <a:gd name="T68" fmla="*/ 13 w 40"/>
                  <a:gd name="T69" fmla="*/ 23 h 40"/>
                  <a:gd name="T70" fmla="*/ 16 w 40"/>
                  <a:gd name="T71" fmla="*/ 24 h 40"/>
                  <a:gd name="T72" fmla="*/ 12 w 40"/>
                  <a:gd name="T73" fmla="*/ 35 h 40"/>
                  <a:gd name="T74" fmla="*/ 9 w 40"/>
                  <a:gd name="T75" fmla="*/ 34 h 40"/>
                  <a:gd name="T76" fmla="*/ 13 w 40"/>
                  <a:gd name="T77" fmla="*/ 23 h 40"/>
                  <a:gd name="T78" fmla="*/ 32 w 40"/>
                  <a:gd name="T79" fmla="*/ 6 h 40"/>
                  <a:gd name="T80" fmla="*/ 21 w 40"/>
                  <a:gd name="T81" fmla="*/ 6 h 40"/>
                  <a:gd name="T82" fmla="*/ 21 w 40"/>
                  <a:gd name="T83" fmla="*/ 10 h 40"/>
                  <a:gd name="T84" fmla="*/ 32 w 40"/>
                  <a:gd name="T85" fmla="*/ 10 h 40"/>
                  <a:gd name="T86" fmla="*/ 32 w 40"/>
                  <a:gd name="T87" fmla="*/ 6 h 40"/>
                  <a:gd name="T88" fmla="*/ 32 w 40"/>
                  <a:gd name="T89" fmla="*/ 17 h 40"/>
                  <a:gd name="T90" fmla="*/ 32 w 40"/>
                  <a:gd name="T91" fmla="*/ 13 h 40"/>
                  <a:gd name="T92" fmla="*/ 21 w 40"/>
                  <a:gd name="T93" fmla="*/ 13 h 40"/>
                  <a:gd name="T94" fmla="*/ 21 w 40"/>
                  <a:gd name="T95" fmla="*/ 17 h 40"/>
                  <a:gd name="T96" fmla="*/ 32 w 40"/>
                  <a:gd name="T97" fmla="*/ 17 h 40"/>
                  <a:gd name="T98" fmla="*/ 24 w 40"/>
                  <a:gd name="T99" fmla="*/ 24 h 40"/>
                  <a:gd name="T100" fmla="*/ 26 w 40"/>
                  <a:gd name="T101" fmla="*/ 23 h 40"/>
                  <a:gd name="T102" fmla="*/ 31 w 40"/>
                  <a:gd name="T103" fmla="*/ 34 h 40"/>
                  <a:gd name="T104" fmla="*/ 28 w 40"/>
                  <a:gd name="T105" fmla="*/ 35 h 40"/>
                  <a:gd name="T106" fmla="*/ 24 w 40"/>
                  <a:gd name="T107" fmla="*/ 24 h 40"/>
                  <a:gd name="T108" fmla="*/ 32 w 40"/>
                  <a:gd name="T109" fmla="*/ 22 h 40"/>
                  <a:gd name="T110" fmla="*/ 35 w 40"/>
                  <a:gd name="T111" fmla="*/ 22 h 40"/>
                  <a:gd name="T112" fmla="*/ 35 w 40"/>
                  <a:gd name="T113" fmla="*/ 39 h 40"/>
                  <a:gd name="T114" fmla="*/ 32 w 40"/>
                  <a:gd name="T115" fmla="*/ 39 h 40"/>
                  <a:gd name="T116" fmla="*/ 32 w 40"/>
                  <a:gd name="T117"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 h="40">
                    <a:moveTo>
                      <a:pt x="9" y="22"/>
                    </a:moveTo>
                    <a:cubicBezTo>
                      <a:pt x="9" y="26"/>
                      <a:pt x="8" y="29"/>
                      <a:pt x="8" y="31"/>
                    </a:cubicBezTo>
                    <a:cubicBezTo>
                      <a:pt x="7" y="34"/>
                      <a:pt x="5" y="37"/>
                      <a:pt x="2" y="40"/>
                    </a:cubicBezTo>
                    <a:cubicBezTo>
                      <a:pt x="2" y="39"/>
                      <a:pt x="1" y="38"/>
                      <a:pt x="0" y="37"/>
                    </a:cubicBezTo>
                    <a:cubicBezTo>
                      <a:pt x="3" y="35"/>
                      <a:pt x="4" y="33"/>
                      <a:pt x="5" y="30"/>
                    </a:cubicBezTo>
                    <a:cubicBezTo>
                      <a:pt x="6" y="29"/>
                      <a:pt x="6" y="26"/>
                      <a:pt x="6" y="22"/>
                    </a:cubicBezTo>
                    <a:lnTo>
                      <a:pt x="9" y="22"/>
                    </a:lnTo>
                    <a:close/>
                    <a:moveTo>
                      <a:pt x="18" y="0"/>
                    </a:moveTo>
                    <a:cubicBezTo>
                      <a:pt x="21" y="0"/>
                      <a:pt x="21" y="0"/>
                      <a:pt x="21" y="0"/>
                    </a:cubicBezTo>
                    <a:cubicBezTo>
                      <a:pt x="21" y="4"/>
                      <a:pt x="21" y="4"/>
                      <a:pt x="21" y="4"/>
                    </a:cubicBezTo>
                    <a:cubicBezTo>
                      <a:pt x="35" y="4"/>
                      <a:pt x="35" y="4"/>
                      <a:pt x="35" y="4"/>
                    </a:cubicBezTo>
                    <a:cubicBezTo>
                      <a:pt x="35" y="10"/>
                      <a:pt x="35" y="10"/>
                      <a:pt x="35" y="10"/>
                    </a:cubicBezTo>
                    <a:cubicBezTo>
                      <a:pt x="40" y="10"/>
                      <a:pt x="40" y="10"/>
                      <a:pt x="40" y="10"/>
                    </a:cubicBezTo>
                    <a:cubicBezTo>
                      <a:pt x="40" y="13"/>
                      <a:pt x="40" y="13"/>
                      <a:pt x="40" y="13"/>
                    </a:cubicBezTo>
                    <a:cubicBezTo>
                      <a:pt x="35" y="13"/>
                      <a:pt x="35" y="13"/>
                      <a:pt x="35" y="13"/>
                    </a:cubicBezTo>
                    <a:cubicBezTo>
                      <a:pt x="35" y="21"/>
                      <a:pt x="35" y="21"/>
                      <a:pt x="35" y="21"/>
                    </a:cubicBezTo>
                    <a:cubicBezTo>
                      <a:pt x="32" y="21"/>
                      <a:pt x="32" y="21"/>
                      <a:pt x="32" y="21"/>
                    </a:cubicBezTo>
                    <a:cubicBezTo>
                      <a:pt x="32" y="19"/>
                      <a:pt x="32" y="19"/>
                      <a:pt x="32" y="19"/>
                    </a:cubicBezTo>
                    <a:cubicBezTo>
                      <a:pt x="21" y="19"/>
                      <a:pt x="21" y="19"/>
                      <a:pt x="21" y="19"/>
                    </a:cubicBezTo>
                    <a:cubicBezTo>
                      <a:pt x="21" y="40"/>
                      <a:pt x="21" y="40"/>
                      <a:pt x="21" y="40"/>
                    </a:cubicBezTo>
                    <a:cubicBezTo>
                      <a:pt x="18" y="40"/>
                      <a:pt x="18" y="40"/>
                      <a:pt x="18" y="40"/>
                    </a:cubicBezTo>
                    <a:cubicBezTo>
                      <a:pt x="18" y="19"/>
                      <a:pt x="18" y="19"/>
                      <a:pt x="18" y="19"/>
                    </a:cubicBezTo>
                    <a:cubicBezTo>
                      <a:pt x="3" y="19"/>
                      <a:pt x="3" y="19"/>
                      <a:pt x="3" y="19"/>
                    </a:cubicBezTo>
                    <a:cubicBezTo>
                      <a:pt x="3" y="17"/>
                      <a:pt x="3" y="17"/>
                      <a:pt x="3" y="17"/>
                    </a:cubicBezTo>
                    <a:cubicBezTo>
                      <a:pt x="18" y="17"/>
                      <a:pt x="18" y="17"/>
                      <a:pt x="18" y="17"/>
                    </a:cubicBezTo>
                    <a:cubicBezTo>
                      <a:pt x="18" y="13"/>
                      <a:pt x="18" y="13"/>
                      <a:pt x="18" y="13"/>
                    </a:cubicBezTo>
                    <a:cubicBezTo>
                      <a:pt x="1" y="13"/>
                      <a:pt x="1" y="13"/>
                      <a:pt x="1" y="13"/>
                    </a:cubicBezTo>
                    <a:cubicBezTo>
                      <a:pt x="1" y="10"/>
                      <a:pt x="1" y="10"/>
                      <a:pt x="1" y="10"/>
                    </a:cubicBezTo>
                    <a:cubicBezTo>
                      <a:pt x="18" y="10"/>
                      <a:pt x="18" y="10"/>
                      <a:pt x="18" y="10"/>
                    </a:cubicBezTo>
                    <a:cubicBezTo>
                      <a:pt x="18" y="6"/>
                      <a:pt x="18" y="6"/>
                      <a:pt x="18" y="6"/>
                    </a:cubicBezTo>
                    <a:cubicBezTo>
                      <a:pt x="4" y="6"/>
                      <a:pt x="4" y="6"/>
                      <a:pt x="4" y="6"/>
                    </a:cubicBezTo>
                    <a:cubicBezTo>
                      <a:pt x="4" y="4"/>
                      <a:pt x="4" y="4"/>
                      <a:pt x="4" y="4"/>
                    </a:cubicBezTo>
                    <a:cubicBezTo>
                      <a:pt x="18" y="4"/>
                      <a:pt x="18" y="4"/>
                      <a:pt x="18" y="4"/>
                    </a:cubicBezTo>
                    <a:lnTo>
                      <a:pt x="18" y="0"/>
                    </a:lnTo>
                    <a:close/>
                    <a:moveTo>
                      <a:pt x="13" y="23"/>
                    </a:moveTo>
                    <a:cubicBezTo>
                      <a:pt x="16" y="24"/>
                      <a:pt x="16" y="24"/>
                      <a:pt x="16" y="24"/>
                    </a:cubicBezTo>
                    <a:cubicBezTo>
                      <a:pt x="15" y="28"/>
                      <a:pt x="13" y="32"/>
                      <a:pt x="12" y="35"/>
                    </a:cubicBezTo>
                    <a:cubicBezTo>
                      <a:pt x="11" y="35"/>
                      <a:pt x="10" y="34"/>
                      <a:pt x="9" y="34"/>
                    </a:cubicBezTo>
                    <a:cubicBezTo>
                      <a:pt x="11" y="31"/>
                      <a:pt x="12" y="27"/>
                      <a:pt x="13" y="23"/>
                    </a:cubicBezTo>
                    <a:close/>
                    <a:moveTo>
                      <a:pt x="32" y="6"/>
                    </a:moveTo>
                    <a:cubicBezTo>
                      <a:pt x="21" y="6"/>
                      <a:pt x="21" y="6"/>
                      <a:pt x="21" y="6"/>
                    </a:cubicBezTo>
                    <a:cubicBezTo>
                      <a:pt x="21" y="10"/>
                      <a:pt x="21" y="10"/>
                      <a:pt x="21" y="10"/>
                    </a:cubicBezTo>
                    <a:cubicBezTo>
                      <a:pt x="32" y="10"/>
                      <a:pt x="32" y="10"/>
                      <a:pt x="32" y="10"/>
                    </a:cubicBezTo>
                    <a:lnTo>
                      <a:pt x="32" y="6"/>
                    </a:lnTo>
                    <a:close/>
                    <a:moveTo>
                      <a:pt x="32" y="17"/>
                    </a:moveTo>
                    <a:cubicBezTo>
                      <a:pt x="32" y="13"/>
                      <a:pt x="32" y="13"/>
                      <a:pt x="32" y="13"/>
                    </a:cubicBezTo>
                    <a:cubicBezTo>
                      <a:pt x="21" y="13"/>
                      <a:pt x="21" y="13"/>
                      <a:pt x="21" y="13"/>
                    </a:cubicBezTo>
                    <a:cubicBezTo>
                      <a:pt x="21" y="17"/>
                      <a:pt x="21" y="17"/>
                      <a:pt x="21" y="17"/>
                    </a:cubicBezTo>
                    <a:lnTo>
                      <a:pt x="32" y="17"/>
                    </a:lnTo>
                    <a:close/>
                    <a:moveTo>
                      <a:pt x="24" y="24"/>
                    </a:moveTo>
                    <a:cubicBezTo>
                      <a:pt x="26" y="23"/>
                      <a:pt x="26" y="23"/>
                      <a:pt x="26" y="23"/>
                    </a:cubicBezTo>
                    <a:cubicBezTo>
                      <a:pt x="28" y="27"/>
                      <a:pt x="30" y="30"/>
                      <a:pt x="31" y="34"/>
                    </a:cubicBezTo>
                    <a:cubicBezTo>
                      <a:pt x="28" y="35"/>
                      <a:pt x="28" y="35"/>
                      <a:pt x="28" y="35"/>
                    </a:cubicBezTo>
                    <a:cubicBezTo>
                      <a:pt x="26" y="30"/>
                      <a:pt x="25" y="27"/>
                      <a:pt x="24" y="24"/>
                    </a:cubicBezTo>
                    <a:close/>
                    <a:moveTo>
                      <a:pt x="32" y="22"/>
                    </a:moveTo>
                    <a:cubicBezTo>
                      <a:pt x="35" y="22"/>
                      <a:pt x="35" y="22"/>
                      <a:pt x="35" y="22"/>
                    </a:cubicBezTo>
                    <a:cubicBezTo>
                      <a:pt x="35" y="39"/>
                      <a:pt x="35" y="39"/>
                      <a:pt x="35" y="39"/>
                    </a:cubicBezTo>
                    <a:cubicBezTo>
                      <a:pt x="32" y="39"/>
                      <a:pt x="32" y="39"/>
                      <a:pt x="32" y="39"/>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2" name="Freeform 204"/>
              <p:cNvSpPr>
                <a:spLocks noEditPoints="1"/>
              </p:cNvSpPr>
              <p:nvPr>
                <p:custDataLst>
                  <p:tags r:id="rId81"/>
                </p:custDataLst>
              </p:nvPr>
            </p:nvSpPr>
            <p:spPr bwMode="auto">
              <a:xfrm>
                <a:off x="5362" y="1410"/>
                <a:ext cx="66" cy="66"/>
              </a:xfrm>
              <a:custGeom>
                <a:avLst/>
                <a:gdLst>
                  <a:gd name="T0" fmla="*/ 1 w 35"/>
                  <a:gd name="T1" fmla="*/ 15 h 35"/>
                  <a:gd name="T2" fmla="*/ 35 w 35"/>
                  <a:gd name="T3" fmla="*/ 17 h 35"/>
                  <a:gd name="T4" fmla="*/ 34 w 35"/>
                  <a:gd name="T5" fmla="*/ 20 h 35"/>
                  <a:gd name="T6" fmla="*/ 20 w 35"/>
                  <a:gd name="T7" fmla="*/ 19 h 35"/>
                  <a:gd name="T8" fmla="*/ 19 w 35"/>
                  <a:gd name="T9" fmla="*/ 30 h 35"/>
                  <a:gd name="T10" fmla="*/ 14 w 35"/>
                  <a:gd name="T11" fmla="*/ 34 h 35"/>
                  <a:gd name="T12" fmla="*/ 7 w 35"/>
                  <a:gd name="T13" fmla="*/ 34 h 35"/>
                  <a:gd name="T14" fmla="*/ 7 w 35"/>
                  <a:gd name="T15" fmla="*/ 31 h 35"/>
                  <a:gd name="T16" fmla="*/ 13 w 35"/>
                  <a:gd name="T17" fmla="*/ 31 h 35"/>
                  <a:gd name="T18" fmla="*/ 16 w 35"/>
                  <a:gd name="T19" fmla="*/ 29 h 35"/>
                  <a:gd name="T20" fmla="*/ 17 w 35"/>
                  <a:gd name="T21" fmla="*/ 19 h 35"/>
                  <a:gd name="T22" fmla="*/ 0 w 35"/>
                  <a:gd name="T23" fmla="*/ 18 h 35"/>
                  <a:gd name="T24" fmla="*/ 1 w 35"/>
                  <a:gd name="T25" fmla="*/ 15 h 35"/>
                  <a:gd name="T26" fmla="*/ 2 w 35"/>
                  <a:gd name="T27" fmla="*/ 5 h 35"/>
                  <a:gd name="T28" fmla="*/ 34 w 35"/>
                  <a:gd name="T29" fmla="*/ 7 h 35"/>
                  <a:gd name="T30" fmla="*/ 33 w 35"/>
                  <a:gd name="T31" fmla="*/ 14 h 35"/>
                  <a:gd name="T32" fmla="*/ 30 w 35"/>
                  <a:gd name="T33" fmla="*/ 14 h 35"/>
                  <a:gd name="T34" fmla="*/ 31 w 35"/>
                  <a:gd name="T35" fmla="*/ 9 h 35"/>
                  <a:gd name="T36" fmla="*/ 5 w 35"/>
                  <a:gd name="T37" fmla="*/ 8 h 35"/>
                  <a:gd name="T38" fmla="*/ 5 w 35"/>
                  <a:gd name="T39" fmla="*/ 13 h 35"/>
                  <a:gd name="T40" fmla="*/ 2 w 35"/>
                  <a:gd name="T41" fmla="*/ 12 h 35"/>
                  <a:gd name="T42" fmla="*/ 2 w 35"/>
                  <a:gd name="T43" fmla="*/ 5 h 35"/>
                  <a:gd name="T44" fmla="*/ 15 w 35"/>
                  <a:gd name="T45" fmla="*/ 2 h 35"/>
                  <a:gd name="T46" fmla="*/ 18 w 35"/>
                  <a:gd name="T47" fmla="*/ 0 h 35"/>
                  <a:gd name="T48" fmla="*/ 21 w 35"/>
                  <a:gd name="T49" fmla="*/ 4 h 35"/>
                  <a:gd name="T50" fmla="*/ 18 w 35"/>
                  <a:gd name="T51" fmla="*/ 6 h 35"/>
                  <a:gd name="T52" fmla="*/ 15 w 35"/>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5">
                    <a:moveTo>
                      <a:pt x="1" y="15"/>
                    </a:moveTo>
                    <a:cubicBezTo>
                      <a:pt x="35" y="17"/>
                      <a:pt x="35" y="17"/>
                      <a:pt x="35" y="17"/>
                    </a:cubicBezTo>
                    <a:cubicBezTo>
                      <a:pt x="34" y="20"/>
                      <a:pt x="34" y="20"/>
                      <a:pt x="34" y="20"/>
                    </a:cubicBezTo>
                    <a:cubicBezTo>
                      <a:pt x="20" y="19"/>
                      <a:pt x="20" y="19"/>
                      <a:pt x="20" y="19"/>
                    </a:cubicBezTo>
                    <a:cubicBezTo>
                      <a:pt x="19" y="30"/>
                      <a:pt x="19" y="30"/>
                      <a:pt x="19" y="30"/>
                    </a:cubicBezTo>
                    <a:cubicBezTo>
                      <a:pt x="19" y="33"/>
                      <a:pt x="17" y="35"/>
                      <a:pt x="14" y="34"/>
                    </a:cubicBezTo>
                    <a:cubicBezTo>
                      <a:pt x="12" y="34"/>
                      <a:pt x="10" y="34"/>
                      <a:pt x="7" y="34"/>
                    </a:cubicBezTo>
                    <a:cubicBezTo>
                      <a:pt x="7" y="33"/>
                      <a:pt x="7" y="32"/>
                      <a:pt x="7" y="31"/>
                    </a:cubicBezTo>
                    <a:cubicBezTo>
                      <a:pt x="10" y="31"/>
                      <a:pt x="12" y="31"/>
                      <a:pt x="13" y="31"/>
                    </a:cubicBezTo>
                    <a:cubicBezTo>
                      <a:pt x="15" y="32"/>
                      <a:pt x="16" y="31"/>
                      <a:pt x="16" y="29"/>
                    </a:cubicBezTo>
                    <a:cubicBezTo>
                      <a:pt x="17" y="19"/>
                      <a:pt x="17" y="19"/>
                      <a:pt x="17" y="19"/>
                    </a:cubicBezTo>
                    <a:cubicBezTo>
                      <a:pt x="0" y="18"/>
                      <a:pt x="0" y="18"/>
                      <a:pt x="0" y="18"/>
                    </a:cubicBezTo>
                    <a:lnTo>
                      <a:pt x="1" y="15"/>
                    </a:lnTo>
                    <a:close/>
                    <a:moveTo>
                      <a:pt x="2" y="5"/>
                    </a:moveTo>
                    <a:cubicBezTo>
                      <a:pt x="34" y="7"/>
                      <a:pt x="34" y="7"/>
                      <a:pt x="34" y="7"/>
                    </a:cubicBezTo>
                    <a:cubicBezTo>
                      <a:pt x="33" y="14"/>
                      <a:pt x="33" y="14"/>
                      <a:pt x="33" y="14"/>
                    </a:cubicBezTo>
                    <a:cubicBezTo>
                      <a:pt x="30" y="14"/>
                      <a:pt x="30" y="14"/>
                      <a:pt x="30" y="14"/>
                    </a:cubicBezTo>
                    <a:cubicBezTo>
                      <a:pt x="31" y="9"/>
                      <a:pt x="31" y="9"/>
                      <a:pt x="31" y="9"/>
                    </a:cubicBezTo>
                    <a:cubicBezTo>
                      <a:pt x="5" y="8"/>
                      <a:pt x="5" y="8"/>
                      <a:pt x="5" y="8"/>
                    </a:cubicBezTo>
                    <a:cubicBezTo>
                      <a:pt x="5" y="13"/>
                      <a:pt x="5" y="13"/>
                      <a:pt x="5" y="13"/>
                    </a:cubicBezTo>
                    <a:cubicBezTo>
                      <a:pt x="2" y="12"/>
                      <a:pt x="2" y="12"/>
                      <a:pt x="2" y="12"/>
                    </a:cubicBezTo>
                    <a:lnTo>
                      <a:pt x="2" y="5"/>
                    </a:lnTo>
                    <a:close/>
                    <a:moveTo>
                      <a:pt x="15" y="2"/>
                    </a:moveTo>
                    <a:cubicBezTo>
                      <a:pt x="18" y="0"/>
                      <a:pt x="18" y="0"/>
                      <a:pt x="18" y="0"/>
                    </a:cubicBezTo>
                    <a:cubicBezTo>
                      <a:pt x="19" y="2"/>
                      <a:pt x="20" y="3"/>
                      <a:pt x="21" y="4"/>
                    </a:cubicBezTo>
                    <a:cubicBezTo>
                      <a:pt x="18" y="6"/>
                      <a:pt x="18" y="6"/>
                      <a:pt x="18" y="6"/>
                    </a:cubicBezTo>
                    <a:cubicBezTo>
                      <a:pt x="17" y="4"/>
                      <a:pt x="16" y="3"/>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3" name="Freeform 205"/>
              <p:cNvSpPr>
                <a:spLocks noEditPoints="1"/>
              </p:cNvSpPr>
              <p:nvPr>
                <p:custDataLst>
                  <p:tags r:id="rId82"/>
                </p:custDataLst>
              </p:nvPr>
            </p:nvSpPr>
            <p:spPr bwMode="auto">
              <a:xfrm>
                <a:off x="5357" y="1493"/>
                <a:ext cx="67" cy="65"/>
              </a:xfrm>
              <a:custGeom>
                <a:avLst/>
                <a:gdLst>
                  <a:gd name="T0" fmla="*/ 0 w 36"/>
                  <a:gd name="T1" fmla="*/ 27 h 35"/>
                  <a:gd name="T2" fmla="*/ 10 w 36"/>
                  <a:gd name="T3" fmla="*/ 20 h 35"/>
                  <a:gd name="T4" fmla="*/ 8 w 36"/>
                  <a:gd name="T5" fmla="*/ 20 h 35"/>
                  <a:gd name="T6" fmla="*/ 7 w 36"/>
                  <a:gd name="T7" fmla="*/ 21 h 35"/>
                  <a:gd name="T8" fmla="*/ 5 w 36"/>
                  <a:gd name="T9" fmla="*/ 21 h 35"/>
                  <a:gd name="T10" fmla="*/ 6 w 36"/>
                  <a:gd name="T11" fmla="*/ 5 h 35"/>
                  <a:gd name="T12" fmla="*/ 16 w 36"/>
                  <a:gd name="T13" fmla="*/ 6 h 35"/>
                  <a:gd name="T14" fmla="*/ 17 w 36"/>
                  <a:gd name="T15" fmla="*/ 3 h 35"/>
                  <a:gd name="T16" fmla="*/ 2 w 36"/>
                  <a:gd name="T17" fmla="*/ 3 h 35"/>
                  <a:gd name="T18" fmla="*/ 2 w 36"/>
                  <a:gd name="T19" fmla="*/ 0 h 35"/>
                  <a:gd name="T20" fmla="*/ 36 w 36"/>
                  <a:gd name="T21" fmla="*/ 2 h 35"/>
                  <a:gd name="T22" fmla="*/ 36 w 36"/>
                  <a:gd name="T23" fmla="*/ 4 h 35"/>
                  <a:gd name="T24" fmla="*/ 20 w 36"/>
                  <a:gd name="T25" fmla="*/ 4 h 35"/>
                  <a:gd name="T26" fmla="*/ 19 w 36"/>
                  <a:gd name="T27" fmla="*/ 6 h 35"/>
                  <a:gd name="T28" fmla="*/ 32 w 36"/>
                  <a:gd name="T29" fmla="*/ 7 h 35"/>
                  <a:gd name="T30" fmla="*/ 31 w 36"/>
                  <a:gd name="T31" fmla="*/ 22 h 35"/>
                  <a:gd name="T32" fmla="*/ 29 w 36"/>
                  <a:gd name="T33" fmla="*/ 22 h 35"/>
                  <a:gd name="T34" fmla="*/ 29 w 36"/>
                  <a:gd name="T35" fmla="*/ 21 h 35"/>
                  <a:gd name="T36" fmla="*/ 14 w 36"/>
                  <a:gd name="T37" fmla="*/ 20 h 35"/>
                  <a:gd name="T38" fmla="*/ 11 w 36"/>
                  <a:gd name="T39" fmla="*/ 22 h 35"/>
                  <a:gd name="T40" fmla="*/ 31 w 36"/>
                  <a:gd name="T41" fmla="*/ 23 h 35"/>
                  <a:gd name="T42" fmla="*/ 31 w 36"/>
                  <a:gd name="T43" fmla="*/ 25 h 35"/>
                  <a:gd name="T44" fmla="*/ 22 w 36"/>
                  <a:gd name="T45" fmla="*/ 30 h 35"/>
                  <a:gd name="T46" fmla="*/ 34 w 36"/>
                  <a:gd name="T47" fmla="*/ 32 h 35"/>
                  <a:gd name="T48" fmla="*/ 33 w 36"/>
                  <a:gd name="T49" fmla="*/ 35 h 35"/>
                  <a:gd name="T50" fmla="*/ 18 w 36"/>
                  <a:gd name="T51" fmla="*/ 31 h 35"/>
                  <a:gd name="T52" fmla="*/ 3 w 36"/>
                  <a:gd name="T53" fmla="*/ 34 h 35"/>
                  <a:gd name="T54" fmla="*/ 1 w 36"/>
                  <a:gd name="T55" fmla="*/ 31 h 35"/>
                  <a:gd name="T56" fmla="*/ 14 w 36"/>
                  <a:gd name="T57" fmla="*/ 29 h 35"/>
                  <a:gd name="T58" fmla="*/ 8 w 36"/>
                  <a:gd name="T59" fmla="*/ 25 h 35"/>
                  <a:gd name="T60" fmla="*/ 2 w 36"/>
                  <a:gd name="T61" fmla="*/ 29 h 35"/>
                  <a:gd name="T62" fmla="*/ 0 w 36"/>
                  <a:gd name="T63" fmla="*/ 27 h 35"/>
                  <a:gd name="T64" fmla="*/ 8 w 36"/>
                  <a:gd name="T65" fmla="*/ 18 h 35"/>
                  <a:gd name="T66" fmla="*/ 29 w 36"/>
                  <a:gd name="T67" fmla="*/ 19 h 35"/>
                  <a:gd name="T68" fmla="*/ 29 w 36"/>
                  <a:gd name="T69" fmla="*/ 17 h 35"/>
                  <a:gd name="T70" fmla="*/ 8 w 36"/>
                  <a:gd name="T71" fmla="*/ 16 h 35"/>
                  <a:gd name="T72" fmla="*/ 8 w 36"/>
                  <a:gd name="T73" fmla="*/ 18 h 35"/>
                  <a:gd name="T74" fmla="*/ 8 w 36"/>
                  <a:gd name="T75" fmla="*/ 14 h 35"/>
                  <a:gd name="T76" fmla="*/ 29 w 36"/>
                  <a:gd name="T77" fmla="*/ 15 h 35"/>
                  <a:gd name="T78" fmla="*/ 29 w 36"/>
                  <a:gd name="T79" fmla="*/ 13 h 35"/>
                  <a:gd name="T80" fmla="*/ 8 w 36"/>
                  <a:gd name="T81" fmla="*/ 11 h 35"/>
                  <a:gd name="T82" fmla="*/ 8 w 36"/>
                  <a:gd name="T83" fmla="*/ 14 h 35"/>
                  <a:gd name="T84" fmla="*/ 29 w 36"/>
                  <a:gd name="T85" fmla="*/ 8 h 35"/>
                  <a:gd name="T86" fmla="*/ 8 w 36"/>
                  <a:gd name="T87" fmla="*/ 7 h 35"/>
                  <a:gd name="T88" fmla="*/ 8 w 36"/>
                  <a:gd name="T89" fmla="*/ 9 h 35"/>
                  <a:gd name="T90" fmla="*/ 29 w 36"/>
                  <a:gd name="T91" fmla="*/ 11 h 35"/>
                  <a:gd name="T92" fmla="*/ 29 w 36"/>
                  <a:gd name="T93" fmla="*/ 8 h 35"/>
                  <a:gd name="T94" fmla="*/ 27 w 36"/>
                  <a:gd name="T95" fmla="*/ 25 h 35"/>
                  <a:gd name="T96" fmla="*/ 10 w 36"/>
                  <a:gd name="T97" fmla="*/ 24 h 35"/>
                  <a:gd name="T98" fmla="*/ 18 w 36"/>
                  <a:gd name="T99" fmla="*/ 29 h 35"/>
                  <a:gd name="T100" fmla="*/ 27 w 36"/>
                  <a:gd name="T10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35">
                    <a:moveTo>
                      <a:pt x="0" y="27"/>
                    </a:moveTo>
                    <a:cubicBezTo>
                      <a:pt x="4" y="25"/>
                      <a:pt x="8" y="23"/>
                      <a:pt x="10" y="20"/>
                    </a:cubicBezTo>
                    <a:cubicBezTo>
                      <a:pt x="8" y="20"/>
                      <a:pt x="8" y="20"/>
                      <a:pt x="8" y="20"/>
                    </a:cubicBezTo>
                    <a:cubicBezTo>
                      <a:pt x="7" y="21"/>
                      <a:pt x="7" y="21"/>
                      <a:pt x="7" y="21"/>
                    </a:cubicBezTo>
                    <a:cubicBezTo>
                      <a:pt x="5" y="21"/>
                      <a:pt x="5" y="21"/>
                      <a:pt x="5" y="21"/>
                    </a:cubicBezTo>
                    <a:cubicBezTo>
                      <a:pt x="6" y="5"/>
                      <a:pt x="6" y="5"/>
                      <a:pt x="6" y="5"/>
                    </a:cubicBezTo>
                    <a:cubicBezTo>
                      <a:pt x="16" y="6"/>
                      <a:pt x="16" y="6"/>
                      <a:pt x="16" y="6"/>
                    </a:cubicBezTo>
                    <a:cubicBezTo>
                      <a:pt x="16" y="5"/>
                      <a:pt x="16" y="4"/>
                      <a:pt x="17" y="3"/>
                    </a:cubicBezTo>
                    <a:cubicBezTo>
                      <a:pt x="2" y="3"/>
                      <a:pt x="2" y="3"/>
                      <a:pt x="2" y="3"/>
                    </a:cubicBezTo>
                    <a:cubicBezTo>
                      <a:pt x="2" y="0"/>
                      <a:pt x="2" y="0"/>
                      <a:pt x="2" y="0"/>
                    </a:cubicBezTo>
                    <a:cubicBezTo>
                      <a:pt x="36" y="2"/>
                      <a:pt x="36" y="2"/>
                      <a:pt x="36" y="2"/>
                    </a:cubicBezTo>
                    <a:cubicBezTo>
                      <a:pt x="36" y="4"/>
                      <a:pt x="36" y="4"/>
                      <a:pt x="36" y="4"/>
                    </a:cubicBezTo>
                    <a:cubicBezTo>
                      <a:pt x="20" y="4"/>
                      <a:pt x="20" y="4"/>
                      <a:pt x="20" y="4"/>
                    </a:cubicBezTo>
                    <a:cubicBezTo>
                      <a:pt x="19" y="4"/>
                      <a:pt x="19" y="5"/>
                      <a:pt x="19" y="6"/>
                    </a:cubicBezTo>
                    <a:cubicBezTo>
                      <a:pt x="32" y="7"/>
                      <a:pt x="32" y="7"/>
                      <a:pt x="32" y="7"/>
                    </a:cubicBezTo>
                    <a:cubicBezTo>
                      <a:pt x="31" y="22"/>
                      <a:pt x="31" y="22"/>
                      <a:pt x="31" y="22"/>
                    </a:cubicBezTo>
                    <a:cubicBezTo>
                      <a:pt x="29" y="22"/>
                      <a:pt x="29" y="22"/>
                      <a:pt x="29" y="22"/>
                    </a:cubicBezTo>
                    <a:cubicBezTo>
                      <a:pt x="29" y="21"/>
                      <a:pt x="29" y="21"/>
                      <a:pt x="29" y="21"/>
                    </a:cubicBezTo>
                    <a:cubicBezTo>
                      <a:pt x="14" y="20"/>
                      <a:pt x="14" y="20"/>
                      <a:pt x="14" y="20"/>
                    </a:cubicBezTo>
                    <a:cubicBezTo>
                      <a:pt x="13" y="21"/>
                      <a:pt x="12" y="22"/>
                      <a:pt x="11" y="22"/>
                    </a:cubicBezTo>
                    <a:cubicBezTo>
                      <a:pt x="31" y="23"/>
                      <a:pt x="31" y="23"/>
                      <a:pt x="31" y="23"/>
                    </a:cubicBezTo>
                    <a:cubicBezTo>
                      <a:pt x="31" y="25"/>
                      <a:pt x="31" y="25"/>
                      <a:pt x="31" y="25"/>
                    </a:cubicBezTo>
                    <a:cubicBezTo>
                      <a:pt x="28" y="27"/>
                      <a:pt x="25" y="29"/>
                      <a:pt x="22" y="30"/>
                    </a:cubicBezTo>
                    <a:cubicBezTo>
                      <a:pt x="25" y="31"/>
                      <a:pt x="30" y="32"/>
                      <a:pt x="34" y="32"/>
                    </a:cubicBezTo>
                    <a:cubicBezTo>
                      <a:pt x="34" y="33"/>
                      <a:pt x="33" y="34"/>
                      <a:pt x="33" y="35"/>
                    </a:cubicBezTo>
                    <a:cubicBezTo>
                      <a:pt x="27" y="34"/>
                      <a:pt x="22" y="33"/>
                      <a:pt x="18" y="31"/>
                    </a:cubicBezTo>
                    <a:cubicBezTo>
                      <a:pt x="13" y="32"/>
                      <a:pt x="8" y="33"/>
                      <a:pt x="3" y="34"/>
                    </a:cubicBezTo>
                    <a:cubicBezTo>
                      <a:pt x="2" y="33"/>
                      <a:pt x="2" y="32"/>
                      <a:pt x="1" y="31"/>
                    </a:cubicBezTo>
                    <a:cubicBezTo>
                      <a:pt x="6" y="31"/>
                      <a:pt x="11" y="30"/>
                      <a:pt x="14" y="29"/>
                    </a:cubicBezTo>
                    <a:cubicBezTo>
                      <a:pt x="12" y="28"/>
                      <a:pt x="10" y="27"/>
                      <a:pt x="8" y="25"/>
                    </a:cubicBezTo>
                    <a:cubicBezTo>
                      <a:pt x="6" y="26"/>
                      <a:pt x="4" y="28"/>
                      <a:pt x="2" y="29"/>
                    </a:cubicBezTo>
                    <a:cubicBezTo>
                      <a:pt x="1" y="28"/>
                      <a:pt x="1" y="28"/>
                      <a:pt x="0" y="27"/>
                    </a:cubicBezTo>
                    <a:close/>
                    <a:moveTo>
                      <a:pt x="8" y="18"/>
                    </a:moveTo>
                    <a:cubicBezTo>
                      <a:pt x="29" y="19"/>
                      <a:pt x="29" y="19"/>
                      <a:pt x="29" y="19"/>
                    </a:cubicBezTo>
                    <a:cubicBezTo>
                      <a:pt x="29" y="17"/>
                      <a:pt x="29" y="17"/>
                      <a:pt x="29" y="17"/>
                    </a:cubicBezTo>
                    <a:cubicBezTo>
                      <a:pt x="8" y="16"/>
                      <a:pt x="8" y="16"/>
                      <a:pt x="8" y="16"/>
                    </a:cubicBezTo>
                    <a:lnTo>
                      <a:pt x="8" y="18"/>
                    </a:lnTo>
                    <a:close/>
                    <a:moveTo>
                      <a:pt x="8" y="14"/>
                    </a:moveTo>
                    <a:cubicBezTo>
                      <a:pt x="29" y="15"/>
                      <a:pt x="29" y="15"/>
                      <a:pt x="29" y="15"/>
                    </a:cubicBezTo>
                    <a:cubicBezTo>
                      <a:pt x="29" y="13"/>
                      <a:pt x="29" y="13"/>
                      <a:pt x="29" y="13"/>
                    </a:cubicBezTo>
                    <a:cubicBezTo>
                      <a:pt x="8" y="11"/>
                      <a:pt x="8" y="11"/>
                      <a:pt x="8" y="11"/>
                    </a:cubicBezTo>
                    <a:lnTo>
                      <a:pt x="8" y="14"/>
                    </a:lnTo>
                    <a:close/>
                    <a:moveTo>
                      <a:pt x="29" y="8"/>
                    </a:moveTo>
                    <a:cubicBezTo>
                      <a:pt x="8" y="7"/>
                      <a:pt x="8" y="7"/>
                      <a:pt x="8" y="7"/>
                    </a:cubicBezTo>
                    <a:cubicBezTo>
                      <a:pt x="8" y="9"/>
                      <a:pt x="8" y="9"/>
                      <a:pt x="8" y="9"/>
                    </a:cubicBezTo>
                    <a:cubicBezTo>
                      <a:pt x="29" y="11"/>
                      <a:pt x="29" y="11"/>
                      <a:pt x="29" y="11"/>
                    </a:cubicBezTo>
                    <a:lnTo>
                      <a:pt x="29" y="8"/>
                    </a:lnTo>
                    <a:close/>
                    <a:moveTo>
                      <a:pt x="27" y="25"/>
                    </a:moveTo>
                    <a:cubicBezTo>
                      <a:pt x="10" y="24"/>
                      <a:pt x="10" y="24"/>
                      <a:pt x="10" y="24"/>
                    </a:cubicBezTo>
                    <a:cubicBezTo>
                      <a:pt x="12" y="26"/>
                      <a:pt x="15" y="27"/>
                      <a:pt x="18" y="29"/>
                    </a:cubicBezTo>
                    <a:cubicBezTo>
                      <a:pt x="21" y="28"/>
                      <a:pt x="24" y="26"/>
                      <a:pt x="27"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4" name="Freeform 206"/>
              <p:cNvSpPr>
                <a:spLocks noEditPoints="1"/>
              </p:cNvSpPr>
              <p:nvPr>
                <p:custDataLst>
                  <p:tags r:id="rId83"/>
                </p:custDataLst>
              </p:nvPr>
            </p:nvSpPr>
            <p:spPr bwMode="auto">
              <a:xfrm>
                <a:off x="6233" y="1712"/>
                <a:ext cx="75" cy="74"/>
              </a:xfrm>
              <a:custGeom>
                <a:avLst/>
                <a:gdLst>
                  <a:gd name="T0" fmla="*/ 2 w 40"/>
                  <a:gd name="T1" fmla="*/ 11 h 39"/>
                  <a:gd name="T2" fmla="*/ 10 w 40"/>
                  <a:gd name="T3" fmla="*/ 16 h 39"/>
                  <a:gd name="T4" fmla="*/ 8 w 40"/>
                  <a:gd name="T5" fmla="*/ 19 h 39"/>
                  <a:gd name="T6" fmla="*/ 0 w 40"/>
                  <a:gd name="T7" fmla="*/ 13 h 39"/>
                  <a:gd name="T8" fmla="*/ 2 w 40"/>
                  <a:gd name="T9" fmla="*/ 11 h 39"/>
                  <a:gd name="T10" fmla="*/ 7 w 40"/>
                  <a:gd name="T11" fmla="*/ 22 h 39"/>
                  <a:gd name="T12" fmla="*/ 10 w 40"/>
                  <a:gd name="T13" fmla="*/ 24 h 39"/>
                  <a:gd name="T14" fmla="*/ 4 w 40"/>
                  <a:gd name="T15" fmla="*/ 39 h 39"/>
                  <a:gd name="T16" fmla="*/ 1 w 40"/>
                  <a:gd name="T17" fmla="*/ 37 h 39"/>
                  <a:gd name="T18" fmla="*/ 7 w 40"/>
                  <a:gd name="T19" fmla="*/ 22 h 39"/>
                  <a:gd name="T20" fmla="*/ 4 w 40"/>
                  <a:gd name="T21" fmla="*/ 0 h 39"/>
                  <a:gd name="T22" fmla="*/ 12 w 40"/>
                  <a:gd name="T23" fmla="*/ 6 h 39"/>
                  <a:gd name="T24" fmla="*/ 9 w 40"/>
                  <a:gd name="T25" fmla="*/ 9 h 39"/>
                  <a:gd name="T26" fmla="*/ 2 w 40"/>
                  <a:gd name="T27" fmla="*/ 3 h 39"/>
                  <a:gd name="T28" fmla="*/ 4 w 40"/>
                  <a:gd name="T29" fmla="*/ 0 h 39"/>
                  <a:gd name="T30" fmla="*/ 11 w 40"/>
                  <a:gd name="T31" fmla="*/ 33 h 39"/>
                  <a:gd name="T32" fmla="*/ 24 w 40"/>
                  <a:gd name="T33" fmla="*/ 33 h 39"/>
                  <a:gd name="T34" fmla="*/ 24 w 40"/>
                  <a:gd name="T35" fmla="*/ 7 h 39"/>
                  <a:gd name="T36" fmla="*/ 13 w 40"/>
                  <a:gd name="T37" fmla="*/ 7 h 39"/>
                  <a:gd name="T38" fmla="*/ 13 w 40"/>
                  <a:gd name="T39" fmla="*/ 4 h 39"/>
                  <a:gd name="T40" fmla="*/ 38 w 40"/>
                  <a:gd name="T41" fmla="*/ 4 h 39"/>
                  <a:gd name="T42" fmla="*/ 38 w 40"/>
                  <a:gd name="T43" fmla="*/ 7 h 39"/>
                  <a:gd name="T44" fmla="*/ 27 w 40"/>
                  <a:gd name="T45" fmla="*/ 7 h 39"/>
                  <a:gd name="T46" fmla="*/ 27 w 40"/>
                  <a:gd name="T47" fmla="*/ 33 h 39"/>
                  <a:gd name="T48" fmla="*/ 40 w 40"/>
                  <a:gd name="T49" fmla="*/ 33 h 39"/>
                  <a:gd name="T50" fmla="*/ 40 w 40"/>
                  <a:gd name="T51" fmla="*/ 36 h 39"/>
                  <a:gd name="T52" fmla="*/ 11 w 40"/>
                  <a:gd name="T53" fmla="*/ 36 h 39"/>
                  <a:gd name="T54" fmla="*/ 11 w 40"/>
                  <a:gd name="T5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9">
                    <a:moveTo>
                      <a:pt x="2" y="11"/>
                    </a:moveTo>
                    <a:cubicBezTo>
                      <a:pt x="5" y="12"/>
                      <a:pt x="7" y="14"/>
                      <a:pt x="10" y="16"/>
                    </a:cubicBezTo>
                    <a:cubicBezTo>
                      <a:pt x="8" y="19"/>
                      <a:pt x="8" y="19"/>
                      <a:pt x="8" y="19"/>
                    </a:cubicBezTo>
                    <a:cubicBezTo>
                      <a:pt x="5" y="17"/>
                      <a:pt x="2" y="15"/>
                      <a:pt x="0" y="13"/>
                    </a:cubicBezTo>
                    <a:lnTo>
                      <a:pt x="2" y="11"/>
                    </a:lnTo>
                    <a:close/>
                    <a:moveTo>
                      <a:pt x="7" y="22"/>
                    </a:moveTo>
                    <a:cubicBezTo>
                      <a:pt x="8" y="23"/>
                      <a:pt x="9" y="24"/>
                      <a:pt x="10" y="24"/>
                    </a:cubicBezTo>
                    <a:cubicBezTo>
                      <a:pt x="8" y="29"/>
                      <a:pt x="6" y="34"/>
                      <a:pt x="4" y="39"/>
                    </a:cubicBezTo>
                    <a:cubicBezTo>
                      <a:pt x="1" y="37"/>
                      <a:pt x="1" y="37"/>
                      <a:pt x="1" y="37"/>
                    </a:cubicBezTo>
                    <a:cubicBezTo>
                      <a:pt x="3" y="33"/>
                      <a:pt x="5" y="28"/>
                      <a:pt x="7" y="22"/>
                    </a:cubicBezTo>
                    <a:close/>
                    <a:moveTo>
                      <a:pt x="4" y="0"/>
                    </a:moveTo>
                    <a:cubicBezTo>
                      <a:pt x="6" y="2"/>
                      <a:pt x="9" y="4"/>
                      <a:pt x="12" y="6"/>
                    </a:cubicBezTo>
                    <a:cubicBezTo>
                      <a:pt x="9" y="9"/>
                      <a:pt x="9" y="9"/>
                      <a:pt x="9" y="9"/>
                    </a:cubicBezTo>
                    <a:cubicBezTo>
                      <a:pt x="7" y="7"/>
                      <a:pt x="4" y="5"/>
                      <a:pt x="2" y="3"/>
                    </a:cubicBezTo>
                    <a:lnTo>
                      <a:pt x="4" y="0"/>
                    </a:lnTo>
                    <a:close/>
                    <a:moveTo>
                      <a:pt x="11" y="33"/>
                    </a:moveTo>
                    <a:cubicBezTo>
                      <a:pt x="24" y="33"/>
                      <a:pt x="24" y="33"/>
                      <a:pt x="24" y="33"/>
                    </a:cubicBezTo>
                    <a:cubicBezTo>
                      <a:pt x="24" y="7"/>
                      <a:pt x="24" y="7"/>
                      <a:pt x="24" y="7"/>
                    </a:cubicBezTo>
                    <a:cubicBezTo>
                      <a:pt x="13" y="7"/>
                      <a:pt x="13" y="7"/>
                      <a:pt x="13" y="7"/>
                    </a:cubicBezTo>
                    <a:cubicBezTo>
                      <a:pt x="13" y="4"/>
                      <a:pt x="13" y="4"/>
                      <a:pt x="13" y="4"/>
                    </a:cubicBezTo>
                    <a:cubicBezTo>
                      <a:pt x="38" y="4"/>
                      <a:pt x="38" y="4"/>
                      <a:pt x="38" y="4"/>
                    </a:cubicBezTo>
                    <a:cubicBezTo>
                      <a:pt x="38" y="7"/>
                      <a:pt x="38" y="7"/>
                      <a:pt x="38" y="7"/>
                    </a:cubicBezTo>
                    <a:cubicBezTo>
                      <a:pt x="27" y="7"/>
                      <a:pt x="27" y="7"/>
                      <a:pt x="27" y="7"/>
                    </a:cubicBezTo>
                    <a:cubicBezTo>
                      <a:pt x="27" y="33"/>
                      <a:pt x="27" y="33"/>
                      <a:pt x="27" y="33"/>
                    </a:cubicBezTo>
                    <a:cubicBezTo>
                      <a:pt x="40" y="33"/>
                      <a:pt x="40" y="33"/>
                      <a:pt x="40" y="33"/>
                    </a:cubicBezTo>
                    <a:cubicBezTo>
                      <a:pt x="40" y="36"/>
                      <a:pt x="40" y="36"/>
                      <a:pt x="40" y="36"/>
                    </a:cubicBezTo>
                    <a:cubicBezTo>
                      <a:pt x="11" y="36"/>
                      <a:pt x="11" y="36"/>
                      <a:pt x="11" y="36"/>
                    </a:cubicBezTo>
                    <a:lnTo>
                      <a:pt x="11"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5" name="Freeform 207"/>
              <p:cNvSpPr>
                <a:spLocks noEditPoints="1"/>
              </p:cNvSpPr>
              <p:nvPr>
                <p:custDataLst>
                  <p:tags r:id="rId84"/>
                </p:custDataLst>
              </p:nvPr>
            </p:nvSpPr>
            <p:spPr bwMode="auto">
              <a:xfrm>
                <a:off x="6310" y="1712"/>
                <a:ext cx="75" cy="76"/>
              </a:xfrm>
              <a:custGeom>
                <a:avLst/>
                <a:gdLst>
                  <a:gd name="T0" fmla="*/ 6 w 40"/>
                  <a:gd name="T1" fmla="*/ 19 h 40"/>
                  <a:gd name="T2" fmla="*/ 9 w 40"/>
                  <a:gd name="T3" fmla="*/ 21 h 40"/>
                  <a:gd name="T4" fmla="*/ 3 w 40"/>
                  <a:gd name="T5" fmla="*/ 31 h 40"/>
                  <a:gd name="T6" fmla="*/ 0 w 40"/>
                  <a:gd name="T7" fmla="*/ 29 h 40"/>
                  <a:gd name="T8" fmla="*/ 6 w 40"/>
                  <a:gd name="T9" fmla="*/ 19 h 40"/>
                  <a:gd name="T10" fmla="*/ 26 w 40"/>
                  <a:gd name="T11" fmla="*/ 0 h 40"/>
                  <a:gd name="T12" fmla="*/ 30 w 40"/>
                  <a:gd name="T13" fmla="*/ 0 h 40"/>
                  <a:gd name="T14" fmla="*/ 30 w 40"/>
                  <a:gd name="T15" fmla="*/ 4 h 40"/>
                  <a:gd name="T16" fmla="*/ 40 w 40"/>
                  <a:gd name="T17" fmla="*/ 4 h 40"/>
                  <a:gd name="T18" fmla="*/ 40 w 40"/>
                  <a:gd name="T19" fmla="*/ 7 h 40"/>
                  <a:gd name="T20" fmla="*/ 30 w 40"/>
                  <a:gd name="T21" fmla="*/ 7 h 40"/>
                  <a:gd name="T22" fmla="*/ 30 w 40"/>
                  <a:gd name="T23" fmla="*/ 11 h 40"/>
                  <a:gd name="T24" fmla="*/ 26 w 40"/>
                  <a:gd name="T25" fmla="*/ 11 h 40"/>
                  <a:gd name="T26" fmla="*/ 26 w 40"/>
                  <a:gd name="T27" fmla="*/ 7 h 40"/>
                  <a:gd name="T28" fmla="*/ 14 w 40"/>
                  <a:gd name="T29" fmla="*/ 7 h 40"/>
                  <a:gd name="T30" fmla="*/ 14 w 40"/>
                  <a:gd name="T31" fmla="*/ 11 h 40"/>
                  <a:gd name="T32" fmla="*/ 11 w 40"/>
                  <a:gd name="T33" fmla="*/ 11 h 40"/>
                  <a:gd name="T34" fmla="*/ 11 w 40"/>
                  <a:gd name="T35" fmla="*/ 7 h 40"/>
                  <a:gd name="T36" fmla="*/ 0 w 40"/>
                  <a:gd name="T37" fmla="*/ 7 h 40"/>
                  <a:gd name="T38" fmla="*/ 0 w 40"/>
                  <a:gd name="T39" fmla="*/ 4 h 40"/>
                  <a:gd name="T40" fmla="*/ 11 w 40"/>
                  <a:gd name="T41" fmla="*/ 4 h 40"/>
                  <a:gd name="T42" fmla="*/ 11 w 40"/>
                  <a:gd name="T43" fmla="*/ 0 h 40"/>
                  <a:gd name="T44" fmla="*/ 14 w 40"/>
                  <a:gd name="T45" fmla="*/ 0 h 40"/>
                  <a:gd name="T46" fmla="*/ 14 w 40"/>
                  <a:gd name="T47" fmla="*/ 4 h 40"/>
                  <a:gd name="T48" fmla="*/ 26 w 40"/>
                  <a:gd name="T49" fmla="*/ 4 h 40"/>
                  <a:gd name="T50" fmla="*/ 26 w 40"/>
                  <a:gd name="T51" fmla="*/ 0 h 40"/>
                  <a:gd name="T52" fmla="*/ 3 w 40"/>
                  <a:gd name="T53" fmla="*/ 14 h 40"/>
                  <a:gd name="T54" fmla="*/ 15 w 40"/>
                  <a:gd name="T55" fmla="*/ 14 h 40"/>
                  <a:gd name="T56" fmla="*/ 15 w 40"/>
                  <a:gd name="T57" fmla="*/ 10 h 40"/>
                  <a:gd name="T58" fmla="*/ 19 w 40"/>
                  <a:gd name="T59" fmla="*/ 10 h 40"/>
                  <a:gd name="T60" fmla="*/ 19 w 40"/>
                  <a:gd name="T61" fmla="*/ 14 h 40"/>
                  <a:gd name="T62" fmla="*/ 32 w 40"/>
                  <a:gd name="T63" fmla="*/ 14 h 40"/>
                  <a:gd name="T64" fmla="*/ 32 w 40"/>
                  <a:gd name="T65" fmla="*/ 32 h 40"/>
                  <a:gd name="T66" fmla="*/ 24 w 40"/>
                  <a:gd name="T67" fmla="*/ 38 h 40"/>
                  <a:gd name="T68" fmla="*/ 17 w 40"/>
                  <a:gd name="T69" fmla="*/ 38 h 40"/>
                  <a:gd name="T70" fmla="*/ 17 w 40"/>
                  <a:gd name="T71" fmla="*/ 34 h 40"/>
                  <a:gd name="T72" fmla="*/ 17 w 40"/>
                  <a:gd name="T73" fmla="*/ 34 h 40"/>
                  <a:gd name="T74" fmla="*/ 24 w 40"/>
                  <a:gd name="T75" fmla="*/ 35 h 40"/>
                  <a:gd name="T76" fmla="*/ 28 w 40"/>
                  <a:gd name="T77" fmla="*/ 31 h 40"/>
                  <a:gd name="T78" fmla="*/ 29 w 40"/>
                  <a:gd name="T79" fmla="*/ 18 h 40"/>
                  <a:gd name="T80" fmla="*/ 18 w 40"/>
                  <a:gd name="T81" fmla="*/ 18 h 40"/>
                  <a:gd name="T82" fmla="*/ 3 w 40"/>
                  <a:gd name="T83" fmla="*/ 40 h 40"/>
                  <a:gd name="T84" fmla="*/ 1 w 40"/>
                  <a:gd name="T85" fmla="*/ 37 h 40"/>
                  <a:gd name="T86" fmla="*/ 15 w 40"/>
                  <a:gd name="T87" fmla="*/ 18 h 40"/>
                  <a:gd name="T88" fmla="*/ 3 w 40"/>
                  <a:gd name="T89" fmla="*/ 18 h 40"/>
                  <a:gd name="T90" fmla="*/ 3 w 40"/>
                  <a:gd name="T91" fmla="*/ 14 h 40"/>
                  <a:gd name="T92" fmla="*/ 33 w 40"/>
                  <a:gd name="T93" fmla="*/ 20 h 40"/>
                  <a:gd name="T94" fmla="*/ 36 w 40"/>
                  <a:gd name="T95" fmla="*/ 19 h 40"/>
                  <a:gd name="T96" fmla="*/ 40 w 40"/>
                  <a:gd name="T97" fmla="*/ 30 h 40"/>
                  <a:gd name="T98" fmla="*/ 37 w 40"/>
                  <a:gd name="T99" fmla="*/ 31 h 40"/>
                  <a:gd name="T100" fmla="*/ 33 w 40"/>
                  <a:gd name="T10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40">
                    <a:moveTo>
                      <a:pt x="6" y="19"/>
                    </a:moveTo>
                    <a:cubicBezTo>
                      <a:pt x="9" y="21"/>
                      <a:pt x="9" y="21"/>
                      <a:pt x="9" y="21"/>
                    </a:cubicBezTo>
                    <a:cubicBezTo>
                      <a:pt x="7" y="25"/>
                      <a:pt x="5" y="28"/>
                      <a:pt x="3" y="31"/>
                    </a:cubicBezTo>
                    <a:cubicBezTo>
                      <a:pt x="2" y="31"/>
                      <a:pt x="1" y="30"/>
                      <a:pt x="0" y="29"/>
                    </a:cubicBezTo>
                    <a:cubicBezTo>
                      <a:pt x="2" y="26"/>
                      <a:pt x="4" y="23"/>
                      <a:pt x="6" y="19"/>
                    </a:cubicBezTo>
                    <a:close/>
                    <a:moveTo>
                      <a:pt x="26" y="0"/>
                    </a:moveTo>
                    <a:cubicBezTo>
                      <a:pt x="30" y="0"/>
                      <a:pt x="30" y="0"/>
                      <a:pt x="30" y="0"/>
                    </a:cubicBezTo>
                    <a:cubicBezTo>
                      <a:pt x="30" y="4"/>
                      <a:pt x="30" y="4"/>
                      <a:pt x="30" y="4"/>
                    </a:cubicBezTo>
                    <a:cubicBezTo>
                      <a:pt x="40" y="4"/>
                      <a:pt x="40" y="4"/>
                      <a:pt x="40" y="4"/>
                    </a:cubicBezTo>
                    <a:cubicBezTo>
                      <a:pt x="40" y="7"/>
                      <a:pt x="40" y="7"/>
                      <a:pt x="40" y="7"/>
                    </a:cubicBezTo>
                    <a:cubicBezTo>
                      <a:pt x="30" y="7"/>
                      <a:pt x="30" y="7"/>
                      <a:pt x="30" y="7"/>
                    </a:cubicBezTo>
                    <a:cubicBezTo>
                      <a:pt x="30" y="11"/>
                      <a:pt x="30" y="11"/>
                      <a:pt x="30" y="11"/>
                    </a:cubicBezTo>
                    <a:cubicBezTo>
                      <a:pt x="26" y="11"/>
                      <a:pt x="26" y="11"/>
                      <a:pt x="26" y="11"/>
                    </a:cubicBezTo>
                    <a:cubicBezTo>
                      <a:pt x="26" y="7"/>
                      <a:pt x="26" y="7"/>
                      <a:pt x="26" y="7"/>
                    </a:cubicBezTo>
                    <a:cubicBezTo>
                      <a:pt x="14" y="7"/>
                      <a:pt x="14" y="7"/>
                      <a:pt x="14" y="7"/>
                    </a:cubicBezTo>
                    <a:cubicBezTo>
                      <a:pt x="14" y="11"/>
                      <a:pt x="14" y="11"/>
                      <a:pt x="14" y="11"/>
                    </a:cubicBezTo>
                    <a:cubicBezTo>
                      <a:pt x="11" y="11"/>
                      <a:pt x="11" y="11"/>
                      <a:pt x="11" y="11"/>
                    </a:cubicBezTo>
                    <a:cubicBezTo>
                      <a:pt x="11" y="7"/>
                      <a:pt x="11" y="7"/>
                      <a:pt x="11" y="7"/>
                    </a:cubicBezTo>
                    <a:cubicBezTo>
                      <a:pt x="0" y="7"/>
                      <a:pt x="0" y="7"/>
                      <a:pt x="0" y="7"/>
                    </a:cubicBezTo>
                    <a:cubicBezTo>
                      <a:pt x="0" y="4"/>
                      <a:pt x="0" y="4"/>
                      <a:pt x="0" y="4"/>
                    </a:cubicBezTo>
                    <a:cubicBezTo>
                      <a:pt x="11" y="4"/>
                      <a:pt x="11" y="4"/>
                      <a:pt x="11" y="4"/>
                    </a:cubicBezTo>
                    <a:cubicBezTo>
                      <a:pt x="11" y="0"/>
                      <a:pt x="11" y="0"/>
                      <a:pt x="11" y="0"/>
                    </a:cubicBezTo>
                    <a:cubicBezTo>
                      <a:pt x="14" y="0"/>
                      <a:pt x="14" y="0"/>
                      <a:pt x="14" y="0"/>
                    </a:cubicBezTo>
                    <a:cubicBezTo>
                      <a:pt x="14" y="4"/>
                      <a:pt x="14" y="4"/>
                      <a:pt x="14" y="4"/>
                    </a:cubicBezTo>
                    <a:cubicBezTo>
                      <a:pt x="26" y="4"/>
                      <a:pt x="26" y="4"/>
                      <a:pt x="26" y="4"/>
                    </a:cubicBezTo>
                    <a:lnTo>
                      <a:pt x="26" y="0"/>
                    </a:lnTo>
                    <a:close/>
                    <a:moveTo>
                      <a:pt x="3" y="14"/>
                    </a:moveTo>
                    <a:cubicBezTo>
                      <a:pt x="15" y="14"/>
                      <a:pt x="15" y="14"/>
                      <a:pt x="15" y="14"/>
                    </a:cubicBezTo>
                    <a:cubicBezTo>
                      <a:pt x="15" y="13"/>
                      <a:pt x="15" y="11"/>
                      <a:pt x="15" y="10"/>
                    </a:cubicBezTo>
                    <a:cubicBezTo>
                      <a:pt x="19" y="10"/>
                      <a:pt x="19" y="10"/>
                      <a:pt x="19" y="10"/>
                    </a:cubicBezTo>
                    <a:cubicBezTo>
                      <a:pt x="19" y="11"/>
                      <a:pt x="19" y="13"/>
                      <a:pt x="19" y="14"/>
                    </a:cubicBezTo>
                    <a:cubicBezTo>
                      <a:pt x="32" y="14"/>
                      <a:pt x="32" y="14"/>
                      <a:pt x="32" y="14"/>
                    </a:cubicBezTo>
                    <a:cubicBezTo>
                      <a:pt x="32" y="22"/>
                      <a:pt x="32" y="28"/>
                      <a:pt x="32" y="32"/>
                    </a:cubicBezTo>
                    <a:cubicBezTo>
                      <a:pt x="31" y="36"/>
                      <a:pt x="29" y="38"/>
                      <a:pt x="24" y="38"/>
                    </a:cubicBezTo>
                    <a:cubicBezTo>
                      <a:pt x="22" y="38"/>
                      <a:pt x="20" y="38"/>
                      <a:pt x="17" y="38"/>
                    </a:cubicBezTo>
                    <a:cubicBezTo>
                      <a:pt x="17" y="37"/>
                      <a:pt x="17" y="36"/>
                      <a:pt x="17" y="34"/>
                    </a:cubicBezTo>
                    <a:cubicBezTo>
                      <a:pt x="17" y="34"/>
                      <a:pt x="17" y="34"/>
                      <a:pt x="17" y="34"/>
                    </a:cubicBezTo>
                    <a:cubicBezTo>
                      <a:pt x="20" y="35"/>
                      <a:pt x="22" y="35"/>
                      <a:pt x="24" y="35"/>
                    </a:cubicBezTo>
                    <a:cubicBezTo>
                      <a:pt x="27" y="35"/>
                      <a:pt x="28" y="34"/>
                      <a:pt x="28" y="31"/>
                    </a:cubicBezTo>
                    <a:cubicBezTo>
                      <a:pt x="29" y="27"/>
                      <a:pt x="29" y="23"/>
                      <a:pt x="29" y="18"/>
                    </a:cubicBezTo>
                    <a:cubicBezTo>
                      <a:pt x="18" y="18"/>
                      <a:pt x="18" y="18"/>
                      <a:pt x="18" y="18"/>
                    </a:cubicBezTo>
                    <a:cubicBezTo>
                      <a:pt x="18" y="28"/>
                      <a:pt x="13" y="35"/>
                      <a:pt x="3" y="40"/>
                    </a:cubicBezTo>
                    <a:cubicBezTo>
                      <a:pt x="3" y="39"/>
                      <a:pt x="2" y="38"/>
                      <a:pt x="1" y="37"/>
                    </a:cubicBezTo>
                    <a:cubicBezTo>
                      <a:pt x="10" y="33"/>
                      <a:pt x="14" y="27"/>
                      <a:pt x="15" y="18"/>
                    </a:cubicBezTo>
                    <a:cubicBezTo>
                      <a:pt x="3" y="18"/>
                      <a:pt x="3" y="18"/>
                      <a:pt x="3" y="18"/>
                    </a:cubicBezTo>
                    <a:lnTo>
                      <a:pt x="3" y="14"/>
                    </a:lnTo>
                    <a:close/>
                    <a:moveTo>
                      <a:pt x="33" y="20"/>
                    </a:moveTo>
                    <a:cubicBezTo>
                      <a:pt x="36" y="19"/>
                      <a:pt x="36" y="19"/>
                      <a:pt x="36" y="19"/>
                    </a:cubicBezTo>
                    <a:cubicBezTo>
                      <a:pt x="38" y="22"/>
                      <a:pt x="39" y="26"/>
                      <a:pt x="40" y="30"/>
                    </a:cubicBezTo>
                    <a:cubicBezTo>
                      <a:pt x="37" y="31"/>
                      <a:pt x="37" y="31"/>
                      <a:pt x="37" y="31"/>
                    </a:cubicBezTo>
                    <a:cubicBezTo>
                      <a:pt x="36" y="27"/>
                      <a:pt x="34" y="23"/>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6" name="Freeform 208"/>
              <p:cNvSpPr>
                <a:spLocks noEditPoints="1"/>
              </p:cNvSpPr>
              <p:nvPr>
                <p:custDataLst>
                  <p:tags r:id="rId85"/>
                </p:custDataLst>
              </p:nvPr>
            </p:nvSpPr>
            <p:spPr bwMode="auto">
              <a:xfrm>
                <a:off x="6115" y="1895"/>
                <a:ext cx="75" cy="75"/>
              </a:xfrm>
              <a:custGeom>
                <a:avLst/>
                <a:gdLst>
                  <a:gd name="T0" fmla="*/ 1 w 40"/>
                  <a:gd name="T1" fmla="*/ 37 h 40"/>
                  <a:gd name="T2" fmla="*/ 18 w 40"/>
                  <a:gd name="T3" fmla="*/ 32 h 40"/>
                  <a:gd name="T4" fmla="*/ 7 w 40"/>
                  <a:gd name="T5" fmla="*/ 27 h 40"/>
                  <a:gd name="T6" fmla="*/ 11 w 40"/>
                  <a:gd name="T7" fmla="*/ 21 h 40"/>
                  <a:gd name="T8" fmla="*/ 0 w 40"/>
                  <a:gd name="T9" fmla="*/ 21 h 40"/>
                  <a:gd name="T10" fmla="*/ 0 w 40"/>
                  <a:gd name="T11" fmla="*/ 18 h 40"/>
                  <a:gd name="T12" fmla="*/ 12 w 40"/>
                  <a:gd name="T13" fmla="*/ 18 h 40"/>
                  <a:gd name="T14" fmla="*/ 16 w 40"/>
                  <a:gd name="T15" fmla="*/ 10 h 40"/>
                  <a:gd name="T16" fmla="*/ 19 w 40"/>
                  <a:gd name="T17" fmla="*/ 12 h 40"/>
                  <a:gd name="T18" fmla="*/ 16 w 40"/>
                  <a:gd name="T19" fmla="*/ 18 h 40"/>
                  <a:gd name="T20" fmla="*/ 40 w 40"/>
                  <a:gd name="T21" fmla="*/ 18 h 40"/>
                  <a:gd name="T22" fmla="*/ 40 w 40"/>
                  <a:gd name="T23" fmla="*/ 21 h 40"/>
                  <a:gd name="T24" fmla="*/ 31 w 40"/>
                  <a:gd name="T25" fmla="*/ 21 h 40"/>
                  <a:gd name="T26" fmla="*/ 24 w 40"/>
                  <a:gd name="T27" fmla="*/ 31 h 40"/>
                  <a:gd name="T28" fmla="*/ 37 w 40"/>
                  <a:gd name="T29" fmla="*/ 37 h 40"/>
                  <a:gd name="T30" fmla="*/ 35 w 40"/>
                  <a:gd name="T31" fmla="*/ 40 h 40"/>
                  <a:gd name="T32" fmla="*/ 21 w 40"/>
                  <a:gd name="T33" fmla="*/ 34 h 40"/>
                  <a:gd name="T34" fmla="*/ 3 w 40"/>
                  <a:gd name="T35" fmla="*/ 40 h 40"/>
                  <a:gd name="T36" fmla="*/ 1 w 40"/>
                  <a:gd name="T37" fmla="*/ 37 h 40"/>
                  <a:gd name="T38" fmla="*/ 2 w 40"/>
                  <a:gd name="T39" fmla="*/ 7 h 40"/>
                  <a:gd name="T40" fmla="*/ 20 w 40"/>
                  <a:gd name="T41" fmla="*/ 7 h 40"/>
                  <a:gd name="T42" fmla="*/ 17 w 40"/>
                  <a:gd name="T43" fmla="*/ 2 h 40"/>
                  <a:gd name="T44" fmla="*/ 19 w 40"/>
                  <a:gd name="T45" fmla="*/ 0 h 40"/>
                  <a:gd name="T46" fmla="*/ 23 w 40"/>
                  <a:gd name="T47" fmla="*/ 5 h 40"/>
                  <a:gd name="T48" fmla="*/ 22 w 40"/>
                  <a:gd name="T49" fmla="*/ 7 h 40"/>
                  <a:gd name="T50" fmla="*/ 38 w 40"/>
                  <a:gd name="T51" fmla="*/ 7 h 40"/>
                  <a:gd name="T52" fmla="*/ 38 w 40"/>
                  <a:gd name="T53" fmla="*/ 14 h 40"/>
                  <a:gd name="T54" fmla="*/ 35 w 40"/>
                  <a:gd name="T55" fmla="*/ 14 h 40"/>
                  <a:gd name="T56" fmla="*/ 35 w 40"/>
                  <a:gd name="T57" fmla="*/ 10 h 40"/>
                  <a:gd name="T58" fmla="*/ 5 w 40"/>
                  <a:gd name="T59" fmla="*/ 10 h 40"/>
                  <a:gd name="T60" fmla="*/ 5 w 40"/>
                  <a:gd name="T61" fmla="*/ 14 h 40"/>
                  <a:gd name="T62" fmla="*/ 2 w 40"/>
                  <a:gd name="T63" fmla="*/ 14 h 40"/>
                  <a:gd name="T64" fmla="*/ 2 w 40"/>
                  <a:gd name="T65" fmla="*/ 7 h 40"/>
                  <a:gd name="T66" fmla="*/ 11 w 40"/>
                  <a:gd name="T67" fmla="*/ 26 h 40"/>
                  <a:gd name="T68" fmla="*/ 21 w 40"/>
                  <a:gd name="T69" fmla="*/ 30 h 40"/>
                  <a:gd name="T70" fmla="*/ 28 w 40"/>
                  <a:gd name="T71" fmla="*/ 21 h 40"/>
                  <a:gd name="T72" fmla="*/ 14 w 40"/>
                  <a:gd name="T73" fmla="*/ 21 h 40"/>
                  <a:gd name="T74" fmla="*/ 11 w 40"/>
                  <a:gd name="T7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1" y="37"/>
                    </a:moveTo>
                    <a:cubicBezTo>
                      <a:pt x="8" y="36"/>
                      <a:pt x="14" y="34"/>
                      <a:pt x="18" y="32"/>
                    </a:cubicBezTo>
                    <a:cubicBezTo>
                      <a:pt x="14" y="30"/>
                      <a:pt x="11" y="29"/>
                      <a:pt x="7" y="27"/>
                    </a:cubicBezTo>
                    <a:cubicBezTo>
                      <a:pt x="8" y="25"/>
                      <a:pt x="9" y="23"/>
                      <a:pt x="11" y="21"/>
                    </a:cubicBezTo>
                    <a:cubicBezTo>
                      <a:pt x="0" y="21"/>
                      <a:pt x="0" y="21"/>
                      <a:pt x="0" y="21"/>
                    </a:cubicBezTo>
                    <a:cubicBezTo>
                      <a:pt x="0" y="18"/>
                      <a:pt x="0" y="18"/>
                      <a:pt x="0" y="18"/>
                    </a:cubicBezTo>
                    <a:cubicBezTo>
                      <a:pt x="12" y="18"/>
                      <a:pt x="12" y="18"/>
                      <a:pt x="12" y="18"/>
                    </a:cubicBezTo>
                    <a:cubicBezTo>
                      <a:pt x="14" y="15"/>
                      <a:pt x="15" y="13"/>
                      <a:pt x="16" y="10"/>
                    </a:cubicBezTo>
                    <a:cubicBezTo>
                      <a:pt x="19" y="12"/>
                      <a:pt x="19" y="12"/>
                      <a:pt x="19" y="12"/>
                    </a:cubicBezTo>
                    <a:cubicBezTo>
                      <a:pt x="18" y="14"/>
                      <a:pt x="17" y="16"/>
                      <a:pt x="16" y="18"/>
                    </a:cubicBezTo>
                    <a:cubicBezTo>
                      <a:pt x="40" y="18"/>
                      <a:pt x="40" y="18"/>
                      <a:pt x="40" y="18"/>
                    </a:cubicBezTo>
                    <a:cubicBezTo>
                      <a:pt x="40" y="21"/>
                      <a:pt x="40" y="21"/>
                      <a:pt x="40" y="21"/>
                    </a:cubicBezTo>
                    <a:cubicBezTo>
                      <a:pt x="31" y="21"/>
                      <a:pt x="31" y="21"/>
                      <a:pt x="31" y="21"/>
                    </a:cubicBezTo>
                    <a:cubicBezTo>
                      <a:pt x="30" y="25"/>
                      <a:pt x="28" y="28"/>
                      <a:pt x="24" y="31"/>
                    </a:cubicBezTo>
                    <a:cubicBezTo>
                      <a:pt x="29" y="33"/>
                      <a:pt x="33" y="35"/>
                      <a:pt x="37" y="37"/>
                    </a:cubicBezTo>
                    <a:cubicBezTo>
                      <a:pt x="35" y="40"/>
                      <a:pt x="35" y="40"/>
                      <a:pt x="35" y="40"/>
                    </a:cubicBezTo>
                    <a:cubicBezTo>
                      <a:pt x="31" y="38"/>
                      <a:pt x="26" y="36"/>
                      <a:pt x="21" y="34"/>
                    </a:cubicBezTo>
                    <a:cubicBezTo>
                      <a:pt x="17" y="37"/>
                      <a:pt x="11" y="39"/>
                      <a:pt x="3" y="40"/>
                    </a:cubicBezTo>
                    <a:cubicBezTo>
                      <a:pt x="3" y="39"/>
                      <a:pt x="2" y="38"/>
                      <a:pt x="1" y="37"/>
                    </a:cubicBezTo>
                    <a:close/>
                    <a:moveTo>
                      <a:pt x="2" y="7"/>
                    </a:moveTo>
                    <a:cubicBezTo>
                      <a:pt x="20" y="7"/>
                      <a:pt x="20" y="7"/>
                      <a:pt x="20" y="7"/>
                    </a:cubicBezTo>
                    <a:cubicBezTo>
                      <a:pt x="19" y="5"/>
                      <a:pt x="18" y="4"/>
                      <a:pt x="17" y="2"/>
                    </a:cubicBezTo>
                    <a:cubicBezTo>
                      <a:pt x="19" y="0"/>
                      <a:pt x="19" y="0"/>
                      <a:pt x="19" y="0"/>
                    </a:cubicBezTo>
                    <a:cubicBezTo>
                      <a:pt x="21" y="2"/>
                      <a:pt x="22" y="4"/>
                      <a:pt x="23" y="5"/>
                    </a:cubicBezTo>
                    <a:cubicBezTo>
                      <a:pt x="22" y="7"/>
                      <a:pt x="22" y="7"/>
                      <a:pt x="22" y="7"/>
                    </a:cubicBezTo>
                    <a:cubicBezTo>
                      <a:pt x="38" y="7"/>
                      <a:pt x="38" y="7"/>
                      <a:pt x="38" y="7"/>
                    </a:cubicBezTo>
                    <a:cubicBezTo>
                      <a:pt x="38" y="14"/>
                      <a:pt x="38" y="14"/>
                      <a:pt x="38" y="14"/>
                    </a:cubicBezTo>
                    <a:cubicBezTo>
                      <a:pt x="35" y="14"/>
                      <a:pt x="35" y="14"/>
                      <a:pt x="35" y="14"/>
                    </a:cubicBezTo>
                    <a:cubicBezTo>
                      <a:pt x="35" y="10"/>
                      <a:pt x="35" y="10"/>
                      <a:pt x="35" y="10"/>
                    </a:cubicBezTo>
                    <a:cubicBezTo>
                      <a:pt x="5" y="10"/>
                      <a:pt x="5" y="10"/>
                      <a:pt x="5" y="10"/>
                    </a:cubicBezTo>
                    <a:cubicBezTo>
                      <a:pt x="5" y="14"/>
                      <a:pt x="5" y="14"/>
                      <a:pt x="5" y="14"/>
                    </a:cubicBezTo>
                    <a:cubicBezTo>
                      <a:pt x="2" y="14"/>
                      <a:pt x="2" y="14"/>
                      <a:pt x="2" y="14"/>
                    </a:cubicBezTo>
                    <a:lnTo>
                      <a:pt x="2" y="7"/>
                    </a:lnTo>
                    <a:close/>
                    <a:moveTo>
                      <a:pt x="11" y="26"/>
                    </a:moveTo>
                    <a:cubicBezTo>
                      <a:pt x="15" y="27"/>
                      <a:pt x="18" y="28"/>
                      <a:pt x="21" y="30"/>
                    </a:cubicBezTo>
                    <a:cubicBezTo>
                      <a:pt x="24" y="27"/>
                      <a:pt x="26" y="24"/>
                      <a:pt x="28" y="21"/>
                    </a:cubicBezTo>
                    <a:cubicBezTo>
                      <a:pt x="14" y="21"/>
                      <a:pt x="14" y="21"/>
                      <a:pt x="14" y="21"/>
                    </a:cubicBezTo>
                    <a:cubicBezTo>
                      <a:pt x="13" y="22"/>
                      <a:pt x="12" y="24"/>
                      <a:pt x="1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7" name="Freeform 209"/>
              <p:cNvSpPr>
                <a:spLocks noEditPoints="1"/>
              </p:cNvSpPr>
              <p:nvPr>
                <p:custDataLst>
                  <p:tags r:id="rId86"/>
                </p:custDataLst>
              </p:nvPr>
            </p:nvSpPr>
            <p:spPr bwMode="auto">
              <a:xfrm>
                <a:off x="6192" y="1897"/>
                <a:ext cx="75" cy="75"/>
              </a:xfrm>
              <a:custGeom>
                <a:avLst/>
                <a:gdLst>
                  <a:gd name="T0" fmla="*/ 8 w 40"/>
                  <a:gd name="T1" fmla="*/ 0 h 40"/>
                  <a:gd name="T2" fmla="*/ 1 w 40"/>
                  <a:gd name="T3" fmla="*/ 14 h 40"/>
                  <a:gd name="T4" fmla="*/ 0 w 40"/>
                  <a:gd name="T5" fmla="*/ 23 h 40"/>
                  <a:gd name="T6" fmla="*/ 10 w 40"/>
                  <a:gd name="T7" fmla="*/ 12 h 40"/>
                  <a:gd name="T8" fmla="*/ 7 w 40"/>
                  <a:gd name="T9" fmla="*/ 39 h 40"/>
                  <a:gd name="T10" fmla="*/ 4 w 40"/>
                  <a:gd name="T11" fmla="*/ 22 h 40"/>
                  <a:gd name="T12" fmla="*/ 0 w 40"/>
                  <a:gd name="T13" fmla="*/ 23 h 40"/>
                  <a:gd name="T14" fmla="*/ 14 w 40"/>
                  <a:gd name="T15" fmla="*/ 31 h 40"/>
                  <a:gd name="T16" fmla="*/ 8 w 40"/>
                  <a:gd name="T17" fmla="*/ 35 h 40"/>
                  <a:gd name="T18" fmla="*/ 14 w 40"/>
                  <a:gd name="T19" fmla="*/ 20 h 40"/>
                  <a:gd name="T20" fmla="*/ 22 w 40"/>
                  <a:gd name="T21" fmla="*/ 17 h 40"/>
                  <a:gd name="T22" fmla="*/ 15 w 40"/>
                  <a:gd name="T23" fmla="*/ 26 h 40"/>
                  <a:gd name="T24" fmla="*/ 22 w 40"/>
                  <a:gd name="T25" fmla="*/ 23 h 40"/>
                  <a:gd name="T26" fmla="*/ 28 w 40"/>
                  <a:gd name="T27" fmla="*/ 28 h 40"/>
                  <a:gd name="T28" fmla="*/ 24 w 40"/>
                  <a:gd name="T29" fmla="*/ 28 h 40"/>
                  <a:gd name="T30" fmla="*/ 20 w 40"/>
                  <a:gd name="T31" fmla="*/ 35 h 40"/>
                  <a:gd name="T32" fmla="*/ 13 w 40"/>
                  <a:gd name="T33" fmla="*/ 39 h 40"/>
                  <a:gd name="T34" fmla="*/ 15 w 40"/>
                  <a:gd name="T35" fmla="*/ 36 h 40"/>
                  <a:gd name="T36" fmla="*/ 17 w 40"/>
                  <a:gd name="T37" fmla="*/ 28 h 40"/>
                  <a:gd name="T38" fmla="*/ 11 w 40"/>
                  <a:gd name="T39" fmla="*/ 29 h 40"/>
                  <a:gd name="T40" fmla="*/ 11 w 40"/>
                  <a:gd name="T41" fmla="*/ 26 h 40"/>
                  <a:gd name="T42" fmla="*/ 12 w 40"/>
                  <a:gd name="T43" fmla="*/ 22 h 40"/>
                  <a:gd name="T44" fmla="*/ 10 w 40"/>
                  <a:gd name="T45" fmla="*/ 20 h 40"/>
                  <a:gd name="T46" fmla="*/ 15 w 40"/>
                  <a:gd name="T47" fmla="*/ 15 h 40"/>
                  <a:gd name="T48" fmla="*/ 11 w 40"/>
                  <a:gd name="T49" fmla="*/ 13 h 40"/>
                  <a:gd name="T50" fmla="*/ 26 w 40"/>
                  <a:gd name="T51" fmla="*/ 15 h 40"/>
                  <a:gd name="T52" fmla="*/ 14 w 40"/>
                  <a:gd name="T53" fmla="*/ 20 h 40"/>
                  <a:gd name="T54" fmla="*/ 11 w 40"/>
                  <a:gd name="T55" fmla="*/ 2 h 40"/>
                  <a:gd name="T56" fmla="*/ 14 w 40"/>
                  <a:gd name="T57" fmla="*/ 8 h 40"/>
                  <a:gd name="T58" fmla="*/ 17 w 40"/>
                  <a:gd name="T59" fmla="*/ 0 h 40"/>
                  <a:gd name="T60" fmla="*/ 20 w 40"/>
                  <a:gd name="T61" fmla="*/ 8 h 40"/>
                  <a:gd name="T62" fmla="*/ 23 w 40"/>
                  <a:gd name="T63" fmla="*/ 2 h 40"/>
                  <a:gd name="T64" fmla="*/ 26 w 40"/>
                  <a:gd name="T65" fmla="*/ 11 h 40"/>
                  <a:gd name="T66" fmla="*/ 23 w 40"/>
                  <a:gd name="T67" fmla="*/ 10 h 40"/>
                  <a:gd name="T68" fmla="*/ 22 w 40"/>
                  <a:gd name="T69" fmla="*/ 31 h 40"/>
                  <a:gd name="T70" fmla="*/ 27 w 40"/>
                  <a:gd name="T71" fmla="*/ 34 h 40"/>
                  <a:gd name="T72" fmla="*/ 22 w 40"/>
                  <a:gd name="T73" fmla="*/ 31 h 40"/>
                  <a:gd name="T74" fmla="*/ 33 w 40"/>
                  <a:gd name="T75" fmla="*/ 0 h 40"/>
                  <a:gd name="T76" fmla="*/ 40 w 40"/>
                  <a:gd name="T77" fmla="*/ 7 h 40"/>
                  <a:gd name="T78" fmla="*/ 38 w 40"/>
                  <a:gd name="T79" fmla="*/ 10 h 40"/>
                  <a:gd name="T80" fmla="*/ 40 w 40"/>
                  <a:gd name="T81" fmla="*/ 36 h 40"/>
                  <a:gd name="T82" fmla="*/ 33 w 40"/>
                  <a:gd name="T83" fmla="*/ 32 h 40"/>
                  <a:gd name="T84" fmla="*/ 25 w 40"/>
                  <a:gd name="T85" fmla="*/ 37 h 40"/>
                  <a:gd name="T86" fmla="*/ 29 w 40"/>
                  <a:gd name="T87" fmla="*/ 16 h 40"/>
                  <a:gd name="T88" fmla="*/ 25 w 40"/>
                  <a:gd name="T89" fmla="*/ 17 h 40"/>
                  <a:gd name="T90" fmla="*/ 33 w 40"/>
                  <a:gd name="T91" fmla="*/ 25 h 40"/>
                  <a:gd name="T92" fmla="*/ 31 w 40"/>
                  <a:gd name="T93" fmla="*/ 10 h 40"/>
                  <a:gd name="T94" fmla="*/ 33 w 40"/>
                  <a:gd name="T95"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0" y="11"/>
                    </a:moveTo>
                    <a:cubicBezTo>
                      <a:pt x="3" y="8"/>
                      <a:pt x="6" y="4"/>
                      <a:pt x="8" y="0"/>
                    </a:cubicBezTo>
                    <a:cubicBezTo>
                      <a:pt x="10" y="1"/>
                      <a:pt x="10" y="1"/>
                      <a:pt x="10" y="1"/>
                    </a:cubicBezTo>
                    <a:cubicBezTo>
                      <a:pt x="8" y="6"/>
                      <a:pt x="5" y="10"/>
                      <a:pt x="1" y="14"/>
                    </a:cubicBezTo>
                    <a:cubicBezTo>
                      <a:pt x="1" y="13"/>
                      <a:pt x="0" y="12"/>
                      <a:pt x="0" y="11"/>
                    </a:cubicBezTo>
                    <a:close/>
                    <a:moveTo>
                      <a:pt x="0" y="23"/>
                    </a:moveTo>
                    <a:cubicBezTo>
                      <a:pt x="3" y="20"/>
                      <a:pt x="5" y="16"/>
                      <a:pt x="8" y="10"/>
                    </a:cubicBezTo>
                    <a:cubicBezTo>
                      <a:pt x="10" y="12"/>
                      <a:pt x="10" y="12"/>
                      <a:pt x="10" y="12"/>
                    </a:cubicBezTo>
                    <a:cubicBezTo>
                      <a:pt x="9" y="14"/>
                      <a:pt x="8" y="16"/>
                      <a:pt x="7" y="18"/>
                    </a:cubicBezTo>
                    <a:cubicBezTo>
                      <a:pt x="7" y="39"/>
                      <a:pt x="7" y="39"/>
                      <a:pt x="7" y="39"/>
                    </a:cubicBezTo>
                    <a:cubicBezTo>
                      <a:pt x="4" y="39"/>
                      <a:pt x="4" y="39"/>
                      <a:pt x="4" y="39"/>
                    </a:cubicBezTo>
                    <a:cubicBezTo>
                      <a:pt x="4" y="22"/>
                      <a:pt x="4" y="22"/>
                      <a:pt x="4" y="22"/>
                    </a:cubicBezTo>
                    <a:cubicBezTo>
                      <a:pt x="3" y="24"/>
                      <a:pt x="2" y="25"/>
                      <a:pt x="1" y="27"/>
                    </a:cubicBezTo>
                    <a:cubicBezTo>
                      <a:pt x="1" y="25"/>
                      <a:pt x="0" y="24"/>
                      <a:pt x="0" y="23"/>
                    </a:cubicBezTo>
                    <a:close/>
                    <a:moveTo>
                      <a:pt x="12" y="29"/>
                    </a:moveTo>
                    <a:cubicBezTo>
                      <a:pt x="14" y="31"/>
                      <a:pt x="14" y="31"/>
                      <a:pt x="14" y="31"/>
                    </a:cubicBezTo>
                    <a:cubicBezTo>
                      <a:pt x="13" y="33"/>
                      <a:pt x="12" y="35"/>
                      <a:pt x="11" y="37"/>
                    </a:cubicBezTo>
                    <a:cubicBezTo>
                      <a:pt x="10" y="36"/>
                      <a:pt x="9" y="36"/>
                      <a:pt x="8" y="35"/>
                    </a:cubicBezTo>
                    <a:cubicBezTo>
                      <a:pt x="10" y="34"/>
                      <a:pt x="11" y="32"/>
                      <a:pt x="12" y="29"/>
                    </a:cubicBezTo>
                    <a:close/>
                    <a:moveTo>
                      <a:pt x="14" y="20"/>
                    </a:moveTo>
                    <a:cubicBezTo>
                      <a:pt x="15" y="20"/>
                      <a:pt x="17" y="20"/>
                      <a:pt x="19" y="20"/>
                    </a:cubicBezTo>
                    <a:cubicBezTo>
                      <a:pt x="20" y="19"/>
                      <a:pt x="21" y="18"/>
                      <a:pt x="22" y="17"/>
                    </a:cubicBezTo>
                    <a:cubicBezTo>
                      <a:pt x="24" y="18"/>
                      <a:pt x="24" y="18"/>
                      <a:pt x="24" y="18"/>
                    </a:cubicBezTo>
                    <a:cubicBezTo>
                      <a:pt x="21" y="21"/>
                      <a:pt x="18" y="24"/>
                      <a:pt x="15" y="26"/>
                    </a:cubicBezTo>
                    <a:cubicBezTo>
                      <a:pt x="18" y="26"/>
                      <a:pt x="20" y="26"/>
                      <a:pt x="23" y="26"/>
                    </a:cubicBezTo>
                    <a:cubicBezTo>
                      <a:pt x="23" y="25"/>
                      <a:pt x="22" y="24"/>
                      <a:pt x="22" y="23"/>
                    </a:cubicBezTo>
                    <a:cubicBezTo>
                      <a:pt x="24" y="22"/>
                      <a:pt x="24" y="22"/>
                      <a:pt x="24" y="22"/>
                    </a:cubicBezTo>
                    <a:cubicBezTo>
                      <a:pt x="25" y="24"/>
                      <a:pt x="26" y="26"/>
                      <a:pt x="28" y="28"/>
                    </a:cubicBezTo>
                    <a:cubicBezTo>
                      <a:pt x="25" y="30"/>
                      <a:pt x="25" y="30"/>
                      <a:pt x="25" y="30"/>
                    </a:cubicBezTo>
                    <a:cubicBezTo>
                      <a:pt x="25" y="29"/>
                      <a:pt x="25" y="28"/>
                      <a:pt x="24" y="28"/>
                    </a:cubicBezTo>
                    <a:cubicBezTo>
                      <a:pt x="23" y="28"/>
                      <a:pt x="21" y="28"/>
                      <a:pt x="20" y="28"/>
                    </a:cubicBezTo>
                    <a:cubicBezTo>
                      <a:pt x="20" y="35"/>
                      <a:pt x="20" y="35"/>
                      <a:pt x="20" y="35"/>
                    </a:cubicBezTo>
                    <a:cubicBezTo>
                      <a:pt x="20" y="37"/>
                      <a:pt x="19" y="39"/>
                      <a:pt x="16" y="39"/>
                    </a:cubicBezTo>
                    <a:cubicBezTo>
                      <a:pt x="15" y="39"/>
                      <a:pt x="14" y="39"/>
                      <a:pt x="13" y="39"/>
                    </a:cubicBezTo>
                    <a:cubicBezTo>
                      <a:pt x="13" y="38"/>
                      <a:pt x="13" y="37"/>
                      <a:pt x="12" y="36"/>
                    </a:cubicBezTo>
                    <a:cubicBezTo>
                      <a:pt x="13" y="36"/>
                      <a:pt x="14" y="36"/>
                      <a:pt x="15" y="36"/>
                    </a:cubicBezTo>
                    <a:cubicBezTo>
                      <a:pt x="17" y="36"/>
                      <a:pt x="17" y="35"/>
                      <a:pt x="17" y="34"/>
                    </a:cubicBezTo>
                    <a:cubicBezTo>
                      <a:pt x="17" y="28"/>
                      <a:pt x="17" y="28"/>
                      <a:pt x="17" y="28"/>
                    </a:cubicBezTo>
                    <a:cubicBezTo>
                      <a:pt x="16" y="28"/>
                      <a:pt x="14" y="28"/>
                      <a:pt x="13" y="28"/>
                    </a:cubicBezTo>
                    <a:cubicBezTo>
                      <a:pt x="12" y="28"/>
                      <a:pt x="11" y="29"/>
                      <a:pt x="11" y="29"/>
                    </a:cubicBezTo>
                    <a:cubicBezTo>
                      <a:pt x="10" y="26"/>
                      <a:pt x="10" y="26"/>
                      <a:pt x="10" y="26"/>
                    </a:cubicBezTo>
                    <a:cubicBezTo>
                      <a:pt x="10" y="26"/>
                      <a:pt x="11" y="26"/>
                      <a:pt x="11" y="26"/>
                    </a:cubicBezTo>
                    <a:cubicBezTo>
                      <a:pt x="13" y="24"/>
                      <a:pt x="15" y="23"/>
                      <a:pt x="17" y="22"/>
                    </a:cubicBezTo>
                    <a:cubicBezTo>
                      <a:pt x="15" y="22"/>
                      <a:pt x="14" y="22"/>
                      <a:pt x="12" y="22"/>
                    </a:cubicBezTo>
                    <a:cubicBezTo>
                      <a:pt x="12" y="22"/>
                      <a:pt x="12" y="22"/>
                      <a:pt x="11" y="22"/>
                    </a:cubicBezTo>
                    <a:cubicBezTo>
                      <a:pt x="10" y="20"/>
                      <a:pt x="10" y="20"/>
                      <a:pt x="10" y="20"/>
                    </a:cubicBezTo>
                    <a:cubicBezTo>
                      <a:pt x="10" y="20"/>
                      <a:pt x="11" y="19"/>
                      <a:pt x="11" y="19"/>
                    </a:cubicBezTo>
                    <a:cubicBezTo>
                      <a:pt x="13" y="18"/>
                      <a:pt x="14" y="17"/>
                      <a:pt x="15" y="15"/>
                    </a:cubicBezTo>
                    <a:cubicBezTo>
                      <a:pt x="11" y="15"/>
                      <a:pt x="11" y="15"/>
                      <a:pt x="11" y="15"/>
                    </a:cubicBezTo>
                    <a:cubicBezTo>
                      <a:pt x="11" y="13"/>
                      <a:pt x="11" y="13"/>
                      <a:pt x="11" y="13"/>
                    </a:cubicBezTo>
                    <a:cubicBezTo>
                      <a:pt x="26" y="13"/>
                      <a:pt x="26" y="13"/>
                      <a:pt x="26" y="13"/>
                    </a:cubicBezTo>
                    <a:cubicBezTo>
                      <a:pt x="26" y="15"/>
                      <a:pt x="26" y="15"/>
                      <a:pt x="26" y="15"/>
                    </a:cubicBezTo>
                    <a:cubicBezTo>
                      <a:pt x="19" y="15"/>
                      <a:pt x="19" y="15"/>
                      <a:pt x="19" y="15"/>
                    </a:cubicBezTo>
                    <a:cubicBezTo>
                      <a:pt x="17" y="17"/>
                      <a:pt x="15" y="19"/>
                      <a:pt x="14" y="20"/>
                    </a:cubicBezTo>
                    <a:close/>
                    <a:moveTo>
                      <a:pt x="11" y="10"/>
                    </a:moveTo>
                    <a:cubicBezTo>
                      <a:pt x="11" y="2"/>
                      <a:pt x="11" y="2"/>
                      <a:pt x="11" y="2"/>
                    </a:cubicBezTo>
                    <a:cubicBezTo>
                      <a:pt x="14" y="2"/>
                      <a:pt x="14" y="2"/>
                      <a:pt x="14" y="2"/>
                    </a:cubicBezTo>
                    <a:cubicBezTo>
                      <a:pt x="14" y="8"/>
                      <a:pt x="14" y="8"/>
                      <a:pt x="14" y="8"/>
                    </a:cubicBezTo>
                    <a:cubicBezTo>
                      <a:pt x="17" y="8"/>
                      <a:pt x="17" y="8"/>
                      <a:pt x="17" y="8"/>
                    </a:cubicBezTo>
                    <a:cubicBezTo>
                      <a:pt x="17" y="0"/>
                      <a:pt x="17" y="0"/>
                      <a:pt x="17" y="0"/>
                    </a:cubicBezTo>
                    <a:cubicBezTo>
                      <a:pt x="20" y="0"/>
                      <a:pt x="20" y="0"/>
                      <a:pt x="20" y="0"/>
                    </a:cubicBezTo>
                    <a:cubicBezTo>
                      <a:pt x="20" y="8"/>
                      <a:pt x="20" y="8"/>
                      <a:pt x="20" y="8"/>
                    </a:cubicBezTo>
                    <a:cubicBezTo>
                      <a:pt x="23" y="8"/>
                      <a:pt x="23" y="8"/>
                      <a:pt x="23" y="8"/>
                    </a:cubicBezTo>
                    <a:cubicBezTo>
                      <a:pt x="23" y="2"/>
                      <a:pt x="23" y="2"/>
                      <a:pt x="23" y="2"/>
                    </a:cubicBezTo>
                    <a:cubicBezTo>
                      <a:pt x="26" y="2"/>
                      <a:pt x="26" y="2"/>
                      <a:pt x="26" y="2"/>
                    </a:cubicBezTo>
                    <a:cubicBezTo>
                      <a:pt x="26" y="11"/>
                      <a:pt x="26" y="11"/>
                      <a:pt x="26" y="11"/>
                    </a:cubicBezTo>
                    <a:cubicBezTo>
                      <a:pt x="23" y="11"/>
                      <a:pt x="23" y="11"/>
                      <a:pt x="23" y="11"/>
                    </a:cubicBezTo>
                    <a:cubicBezTo>
                      <a:pt x="23" y="10"/>
                      <a:pt x="23" y="10"/>
                      <a:pt x="23" y="10"/>
                    </a:cubicBezTo>
                    <a:lnTo>
                      <a:pt x="11" y="10"/>
                    </a:lnTo>
                    <a:close/>
                    <a:moveTo>
                      <a:pt x="22" y="31"/>
                    </a:moveTo>
                    <a:cubicBezTo>
                      <a:pt x="23" y="29"/>
                      <a:pt x="23" y="29"/>
                      <a:pt x="23" y="29"/>
                    </a:cubicBezTo>
                    <a:cubicBezTo>
                      <a:pt x="25" y="31"/>
                      <a:pt x="26" y="32"/>
                      <a:pt x="27" y="34"/>
                    </a:cubicBezTo>
                    <a:cubicBezTo>
                      <a:pt x="25" y="35"/>
                      <a:pt x="25" y="35"/>
                      <a:pt x="25" y="35"/>
                    </a:cubicBezTo>
                    <a:cubicBezTo>
                      <a:pt x="24" y="33"/>
                      <a:pt x="23" y="32"/>
                      <a:pt x="22" y="31"/>
                    </a:cubicBezTo>
                    <a:close/>
                    <a:moveTo>
                      <a:pt x="31" y="0"/>
                    </a:moveTo>
                    <a:cubicBezTo>
                      <a:pt x="33" y="0"/>
                      <a:pt x="33" y="0"/>
                      <a:pt x="33" y="0"/>
                    </a:cubicBezTo>
                    <a:cubicBezTo>
                      <a:pt x="33" y="3"/>
                      <a:pt x="32" y="5"/>
                      <a:pt x="32" y="7"/>
                    </a:cubicBezTo>
                    <a:cubicBezTo>
                      <a:pt x="40" y="7"/>
                      <a:pt x="40" y="7"/>
                      <a:pt x="40" y="7"/>
                    </a:cubicBezTo>
                    <a:cubicBezTo>
                      <a:pt x="40" y="10"/>
                      <a:pt x="40" y="10"/>
                      <a:pt x="40" y="10"/>
                    </a:cubicBezTo>
                    <a:cubicBezTo>
                      <a:pt x="38" y="10"/>
                      <a:pt x="38" y="10"/>
                      <a:pt x="38" y="10"/>
                    </a:cubicBezTo>
                    <a:cubicBezTo>
                      <a:pt x="38" y="18"/>
                      <a:pt x="36" y="24"/>
                      <a:pt x="35" y="29"/>
                    </a:cubicBezTo>
                    <a:cubicBezTo>
                      <a:pt x="36" y="32"/>
                      <a:pt x="38" y="34"/>
                      <a:pt x="40" y="36"/>
                    </a:cubicBezTo>
                    <a:cubicBezTo>
                      <a:pt x="40" y="37"/>
                      <a:pt x="39" y="38"/>
                      <a:pt x="39" y="39"/>
                    </a:cubicBezTo>
                    <a:cubicBezTo>
                      <a:pt x="36" y="37"/>
                      <a:pt x="34" y="34"/>
                      <a:pt x="33" y="32"/>
                    </a:cubicBezTo>
                    <a:cubicBezTo>
                      <a:pt x="31" y="34"/>
                      <a:pt x="29" y="37"/>
                      <a:pt x="27" y="40"/>
                    </a:cubicBezTo>
                    <a:cubicBezTo>
                      <a:pt x="26" y="39"/>
                      <a:pt x="26" y="38"/>
                      <a:pt x="25" y="37"/>
                    </a:cubicBezTo>
                    <a:cubicBezTo>
                      <a:pt x="28" y="34"/>
                      <a:pt x="30" y="31"/>
                      <a:pt x="32" y="29"/>
                    </a:cubicBezTo>
                    <a:cubicBezTo>
                      <a:pt x="30" y="25"/>
                      <a:pt x="29" y="21"/>
                      <a:pt x="29" y="16"/>
                    </a:cubicBezTo>
                    <a:cubicBezTo>
                      <a:pt x="28" y="17"/>
                      <a:pt x="28" y="19"/>
                      <a:pt x="27" y="20"/>
                    </a:cubicBezTo>
                    <a:cubicBezTo>
                      <a:pt x="26" y="19"/>
                      <a:pt x="26" y="18"/>
                      <a:pt x="25" y="17"/>
                    </a:cubicBezTo>
                    <a:cubicBezTo>
                      <a:pt x="28" y="13"/>
                      <a:pt x="30" y="7"/>
                      <a:pt x="31" y="0"/>
                    </a:cubicBezTo>
                    <a:close/>
                    <a:moveTo>
                      <a:pt x="33" y="25"/>
                    </a:moveTo>
                    <a:cubicBezTo>
                      <a:pt x="34" y="22"/>
                      <a:pt x="35" y="17"/>
                      <a:pt x="36" y="10"/>
                    </a:cubicBezTo>
                    <a:cubicBezTo>
                      <a:pt x="31" y="10"/>
                      <a:pt x="31" y="10"/>
                      <a:pt x="31" y="10"/>
                    </a:cubicBezTo>
                    <a:cubicBezTo>
                      <a:pt x="31" y="10"/>
                      <a:pt x="31" y="11"/>
                      <a:pt x="31" y="11"/>
                    </a:cubicBezTo>
                    <a:cubicBezTo>
                      <a:pt x="31" y="17"/>
                      <a:pt x="32" y="21"/>
                      <a:pt x="3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8" name="Freeform 210"/>
              <p:cNvSpPr/>
              <p:nvPr>
                <p:custDataLst>
                  <p:tags r:id="rId87"/>
                </p:custDataLst>
              </p:nvPr>
            </p:nvSpPr>
            <p:spPr bwMode="auto">
              <a:xfrm>
                <a:off x="6508" y="1921"/>
                <a:ext cx="33" cy="30"/>
              </a:xfrm>
              <a:custGeom>
                <a:avLst/>
                <a:gdLst>
                  <a:gd name="T0" fmla="*/ 0 w 33"/>
                  <a:gd name="T1" fmla="*/ 28 h 30"/>
                  <a:gd name="T2" fmla="*/ 13 w 33"/>
                  <a:gd name="T3" fmla="*/ 28 h 30"/>
                  <a:gd name="T4" fmla="*/ 13 w 33"/>
                  <a:gd name="T5" fmla="*/ 0 h 30"/>
                  <a:gd name="T6" fmla="*/ 16 w 33"/>
                  <a:gd name="T7" fmla="*/ 0 h 30"/>
                  <a:gd name="T8" fmla="*/ 16 w 33"/>
                  <a:gd name="T9" fmla="*/ 9 h 30"/>
                  <a:gd name="T10" fmla="*/ 30 w 33"/>
                  <a:gd name="T11" fmla="*/ 9 h 30"/>
                  <a:gd name="T12" fmla="*/ 30 w 33"/>
                  <a:gd name="T13" fmla="*/ 13 h 30"/>
                  <a:gd name="T14" fmla="*/ 16 w 33"/>
                  <a:gd name="T15" fmla="*/ 13 h 30"/>
                  <a:gd name="T16" fmla="*/ 16 w 33"/>
                  <a:gd name="T17" fmla="*/ 28 h 30"/>
                  <a:gd name="T18" fmla="*/ 33 w 33"/>
                  <a:gd name="T19" fmla="*/ 28 h 30"/>
                  <a:gd name="T20" fmla="*/ 33 w 33"/>
                  <a:gd name="T21" fmla="*/ 30 h 30"/>
                  <a:gd name="T22" fmla="*/ 0 w 33"/>
                  <a:gd name="T23" fmla="*/ 30 h 30"/>
                  <a:gd name="T24" fmla="*/ 0 w 33"/>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0" y="28"/>
                    </a:moveTo>
                    <a:lnTo>
                      <a:pt x="13" y="28"/>
                    </a:lnTo>
                    <a:lnTo>
                      <a:pt x="13" y="0"/>
                    </a:lnTo>
                    <a:lnTo>
                      <a:pt x="16" y="0"/>
                    </a:lnTo>
                    <a:lnTo>
                      <a:pt x="16" y="9"/>
                    </a:lnTo>
                    <a:lnTo>
                      <a:pt x="30" y="9"/>
                    </a:lnTo>
                    <a:lnTo>
                      <a:pt x="30" y="13"/>
                    </a:lnTo>
                    <a:lnTo>
                      <a:pt x="16" y="13"/>
                    </a:lnTo>
                    <a:lnTo>
                      <a:pt x="16" y="28"/>
                    </a:lnTo>
                    <a:lnTo>
                      <a:pt x="33" y="28"/>
                    </a:lnTo>
                    <a:lnTo>
                      <a:pt x="33" y="30"/>
                    </a:lnTo>
                    <a:lnTo>
                      <a:pt x="0" y="3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79" name="Freeform 211"/>
              <p:cNvSpPr>
                <a:spLocks noEditPoints="1"/>
              </p:cNvSpPr>
              <p:nvPr>
                <p:custDataLst>
                  <p:tags r:id="rId88"/>
                </p:custDataLst>
              </p:nvPr>
            </p:nvSpPr>
            <p:spPr bwMode="auto">
              <a:xfrm>
                <a:off x="6541" y="1921"/>
                <a:ext cx="34" cy="32"/>
              </a:xfrm>
              <a:custGeom>
                <a:avLst/>
                <a:gdLst>
                  <a:gd name="T0" fmla="*/ 1 w 18"/>
                  <a:gd name="T1" fmla="*/ 5 h 17"/>
                  <a:gd name="T2" fmla="*/ 3 w 18"/>
                  <a:gd name="T3" fmla="*/ 8 h 17"/>
                  <a:gd name="T4" fmla="*/ 1 w 18"/>
                  <a:gd name="T5" fmla="*/ 17 h 17"/>
                  <a:gd name="T6" fmla="*/ 4 w 18"/>
                  <a:gd name="T7" fmla="*/ 11 h 17"/>
                  <a:gd name="T8" fmla="*/ 1 w 18"/>
                  <a:gd name="T9" fmla="*/ 17 h 17"/>
                  <a:gd name="T10" fmla="*/ 2 w 18"/>
                  <a:gd name="T11" fmla="*/ 0 h 17"/>
                  <a:gd name="T12" fmla="*/ 4 w 18"/>
                  <a:gd name="T13" fmla="*/ 3 h 17"/>
                  <a:gd name="T14" fmla="*/ 4 w 18"/>
                  <a:gd name="T15" fmla="*/ 5 h 17"/>
                  <a:gd name="T16" fmla="*/ 9 w 18"/>
                  <a:gd name="T17" fmla="*/ 0 h 17"/>
                  <a:gd name="T18" fmla="*/ 18 w 18"/>
                  <a:gd name="T19" fmla="*/ 1 h 17"/>
                  <a:gd name="T20" fmla="*/ 8 w 18"/>
                  <a:gd name="T21" fmla="*/ 3 h 17"/>
                  <a:gd name="T22" fmla="*/ 4 w 18"/>
                  <a:gd name="T23" fmla="*/ 5 h 17"/>
                  <a:gd name="T24" fmla="*/ 6 w 18"/>
                  <a:gd name="T25" fmla="*/ 9 h 17"/>
                  <a:gd name="T26" fmla="*/ 17 w 18"/>
                  <a:gd name="T27" fmla="*/ 4 h 17"/>
                  <a:gd name="T28" fmla="*/ 18 w 18"/>
                  <a:gd name="T29" fmla="*/ 9 h 17"/>
                  <a:gd name="T30" fmla="*/ 16 w 18"/>
                  <a:gd name="T31" fmla="*/ 10 h 17"/>
                  <a:gd name="T32" fmla="*/ 18 w 18"/>
                  <a:gd name="T33" fmla="*/ 13 h 17"/>
                  <a:gd name="T34" fmla="*/ 16 w 18"/>
                  <a:gd name="T35" fmla="*/ 14 h 17"/>
                  <a:gd name="T36" fmla="*/ 13 w 18"/>
                  <a:gd name="T37" fmla="*/ 17 h 17"/>
                  <a:gd name="T38" fmla="*/ 11 w 18"/>
                  <a:gd name="T39" fmla="*/ 16 h 17"/>
                  <a:gd name="T40" fmla="*/ 15 w 18"/>
                  <a:gd name="T41" fmla="*/ 14 h 17"/>
                  <a:gd name="T42" fmla="*/ 6 w 18"/>
                  <a:gd name="T43" fmla="*/ 13 h 17"/>
                  <a:gd name="T44" fmla="*/ 4 w 18"/>
                  <a:gd name="T45" fmla="*/ 10 h 17"/>
                  <a:gd name="T46" fmla="*/ 15 w 18"/>
                  <a:gd name="T47" fmla="*/ 10 h 17"/>
                  <a:gd name="T48" fmla="*/ 7 w 18"/>
                  <a:gd name="T49" fmla="*/ 13 h 17"/>
                  <a:gd name="T50" fmla="*/ 15 w 18"/>
                  <a:gd name="T51" fmla="*/ 10 h 17"/>
                  <a:gd name="T52" fmla="*/ 8 w 18"/>
                  <a:gd name="T53" fmla="*/ 5 h 17"/>
                  <a:gd name="T54" fmla="*/ 15 w 18"/>
                  <a:gd name="T55" fmla="*/ 9 h 17"/>
                  <a:gd name="T56" fmla="*/ 10 w 18"/>
                  <a:gd name="T57" fmla="*/ 11 h 17"/>
                  <a:gd name="T58" fmla="*/ 13 w 18"/>
                  <a:gd name="T59" fmla="*/ 12 h 17"/>
                  <a:gd name="T60" fmla="*/ 10 w 18"/>
                  <a:gd name="T61" fmla="*/ 11 h 17"/>
                  <a:gd name="T62" fmla="*/ 11 w 18"/>
                  <a:gd name="T63" fmla="*/ 6 h 17"/>
                  <a:gd name="T64" fmla="*/ 12 w 18"/>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7">
                    <a:moveTo>
                      <a:pt x="0" y="6"/>
                    </a:moveTo>
                    <a:cubicBezTo>
                      <a:pt x="1" y="5"/>
                      <a:pt x="1" y="5"/>
                      <a:pt x="1" y="5"/>
                    </a:cubicBezTo>
                    <a:cubicBezTo>
                      <a:pt x="2" y="5"/>
                      <a:pt x="4" y="6"/>
                      <a:pt x="4" y="7"/>
                    </a:cubicBezTo>
                    <a:cubicBezTo>
                      <a:pt x="4" y="7"/>
                      <a:pt x="4" y="8"/>
                      <a:pt x="3" y="8"/>
                    </a:cubicBezTo>
                    <a:cubicBezTo>
                      <a:pt x="2" y="7"/>
                      <a:pt x="1" y="6"/>
                      <a:pt x="0" y="6"/>
                    </a:cubicBezTo>
                    <a:close/>
                    <a:moveTo>
                      <a:pt x="1" y="17"/>
                    </a:moveTo>
                    <a:cubicBezTo>
                      <a:pt x="2" y="15"/>
                      <a:pt x="2" y="12"/>
                      <a:pt x="3" y="10"/>
                    </a:cubicBezTo>
                    <a:cubicBezTo>
                      <a:pt x="3" y="10"/>
                      <a:pt x="4" y="10"/>
                      <a:pt x="4" y="11"/>
                    </a:cubicBezTo>
                    <a:cubicBezTo>
                      <a:pt x="4" y="13"/>
                      <a:pt x="3" y="15"/>
                      <a:pt x="3" y="17"/>
                    </a:cubicBezTo>
                    <a:lnTo>
                      <a:pt x="1" y="17"/>
                    </a:lnTo>
                    <a:close/>
                    <a:moveTo>
                      <a:pt x="1" y="1"/>
                    </a:moveTo>
                    <a:cubicBezTo>
                      <a:pt x="2" y="0"/>
                      <a:pt x="2" y="0"/>
                      <a:pt x="2" y="0"/>
                    </a:cubicBezTo>
                    <a:cubicBezTo>
                      <a:pt x="3" y="0"/>
                      <a:pt x="4" y="1"/>
                      <a:pt x="5" y="2"/>
                    </a:cubicBezTo>
                    <a:cubicBezTo>
                      <a:pt x="5" y="3"/>
                      <a:pt x="4" y="3"/>
                      <a:pt x="4" y="3"/>
                    </a:cubicBezTo>
                    <a:cubicBezTo>
                      <a:pt x="3" y="2"/>
                      <a:pt x="2" y="1"/>
                      <a:pt x="1" y="1"/>
                    </a:cubicBezTo>
                    <a:close/>
                    <a:moveTo>
                      <a:pt x="4" y="5"/>
                    </a:moveTo>
                    <a:cubicBezTo>
                      <a:pt x="6" y="3"/>
                      <a:pt x="7" y="2"/>
                      <a:pt x="8" y="0"/>
                    </a:cubicBezTo>
                    <a:cubicBezTo>
                      <a:pt x="9" y="0"/>
                      <a:pt x="9" y="0"/>
                      <a:pt x="9" y="0"/>
                    </a:cubicBezTo>
                    <a:cubicBezTo>
                      <a:pt x="9" y="0"/>
                      <a:pt x="9" y="1"/>
                      <a:pt x="9" y="1"/>
                    </a:cubicBezTo>
                    <a:cubicBezTo>
                      <a:pt x="18" y="1"/>
                      <a:pt x="18" y="1"/>
                      <a:pt x="18" y="1"/>
                    </a:cubicBezTo>
                    <a:cubicBezTo>
                      <a:pt x="18" y="3"/>
                      <a:pt x="18" y="3"/>
                      <a:pt x="18" y="3"/>
                    </a:cubicBezTo>
                    <a:cubicBezTo>
                      <a:pt x="8" y="3"/>
                      <a:pt x="8" y="3"/>
                      <a:pt x="8" y="3"/>
                    </a:cubicBezTo>
                    <a:cubicBezTo>
                      <a:pt x="7" y="4"/>
                      <a:pt x="6" y="5"/>
                      <a:pt x="5" y="6"/>
                    </a:cubicBezTo>
                    <a:cubicBezTo>
                      <a:pt x="5" y="5"/>
                      <a:pt x="5" y="5"/>
                      <a:pt x="4" y="5"/>
                    </a:cubicBezTo>
                    <a:close/>
                    <a:moveTo>
                      <a:pt x="4" y="9"/>
                    </a:moveTo>
                    <a:cubicBezTo>
                      <a:pt x="6" y="9"/>
                      <a:pt x="6" y="9"/>
                      <a:pt x="6" y="9"/>
                    </a:cubicBezTo>
                    <a:cubicBezTo>
                      <a:pt x="7" y="4"/>
                      <a:pt x="7" y="4"/>
                      <a:pt x="7" y="4"/>
                    </a:cubicBezTo>
                    <a:cubicBezTo>
                      <a:pt x="17" y="4"/>
                      <a:pt x="17" y="4"/>
                      <a:pt x="17" y="4"/>
                    </a:cubicBezTo>
                    <a:cubicBezTo>
                      <a:pt x="17" y="6"/>
                      <a:pt x="16" y="7"/>
                      <a:pt x="16" y="9"/>
                    </a:cubicBezTo>
                    <a:cubicBezTo>
                      <a:pt x="18" y="9"/>
                      <a:pt x="18" y="9"/>
                      <a:pt x="18" y="9"/>
                    </a:cubicBezTo>
                    <a:cubicBezTo>
                      <a:pt x="18" y="10"/>
                      <a:pt x="18" y="10"/>
                      <a:pt x="18" y="10"/>
                    </a:cubicBezTo>
                    <a:cubicBezTo>
                      <a:pt x="16" y="10"/>
                      <a:pt x="16" y="10"/>
                      <a:pt x="16" y="10"/>
                    </a:cubicBezTo>
                    <a:cubicBezTo>
                      <a:pt x="16" y="11"/>
                      <a:pt x="16" y="12"/>
                      <a:pt x="16" y="13"/>
                    </a:cubicBezTo>
                    <a:cubicBezTo>
                      <a:pt x="18" y="13"/>
                      <a:pt x="18" y="13"/>
                      <a:pt x="18" y="13"/>
                    </a:cubicBezTo>
                    <a:cubicBezTo>
                      <a:pt x="18" y="14"/>
                      <a:pt x="18" y="14"/>
                      <a:pt x="18" y="14"/>
                    </a:cubicBezTo>
                    <a:cubicBezTo>
                      <a:pt x="16" y="14"/>
                      <a:pt x="16" y="14"/>
                      <a:pt x="16" y="14"/>
                    </a:cubicBezTo>
                    <a:cubicBezTo>
                      <a:pt x="16" y="15"/>
                      <a:pt x="16" y="16"/>
                      <a:pt x="16" y="16"/>
                    </a:cubicBezTo>
                    <a:cubicBezTo>
                      <a:pt x="15" y="17"/>
                      <a:pt x="14" y="17"/>
                      <a:pt x="13" y="17"/>
                    </a:cubicBezTo>
                    <a:cubicBezTo>
                      <a:pt x="13" y="17"/>
                      <a:pt x="12" y="17"/>
                      <a:pt x="11" y="17"/>
                    </a:cubicBezTo>
                    <a:cubicBezTo>
                      <a:pt x="11" y="17"/>
                      <a:pt x="11" y="16"/>
                      <a:pt x="11" y="16"/>
                    </a:cubicBezTo>
                    <a:cubicBezTo>
                      <a:pt x="12" y="16"/>
                      <a:pt x="13" y="16"/>
                      <a:pt x="13" y="16"/>
                    </a:cubicBezTo>
                    <a:cubicBezTo>
                      <a:pt x="14" y="16"/>
                      <a:pt x="15" y="15"/>
                      <a:pt x="15" y="14"/>
                    </a:cubicBezTo>
                    <a:cubicBezTo>
                      <a:pt x="6" y="14"/>
                      <a:pt x="6" y="14"/>
                      <a:pt x="6" y="14"/>
                    </a:cubicBezTo>
                    <a:cubicBezTo>
                      <a:pt x="6" y="13"/>
                      <a:pt x="6" y="13"/>
                      <a:pt x="6" y="13"/>
                    </a:cubicBezTo>
                    <a:cubicBezTo>
                      <a:pt x="6" y="10"/>
                      <a:pt x="6" y="10"/>
                      <a:pt x="6" y="10"/>
                    </a:cubicBezTo>
                    <a:cubicBezTo>
                      <a:pt x="4" y="10"/>
                      <a:pt x="4" y="10"/>
                      <a:pt x="4" y="10"/>
                    </a:cubicBezTo>
                    <a:lnTo>
                      <a:pt x="4" y="9"/>
                    </a:lnTo>
                    <a:close/>
                    <a:moveTo>
                      <a:pt x="15" y="10"/>
                    </a:moveTo>
                    <a:cubicBezTo>
                      <a:pt x="8" y="10"/>
                      <a:pt x="8" y="10"/>
                      <a:pt x="8" y="10"/>
                    </a:cubicBezTo>
                    <a:cubicBezTo>
                      <a:pt x="7" y="13"/>
                      <a:pt x="7" y="13"/>
                      <a:pt x="7" y="13"/>
                    </a:cubicBezTo>
                    <a:cubicBezTo>
                      <a:pt x="15" y="13"/>
                      <a:pt x="15" y="13"/>
                      <a:pt x="15" y="13"/>
                    </a:cubicBezTo>
                    <a:cubicBezTo>
                      <a:pt x="15" y="12"/>
                      <a:pt x="15" y="11"/>
                      <a:pt x="15" y="10"/>
                    </a:cubicBezTo>
                    <a:close/>
                    <a:moveTo>
                      <a:pt x="15" y="5"/>
                    </a:moveTo>
                    <a:cubicBezTo>
                      <a:pt x="8" y="5"/>
                      <a:pt x="8" y="5"/>
                      <a:pt x="8" y="5"/>
                    </a:cubicBezTo>
                    <a:cubicBezTo>
                      <a:pt x="8" y="9"/>
                      <a:pt x="8" y="9"/>
                      <a:pt x="8" y="9"/>
                    </a:cubicBezTo>
                    <a:cubicBezTo>
                      <a:pt x="15" y="9"/>
                      <a:pt x="15" y="9"/>
                      <a:pt x="15" y="9"/>
                    </a:cubicBezTo>
                    <a:cubicBezTo>
                      <a:pt x="15" y="8"/>
                      <a:pt x="15" y="7"/>
                      <a:pt x="15" y="5"/>
                    </a:cubicBezTo>
                    <a:close/>
                    <a:moveTo>
                      <a:pt x="10" y="11"/>
                    </a:moveTo>
                    <a:cubicBezTo>
                      <a:pt x="10" y="10"/>
                      <a:pt x="10" y="10"/>
                      <a:pt x="10" y="10"/>
                    </a:cubicBezTo>
                    <a:cubicBezTo>
                      <a:pt x="11" y="11"/>
                      <a:pt x="12" y="11"/>
                      <a:pt x="13" y="12"/>
                    </a:cubicBezTo>
                    <a:cubicBezTo>
                      <a:pt x="12" y="13"/>
                      <a:pt x="12" y="13"/>
                      <a:pt x="12" y="13"/>
                    </a:cubicBezTo>
                    <a:cubicBezTo>
                      <a:pt x="11" y="12"/>
                      <a:pt x="10" y="12"/>
                      <a:pt x="10" y="11"/>
                    </a:cubicBezTo>
                    <a:close/>
                    <a:moveTo>
                      <a:pt x="10" y="6"/>
                    </a:moveTo>
                    <a:cubicBezTo>
                      <a:pt x="11" y="6"/>
                      <a:pt x="11" y="6"/>
                      <a:pt x="11" y="6"/>
                    </a:cubicBezTo>
                    <a:cubicBezTo>
                      <a:pt x="11" y="6"/>
                      <a:pt x="12" y="7"/>
                      <a:pt x="13" y="7"/>
                    </a:cubicBezTo>
                    <a:cubicBezTo>
                      <a:pt x="12" y="8"/>
                      <a:pt x="12" y="8"/>
                      <a:pt x="12" y="8"/>
                    </a:cubicBezTo>
                    <a:cubicBezTo>
                      <a:pt x="11" y="8"/>
                      <a:pt x="11"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0" name="Freeform 212"/>
              <p:cNvSpPr>
                <a:spLocks noEditPoints="1"/>
              </p:cNvSpPr>
              <p:nvPr>
                <p:custDataLst>
                  <p:tags r:id="rId89"/>
                </p:custDataLst>
              </p:nvPr>
            </p:nvSpPr>
            <p:spPr bwMode="auto">
              <a:xfrm>
                <a:off x="6329" y="2103"/>
                <a:ext cx="75" cy="76"/>
              </a:xfrm>
              <a:custGeom>
                <a:avLst/>
                <a:gdLst>
                  <a:gd name="T0" fmla="*/ 2 w 40"/>
                  <a:gd name="T1" fmla="*/ 11 h 40"/>
                  <a:gd name="T2" fmla="*/ 8 w 40"/>
                  <a:gd name="T3" fmla="*/ 17 h 40"/>
                  <a:gd name="T4" fmla="*/ 6 w 40"/>
                  <a:gd name="T5" fmla="*/ 19 h 40"/>
                  <a:gd name="T6" fmla="*/ 0 w 40"/>
                  <a:gd name="T7" fmla="*/ 13 h 40"/>
                  <a:gd name="T8" fmla="*/ 2 w 40"/>
                  <a:gd name="T9" fmla="*/ 11 h 40"/>
                  <a:gd name="T10" fmla="*/ 5 w 40"/>
                  <a:gd name="T11" fmla="*/ 23 h 40"/>
                  <a:gd name="T12" fmla="*/ 8 w 40"/>
                  <a:gd name="T13" fmla="*/ 24 h 40"/>
                  <a:gd name="T14" fmla="*/ 4 w 40"/>
                  <a:gd name="T15" fmla="*/ 39 h 40"/>
                  <a:gd name="T16" fmla="*/ 1 w 40"/>
                  <a:gd name="T17" fmla="*/ 38 h 40"/>
                  <a:gd name="T18" fmla="*/ 5 w 40"/>
                  <a:gd name="T19" fmla="*/ 23 h 40"/>
                  <a:gd name="T20" fmla="*/ 4 w 40"/>
                  <a:gd name="T21" fmla="*/ 1 h 40"/>
                  <a:gd name="T22" fmla="*/ 10 w 40"/>
                  <a:gd name="T23" fmla="*/ 6 h 40"/>
                  <a:gd name="T24" fmla="*/ 8 w 40"/>
                  <a:gd name="T25" fmla="*/ 8 h 40"/>
                  <a:gd name="T26" fmla="*/ 2 w 40"/>
                  <a:gd name="T27" fmla="*/ 3 h 40"/>
                  <a:gd name="T28" fmla="*/ 4 w 40"/>
                  <a:gd name="T29" fmla="*/ 1 h 40"/>
                  <a:gd name="T30" fmla="*/ 9 w 40"/>
                  <a:gd name="T31" fmla="*/ 21 h 40"/>
                  <a:gd name="T32" fmla="*/ 14 w 40"/>
                  <a:gd name="T33" fmla="*/ 20 h 40"/>
                  <a:gd name="T34" fmla="*/ 14 w 40"/>
                  <a:gd name="T35" fmla="*/ 10 h 40"/>
                  <a:gd name="T36" fmla="*/ 9 w 40"/>
                  <a:gd name="T37" fmla="*/ 10 h 40"/>
                  <a:gd name="T38" fmla="*/ 9 w 40"/>
                  <a:gd name="T39" fmla="*/ 8 h 40"/>
                  <a:gd name="T40" fmla="*/ 14 w 40"/>
                  <a:gd name="T41" fmla="*/ 8 h 40"/>
                  <a:gd name="T42" fmla="*/ 14 w 40"/>
                  <a:gd name="T43" fmla="*/ 0 h 40"/>
                  <a:gd name="T44" fmla="*/ 17 w 40"/>
                  <a:gd name="T45" fmla="*/ 0 h 40"/>
                  <a:gd name="T46" fmla="*/ 17 w 40"/>
                  <a:gd name="T47" fmla="*/ 8 h 40"/>
                  <a:gd name="T48" fmla="*/ 22 w 40"/>
                  <a:gd name="T49" fmla="*/ 8 h 40"/>
                  <a:gd name="T50" fmla="*/ 22 w 40"/>
                  <a:gd name="T51" fmla="*/ 10 h 40"/>
                  <a:gd name="T52" fmla="*/ 17 w 40"/>
                  <a:gd name="T53" fmla="*/ 10 h 40"/>
                  <a:gd name="T54" fmla="*/ 17 w 40"/>
                  <a:gd name="T55" fmla="*/ 19 h 40"/>
                  <a:gd name="T56" fmla="*/ 21 w 40"/>
                  <a:gd name="T57" fmla="*/ 17 h 40"/>
                  <a:gd name="T58" fmla="*/ 22 w 40"/>
                  <a:gd name="T59" fmla="*/ 21 h 40"/>
                  <a:gd name="T60" fmla="*/ 17 w 40"/>
                  <a:gd name="T61" fmla="*/ 22 h 40"/>
                  <a:gd name="T62" fmla="*/ 17 w 40"/>
                  <a:gd name="T63" fmla="*/ 35 h 40"/>
                  <a:gd name="T64" fmla="*/ 13 w 40"/>
                  <a:gd name="T65" fmla="*/ 39 h 40"/>
                  <a:gd name="T66" fmla="*/ 8 w 40"/>
                  <a:gd name="T67" fmla="*/ 39 h 40"/>
                  <a:gd name="T68" fmla="*/ 8 w 40"/>
                  <a:gd name="T69" fmla="*/ 36 h 40"/>
                  <a:gd name="T70" fmla="*/ 12 w 40"/>
                  <a:gd name="T71" fmla="*/ 36 h 40"/>
                  <a:gd name="T72" fmla="*/ 14 w 40"/>
                  <a:gd name="T73" fmla="*/ 34 h 40"/>
                  <a:gd name="T74" fmla="*/ 14 w 40"/>
                  <a:gd name="T75" fmla="*/ 23 h 40"/>
                  <a:gd name="T76" fmla="*/ 9 w 40"/>
                  <a:gd name="T77" fmla="*/ 25 h 40"/>
                  <a:gd name="T78" fmla="*/ 9 w 40"/>
                  <a:gd name="T79" fmla="*/ 21 h 40"/>
                  <a:gd name="T80" fmla="*/ 23 w 40"/>
                  <a:gd name="T81" fmla="*/ 3 h 40"/>
                  <a:gd name="T82" fmla="*/ 38 w 40"/>
                  <a:gd name="T83" fmla="*/ 1 h 40"/>
                  <a:gd name="T84" fmla="*/ 39 w 40"/>
                  <a:gd name="T85" fmla="*/ 4 h 40"/>
                  <a:gd name="T86" fmla="*/ 26 w 40"/>
                  <a:gd name="T87" fmla="*/ 6 h 40"/>
                  <a:gd name="T88" fmla="*/ 26 w 40"/>
                  <a:gd name="T89" fmla="*/ 15 h 40"/>
                  <a:gd name="T90" fmla="*/ 40 w 40"/>
                  <a:gd name="T91" fmla="*/ 15 h 40"/>
                  <a:gd name="T92" fmla="*/ 40 w 40"/>
                  <a:gd name="T93" fmla="*/ 18 h 40"/>
                  <a:gd name="T94" fmla="*/ 35 w 40"/>
                  <a:gd name="T95" fmla="*/ 18 h 40"/>
                  <a:gd name="T96" fmla="*/ 35 w 40"/>
                  <a:gd name="T97" fmla="*/ 40 h 40"/>
                  <a:gd name="T98" fmla="*/ 32 w 40"/>
                  <a:gd name="T99" fmla="*/ 40 h 40"/>
                  <a:gd name="T100" fmla="*/ 32 w 40"/>
                  <a:gd name="T101" fmla="*/ 18 h 40"/>
                  <a:gd name="T102" fmla="*/ 26 w 40"/>
                  <a:gd name="T103" fmla="*/ 18 h 40"/>
                  <a:gd name="T104" fmla="*/ 21 w 40"/>
                  <a:gd name="T105" fmla="*/ 40 h 40"/>
                  <a:gd name="T106" fmla="*/ 19 w 40"/>
                  <a:gd name="T107" fmla="*/ 38 h 40"/>
                  <a:gd name="T108" fmla="*/ 23 w 40"/>
                  <a:gd name="T109" fmla="*/ 19 h 40"/>
                  <a:gd name="T110" fmla="*/ 23 w 40"/>
                  <a:gd name="T11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40">
                    <a:moveTo>
                      <a:pt x="2" y="11"/>
                    </a:moveTo>
                    <a:cubicBezTo>
                      <a:pt x="4" y="13"/>
                      <a:pt x="6" y="15"/>
                      <a:pt x="8" y="17"/>
                    </a:cubicBezTo>
                    <a:cubicBezTo>
                      <a:pt x="6" y="19"/>
                      <a:pt x="6" y="19"/>
                      <a:pt x="6" y="19"/>
                    </a:cubicBezTo>
                    <a:cubicBezTo>
                      <a:pt x="4" y="17"/>
                      <a:pt x="2" y="15"/>
                      <a:pt x="0" y="13"/>
                    </a:cubicBezTo>
                    <a:lnTo>
                      <a:pt x="2" y="11"/>
                    </a:lnTo>
                    <a:close/>
                    <a:moveTo>
                      <a:pt x="5" y="23"/>
                    </a:moveTo>
                    <a:cubicBezTo>
                      <a:pt x="6" y="23"/>
                      <a:pt x="7" y="24"/>
                      <a:pt x="8" y="24"/>
                    </a:cubicBezTo>
                    <a:cubicBezTo>
                      <a:pt x="7" y="30"/>
                      <a:pt x="5" y="35"/>
                      <a:pt x="4" y="39"/>
                    </a:cubicBezTo>
                    <a:cubicBezTo>
                      <a:pt x="1" y="38"/>
                      <a:pt x="1" y="38"/>
                      <a:pt x="1" y="38"/>
                    </a:cubicBezTo>
                    <a:cubicBezTo>
                      <a:pt x="3" y="33"/>
                      <a:pt x="4" y="28"/>
                      <a:pt x="5" y="23"/>
                    </a:cubicBezTo>
                    <a:close/>
                    <a:moveTo>
                      <a:pt x="4" y="1"/>
                    </a:moveTo>
                    <a:cubicBezTo>
                      <a:pt x="6" y="2"/>
                      <a:pt x="8" y="4"/>
                      <a:pt x="10" y="6"/>
                    </a:cubicBezTo>
                    <a:cubicBezTo>
                      <a:pt x="8" y="8"/>
                      <a:pt x="8" y="8"/>
                      <a:pt x="8" y="8"/>
                    </a:cubicBezTo>
                    <a:cubicBezTo>
                      <a:pt x="6" y="7"/>
                      <a:pt x="4" y="5"/>
                      <a:pt x="2" y="3"/>
                    </a:cubicBezTo>
                    <a:lnTo>
                      <a:pt x="4" y="1"/>
                    </a:lnTo>
                    <a:close/>
                    <a:moveTo>
                      <a:pt x="9" y="21"/>
                    </a:moveTo>
                    <a:cubicBezTo>
                      <a:pt x="10" y="21"/>
                      <a:pt x="12" y="20"/>
                      <a:pt x="14" y="20"/>
                    </a:cubicBezTo>
                    <a:cubicBezTo>
                      <a:pt x="14" y="10"/>
                      <a:pt x="14" y="10"/>
                      <a:pt x="14" y="10"/>
                    </a:cubicBezTo>
                    <a:cubicBezTo>
                      <a:pt x="9" y="10"/>
                      <a:pt x="9" y="10"/>
                      <a:pt x="9" y="10"/>
                    </a:cubicBezTo>
                    <a:cubicBezTo>
                      <a:pt x="9" y="8"/>
                      <a:pt x="9" y="8"/>
                      <a:pt x="9" y="8"/>
                    </a:cubicBezTo>
                    <a:cubicBezTo>
                      <a:pt x="14" y="8"/>
                      <a:pt x="14" y="8"/>
                      <a:pt x="14" y="8"/>
                    </a:cubicBezTo>
                    <a:cubicBezTo>
                      <a:pt x="14" y="0"/>
                      <a:pt x="14" y="0"/>
                      <a:pt x="14" y="0"/>
                    </a:cubicBezTo>
                    <a:cubicBezTo>
                      <a:pt x="17" y="0"/>
                      <a:pt x="17" y="0"/>
                      <a:pt x="17" y="0"/>
                    </a:cubicBezTo>
                    <a:cubicBezTo>
                      <a:pt x="17" y="8"/>
                      <a:pt x="17" y="8"/>
                      <a:pt x="17" y="8"/>
                    </a:cubicBezTo>
                    <a:cubicBezTo>
                      <a:pt x="22" y="8"/>
                      <a:pt x="22" y="8"/>
                      <a:pt x="22" y="8"/>
                    </a:cubicBezTo>
                    <a:cubicBezTo>
                      <a:pt x="22" y="10"/>
                      <a:pt x="22" y="10"/>
                      <a:pt x="22" y="10"/>
                    </a:cubicBezTo>
                    <a:cubicBezTo>
                      <a:pt x="17" y="10"/>
                      <a:pt x="17" y="10"/>
                      <a:pt x="17" y="10"/>
                    </a:cubicBezTo>
                    <a:cubicBezTo>
                      <a:pt x="17" y="19"/>
                      <a:pt x="17" y="19"/>
                      <a:pt x="17" y="19"/>
                    </a:cubicBezTo>
                    <a:cubicBezTo>
                      <a:pt x="18" y="18"/>
                      <a:pt x="20" y="18"/>
                      <a:pt x="21" y="17"/>
                    </a:cubicBezTo>
                    <a:cubicBezTo>
                      <a:pt x="21" y="19"/>
                      <a:pt x="21" y="20"/>
                      <a:pt x="22" y="21"/>
                    </a:cubicBezTo>
                    <a:cubicBezTo>
                      <a:pt x="20" y="21"/>
                      <a:pt x="18" y="22"/>
                      <a:pt x="17" y="22"/>
                    </a:cubicBezTo>
                    <a:cubicBezTo>
                      <a:pt x="17" y="35"/>
                      <a:pt x="17" y="35"/>
                      <a:pt x="17" y="35"/>
                    </a:cubicBezTo>
                    <a:cubicBezTo>
                      <a:pt x="17" y="38"/>
                      <a:pt x="15" y="39"/>
                      <a:pt x="13" y="39"/>
                    </a:cubicBezTo>
                    <a:cubicBezTo>
                      <a:pt x="11" y="39"/>
                      <a:pt x="10" y="39"/>
                      <a:pt x="8" y="39"/>
                    </a:cubicBezTo>
                    <a:cubicBezTo>
                      <a:pt x="8" y="38"/>
                      <a:pt x="8" y="37"/>
                      <a:pt x="8" y="36"/>
                    </a:cubicBezTo>
                    <a:cubicBezTo>
                      <a:pt x="10" y="36"/>
                      <a:pt x="11" y="36"/>
                      <a:pt x="12" y="36"/>
                    </a:cubicBezTo>
                    <a:cubicBezTo>
                      <a:pt x="13" y="36"/>
                      <a:pt x="14" y="35"/>
                      <a:pt x="14" y="34"/>
                    </a:cubicBezTo>
                    <a:cubicBezTo>
                      <a:pt x="14" y="23"/>
                      <a:pt x="14" y="23"/>
                      <a:pt x="14" y="23"/>
                    </a:cubicBezTo>
                    <a:cubicBezTo>
                      <a:pt x="12" y="24"/>
                      <a:pt x="10" y="24"/>
                      <a:pt x="9" y="25"/>
                    </a:cubicBezTo>
                    <a:lnTo>
                      <a:pt x="9" y="21"/>
                    </a:lnTo>
                    <a:close/>
                    <a:moveTo>
                      <a:pt x="23" y="3"/>
                    </a:moveTo>
                    <a:cubicBezTo>
                      <a:pt x="29" y="3"/>
                      <a:pt x="34" y="2"/>
                      <a:pt x="38" y="1"/>
                    </a:cubicBezTo>
                    <a:cubicBezTo>
                      <a:pt x="39" y="4"/>
                      <a:pt x="39" y="4"/>
                      <a:pt x="39" y="4"/>
                    </a:cubicBezTo>
                    <a:cubicBezTo>
                      <a:pt x="35" y="5"/>
                      <a:pt x="31" y="5"/>
                      <a:pt x="26" y="6"/>
                    </a:cubicBezTo>
                    <a:cubicBezTo>
                      <a:pt x="26" y="15"/>
                      <a:pt x="26" y="15"/>
                      <a:pt x="26" y="15"/>
                    </a:cubicBezTo>
                    <a:cubicBezTo>
                      <a:pt x="40" y="15"/>
                      <a:pt x="40" y="15"/>
                      <a:pt x="40" y="15"/>
                    </a:cubicBezTo>
                    <a:cubicBezTo>
                      <a:pt x="40" y="18"/>
                      <a:pt x="40" y="18"/>
                      <a:pt x="40" y="18"/>
                    </a:cubicBezTo>
                    <a:cubicBezTo>
                      <a:pt x="35" y="18"/>
                      <a:pt x="35" y="18"/>
                      <a:pt x="35" y="18"/>
                    </a:cubicBezTo>
                    <a:cubicBezTo>
                      <a:pt x="35" y="40"/>
                      <a:pt x="35" y="40"/>
                      <a:pt x="35" y="40"/>
                    </a:cubicBezTo>
                    <a:cubicBezTo>
                      <a:pt x="32" y="40"/>
                      <a:pt x="32" y="40"/>
                      <a:pt x="32" y="40"/>
                    </a:cubicBezTo>
                    <a:cubicBezTo>
                      <a:pt x="32" y="18"/>
                      <a:pt x="32" y="18"/>
                      <a:pt x="32" y="18"/>
                    </a:cubicBezTo>
                    <a:cubicBezTo>
                      <a:pt x="26" y="18"/>
                      <a:pt x="26" y="18"/>
                      <a:pt x="26" y="18"/>
                    </a:cubicBezTo>
                    <a:cubicBezTo>
                      <a:pt x="26" y="28"/>
                      <a:pt x="24" y="35"/>
                      <a:pt x="21" y="40"/>
                    </a:cubicBezTo>
                    <a:cubicBezTo>
                      <a:pt x="20" y="39"/>
                      <a:pt x="19" y="38"/>
                      <a:pt x="19" y="38"/>
                    </a:cubicBezTo>
                    <a:cubicBezTo>
                      <a:pt x="22" y="34"/>
                      <a:pt x="23" y="28"/>
                      <a:pt x="23" y="19"/>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1" name="Freeform 213"/>
              <p:cNvSpPr>
                <a:spLocks noEditPoints="1"/>
              </p:cNvSpPr>
              <p:nvPr>
                <p:custDataLst>
                  <p:tags r:id="rId90"/>
                </p:custDataLst>
              </p:nvPr>
            </p:nvSpPr>
            <p:spPr bwMode="auto">
              <a:xfrm>
                <a:off x="6406" y="2103"/>
                <a:ext cx="75" cy="74"/>
              </a:xfrm>
              <a:custGeom>
                <a:avLst/>
                <a:gdLst>
                  <a:gd name="T0" fmla="*/ 2 w 40"/>
                  <a:gd name="T1" fmla="*/ 11 h 39"/>
                  <a:gd name="T2" fmla="*/ 10 w 40"/>
                  <a:gd name="T3" fmla="*/ 16 h 39"/>
                  <a:gd name="T4" fmla="*/ 8 w 40"/>
                  <a:gd name="T5" fmla="*/ 19 h 39"/>
                  <a:gd name="T6" fmla="*/ 0 w 40"/>
                  <a:gd name="T7" fmla="*/ 13 h 39"/>
                  <a:gd name="T8" fmla="*/ 2 w 40"/>
                  <a:gd name="T9" fmla="*/ 11 h 39"/>
                  <a:gd name="T10" fmla="*/ 7 w 40"/>
                  <a:gd name="T11" fmla="*/ 22 h 39"/>
                  <a:gd name="T12" fmla="*/ 10 w 40"/>
                  <a:gd name="T13" fmla="*/ 24 h 39"/>
                  <a:gd name="T14" fmla="*/ 5 w 40"/>
                  <a:gd name="T15" fmla="*/ 39 h 39"/>
                  <a:gd name="T16" fmla="*/ 1 w 40"/>
                  <a:gd name="T17" fmla="*/ 37 h 39"/>
                  <a:gd name="T18" fmla="*/ 7 w 40"/>
                  <a:gd name="T19" fmla="*/ 22 h 39"/>
                  <a:gd name="T20" fmla="*/ 4 w 40"/>
                  <a:gd name="T21" fmla="*/ 0 h 39"/>
                  <a:gd name="T22" fmla="*/ 12 w 40"/>
                  <a:gd name="T23" fmla="*/ 6 h 39"/>
                  <a:gd name="T24" fmla="*/ 10 w 40"/>
                  <a:gd name="T25" fmla="*/ 9 h 39"/>
                  <a:gd name="T26" fmla="*/ 2 w 40"/>
                  <a:gd name="T27" fmla="*/ 3 h 39"/>
                  <a:gd name="T28" fmla="*/ 4 w 40"/>
                  <a:gd name="T29" fmla="*/ 0 h 39"/>
                  <a:gd name="T30" fmla="*/ 11 w 40"/>
                  <a:gd name="T31" fmla="*/ 33 h 39"/>
                  <a:gd name="T32" fmla="*/ 24 w 40"/>
                  <a:gd name="T33" fmla="*/ 33 h 39"/>
                  <a:gd name="T34" fmla="*/ 24 w 40"/>
                  <a:gd name="T35" fmla="*/ 7 h 39"/>
                  <a:gd name="T36" fmla="*/ 13 w 40"/>
                  <a:gd name="T37" fmla="*/ 7 h 39"/>
                  <a:gd name="T38" fmla="*/ 13 w 40"/>
                  <a:gd name="T39" fmla="*/ 4 h 39"/>
                  <a:gd name="T40" fmla="*/ 38 w 40"/>
                  <a:gd name="T41" fmla="*/ 4 h 39"/>
                  <a:gd name="T42" fmla="*/ 38 w 40"/>
                  <a:gd name="T43" fmla="*/ 7 h 39"/>
                  <a:gd name="T44" fmla="*/ 27 w 40"/>
                  <a:gd name="T45" fmla="*/ 7 h 39"/>
                  <a:gd name="T46" fmla="*/ 27 w 40"/>
                  <a:gd name="T47" fmla="*/ 33 h 39"/>
                  <a:gd name="T48" fmla="*/ 40 w 40"/>
                  <a:gd name="T49" fmla="*/ 33 h 39"/>
                  <a:gd name="T50" fmla="*/ 40 w 40"/>
                  <a:gd name="T51" fmla="*/ 36 h 39"/>
                  <a:gd name="T52" fmla="*/ 11 w 40"/>
                  <a:gd name="T53" fmla="*/ 36 h 39"/>
                  <a:gd name="T54" fmla="*/ 11 w 40"/>
                  <a:gd name="T5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9">
                    <a:moveTo>
                      <a:pt x="2" y="11"/>
                    </a:moveTo>
                    <a:cubicBezTo>
                      <a:pt x="5" y="12"/>
                      <a:pt x="7" y="14"/>
                      <a:pt x="10" y="16"/>
                    </a:cubicBezTo>
                    <a:cubicBezTo>
                      <a:pt x="8" y="19"/>
                      <a:pt x="8" y="19"/>
                      <a:pt x="8" y="19"/>
                    </a:cubicBezTo>
                    <a:cubicBezTo>
                      <a:pt x="5" y="17"/>
                      <a:pt x="3" y="15"/>
                      <a:pt x="0" y="13"/>
                    </a:cubicBezTo>
                    <a:lnTo>
                      <a:pt x="2" y="11"/>
                    </a:lnTo>
                    <a:close/>
                    <a:moveTo>
                      <a:pt x="7" y="22"/>
                    </a:moveTo>
                    <a:cubicBezTo>
                      <a:pt x="8" y="23"/>
                      <a:pt x="9" y="24"/>
                      <a:pt x="10" y="24"/>
                    </a:cubicBezTo>
                    <a:cubicBezTo>
                      <a:pt x="8" y="29"/>
                      <a:pt x="7" y="34"/>
                      <a:pt x="5" y="39"/>
                    </a:cubicBezTo>
                    <a:cubicBezTo>
                      <a:pt x="1" y="37"/>
                      <a:pt x="1" y="37"/>
                      <a:pt x="1" y="37"/>
                    </a:cubicBezTo>
                    <a:cubicBezTo>
                      <a:pt x="3" y="33"/>
                      <a:pt x="5" y="28"/>
                      <a:pt x="7" y="22"/>
                    </a:cubicBezTo>
                    <a:close/>
                    <a:moveTo>
                      <a:pt x="4" y="0"/>
                    </a:moveTo>
                    <a:cubicBezTo>
                      <a:pt x="7" y="2"/>
                      <a:pt x="9" y="4"/>
                      <a:pt x="12" y="6"/>
                    </a:cubicBezTo>
                    <a:cubicBezTo>
                      <a:pt x="10" y="9"/>
                      <a:pt x="10" y="9"/>
                      <a:pt x="10" y="9"/>
                    </a:cubicBezTo>
                    <a:cubicBezTo>
                      <a:pt x="7" y="7"/>
                      <a:pt x="5" y="5"/>
                      <a:pt x="2" y="3"/>
                    </a:cubicBezTo>
                    <a:lnTo>
                      <a:pt x="4" y="0"/>
                    </a:lnTo>
                    <a:close/>
                    <a:moveTo>
                      <a:pt x="11" y="33"/>
                    </a:moveTo>
                    <a:cubicBezTo>
                      <a:pt x="24" y="33"/>
                      <a:pt x="24" y="33"/>
                      <a:pt x="24" y="33"/>
                    </a:cubicBezTo>
                    <a:cubicBezTo>
                      <a:pt x="24" y="7"/>
                      <a:pt x="24" y="7"/>
                      <a:pt x="24" y="7"/>
                    </a:cubicBezTo>
                    <a:cubicBezTo>
                      <a:pt x="13" y="7"/>
                      <a:pt x="13" y="7"/>
                      <a:pt x="13" y="7"/>
                    </a:cubicBezTo>
                    <a:cubicBezTo>
                      <a:pt x="13" y="4"/>
                      <a:pt x="13" y="4"/>
                      <a:pt x="13" y="4"/>
                    </a:cubicBezTo>
                    <a:cubicBezTo>
                      <a:pt x="38" y="4"/>
                      <a:pt x="38" y="4"/>
                      <a:pt x="38" y="4"/>
                    </a:cubicBezTo>
                    <a:cubicBezTo>
                      <a:pt x="38" y="7"/>
                      <a:pt x="38" y="7"/>
                      <a:pt x="38" y="7"/>
                    </a:cubicBezTo>
                    <a:cubicBezTo>
                      <a:pt x="27" y="7"/>
                      <a:pt x="27" y="7"/>
                      <a:pt x="27" y="7"/>
                    </a:cubicBezTo>
                    <a:cubicBezTo>
                      <a:pt x="27" y="33"/>
                      <a:pt x="27" y="33"/>
                      <a:pt x="27" y="33"/>
                    </a:cubicBezTo>
                    <a:cubicBezTo>
                      <a:pt x="40" y="33"/>
                      <a:pt x="40" y="33"/>
                      <a:pt x="40" y="33"/>
                    </a:cubicBezTo>
                    <a:cubicBezTo>
                      <a:pt x="40" y="36"/>
                      <a:pt x="40" y="36"/>
                      <a:pt x="40" y="36"/>
                    </a:cubicBezTo>
                    <a:cubicBezTo>
                      <a:pt x="11" y="36"/>
                      <a:pt x="11" y="36"/>
                      <a:pt x="11" y="36"/>
                    </a:cubicBezTo>
                    <a:lnTo>
                      <a:pt x="11"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2" name="Freeform 214"/>
              <p:cNvSpPr>
                <a:spLocks noEditPoints="1"/>
              </p:cNvSpPr>
              <p:nvPr>
                <p:custDataLst>
                  <p:tags r:id="rId91"/>
                </p:custDataLst>
              </p:nvPr>
            </p:nvSpPr>
            <p:spPr bwMode="auto">
              <a:xfrm>
                <a:off x="6224" y="2346"/>
                <a:ext cx="71" cy="75"/>
              </a:xfrm>
              <a:custGeom>
                <a:avLst/>
                <a:gdLst>
                  <a:gd name="T0" fmla="*/ 0 w 38"/>
                  <a:gd name="T1" fmla="*/ 9 h 40"/>
                  <a:gd name="T2" fmla="*/ 13 w 38"/>
                  <a:gd name="T3" fmla="*/ 12 h 40"/>
                  <a:gd name="T4" fmla="*/ 8 w 38"/>
                  <a:gd name="T5" fmla="*/ 21 h 40"/>
                  <a:gd name="T6" fmla="*/ 14 w 38"/>
                  <a:gd name="T7" fmla="*/ 24 h 40"/>
                  <a:gd name="T8" fmla="*/ 8 w 38"/>
                  <a:gd name="T9" fmla="*/ 21 h 40"/>
                  <a:gd name="T10" fmla="*/ 6 w 38"/>
                  <a:gd name="T11" fmla="*/ 40 h 40"/>
                  <a:gd name="T12" fmla="*/ 1 w 38"/>
                  <a:gd name="T13" fmla="*/ 27 h 40"/>
                  <a:gd name="T14" fmla="*/ 10 w 38"/>
                  <a:gd name="T15" fmla="*/ 11 h 40"/>
                  <a:gd name="T16" fmla="*/ 4 w 38"/>
                  <a:gd name="T17" fmla="*/ 2 h 40"/>
                  <a:gd name="T18" fmla="*/ 10 w 38"/>
                  <a:gd name="T19" fmla="*/ 6 h 40"/>
                  <a:gd name="T20" fmla="*/ 4 w 38"/>
                  <a:gd name="T21" fmla="*/ 2 h 40"/>
                  <a:gd name="T22" fmla="*/ 38 w 38"/>
                  <a:gd name="T23" fmla="*/ 3 h 40"/>
                  <a:gd name="T24" fmla="*/ 14 w 38"/>
                  <a:gd name="T25" fmla="*/ 5 h 40"/>
                  <a:gd name="T26" fmla="*/ 14 w 38"/>
                  <a:gd name="T27" fmla="*/ 21 h 40"/>
                  <a:gd name="T28" fmla="*/ 38 w 38"/>
                  <a:gd name="T29" fmla="*/ 40 h 40"/>
                  <a:gd name="T30" fmla="*/ 35 w 38"/>
                  <a:gd name="T31" fmla="*/ 38 h 40"/>
                  <a:gd name="T32" fmla="*/ 17 w 38"/>
                  <a:gd name="T33" fmla="*/ 40 h 40"/>
                  <a:gd name="T34" fmla="*/ 14 w 38"/>
                  <a:gd name="T35" fmla="*/ 21 h 40"/>
                  <a:gd name="T36" fmla="*/ 36 w 38"/>
                  <a:gd name="T37" fmla="*/ 8 h 40"/>
                  <a:gd name="T38" fmla="*/ 33 w 38"/>
                  <a:gd name="T39" fmla="*/ 19 h 40"/>
                  <a:gd name="T40" fmla="*/ 19 w 38"/>
                  <a:gd name="T41" fmla="*/ 18 h 40"/>
                  <a:gd name="T42" fmla="*/ 16 w 38"/>
                  <a:gd name="T43" fmla="*/ 19 h 40"/>
                  <a:gd name="T44" fmla="*/ 17 w 38"/>
                  <a:gd name="T45" fmla="*/ 28 h 40"/>
                  <a:gd name="T46" fmla="*/ 25 w 38"/>
                  <a:gd name="T47" fmla="*/ 24 h 40"/>
                  <a:gd name="T48" fmla="*/ 17 w 38"/>
                  <a:gd name="T49" fmla="*/ 28 h 40"/>
                  <a:gd name="T50" fmla="*/ 25 w 38"/>
                  <a:gd name="T51" fmla="*/ 35 h 40"/>
                  <a:gd name="T52" fmla="*/ 17 w 38"/>
                  <a:gd name="T53" fmla="*/ 31 h 40"/>
                  <a:gd name="T54" fmla="*/ 33 w 38"/>
                  <a:gd name="T55" fmla="*/ 11 h 40"/>
                  <a:gd name="T56" fmla="*/ 19 w 38"/>
                  <a:gd name="T57" fmla="*/ 15 h 40"/>
                  <a:gd name="T58" fmla="*/ 33 w 38"/>
                  <a:gd name="T59" fmla="*/ 11 h 40"/>
                  <a:gd name="T60" fmla="*/ 27 w 38"/>
                  <a:gd name="T61" fmla="*/ 24 h 40"/>
                  <a:gd name="T62" fmla="*/ 35 w 38"/>
                  <a:gd name="T63" fmla="*/ 28 h 40"/>
                  <a:gd name="T64" fmla="*/ 27 w 38"/>
                  <a:gd name="T65" fmla="*/ 35 h 40"/>
                  <a:gd name="T66" fmla="*/ 35 w 38"/>
                  <a:gd name="T67" fmla="*/ 31 h 40"/>
                  <a:gd name="T68" fmla="*/ 27 w 38"/>
                  <a:gd name="T6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40">
                    <a:moveTo>
                      <a:pt x="0" y="11"/>
                    </a:moveTo>
                    <a:cubicBezTo>
                      <a:pt x="0" y="9"/>
                      <a:pt x="0" y="9"/>
                      <a:pt x="0" y="9"/>
                    </a:cubicBezTo>
                    <a:cubicBezTo>
                      <a:pt x="13" y="9"/>
                      <a:pt x="13" y="9"/>
                      <a:pt x="13" y="9"/>
                    </a:cubicBezTo>
                    <a:cubicBezTo>
                      <a:pt x="13" y="12"/>
                      <a:pt x="13" y="12"/>
                      <a:pt x="13" y="12"/>
                    </a:cubicBezTo>
                    <a:cubicBezTo>
                      <a:pt x="12" y="14"/>
                      <a:pt x="10" y="17"/>
                      <a:pt x="8" y="19"/>
                    </a:cubicBezTo>
                    <a:cubicBezTo>
                      <a:pt x="8" y="21"/>
                      <a:pt x="8" y="21"/>
                      <a:pt x="8" y="21"/>
                    </a:cubicBezTo>
                    <a:cubicBezTo>
                      <a:pt x="10" y="19"/>
                      <a:pt x="10" y="19"/>
                      <a:pt x="10" y="19"/>
                    </a:cubicBezTo>
                    <a:cubicBezTo>
                      <a:pt x="11" y="21"/>
                      <a:pt x="12" y="22"/>
                      <a:pt x="14" y="24"/>
                    </a:cubicBezTo>
                    <a:cubicBezTo>
                      <a:pt x="11" y="26"/>
                      <a:pt x="11" y="26"/>
                      <a:pt x="11" y="26"/>
                    </a:cubicBezTo>
                    <a:cubicBezTo>
                      <a:pt x="10" y="24"/>
                      <a:pt x="9" y="22"/>
                      <a:pt x="8" y="21"/>
                    </a:cubicBezTo>
                    <a:cubicBezTo>
                      <a:pt x="8" y="40"/>
                      <a:pt x="8" y="40"/>
                      <a:pt x="8" y="40"/>
                    </a:cubicBezTo>
                    <a:cubicBezTo>
                      <a:pt x="6" y="40"/>
                      <a:pt x="6" y="40"/>
                      <a:pt x="6" y="40"/>
                    </a:cubicBezTo>
                    <a:cubicBezTo>
                      <a:pt x="6" y="23"/>
                      <a:pt x="6" y="23"/>
                      <a:pt x="6" y="23"/>
                    </a:cubicBezTo>
                    <a:cubicBezTo>
                      <a:pt x="4" y="24"/>
                      <a:pt x="3" y="26"/>
                      <a:pt x="1" y="27"/>
                    </a:cubicBezTo>
                    <a:cubicBezTo>
                      <a:pt x="0" y="25"/>
                      <a:pt x="0" y="24"/>
                      <a:pt x="0" y="23"/>
                    </a:cubicBezTo>
                    <a:cubicBezTo>
                      <a:pt x="4" y="20"/>
                      <a:pt x="8" y="16"/>
                      <a:pt x="10" y="11"/>
                    </a:cubicBezTo>
                    <a:lnTo>
                      <a:pt x="0" y="11"/>
                    </a:lnTo>
                    <a:close/>
                    <a:moveTo>
                      <a:pt x="4" y="2"/>
                    </a:moveTo>
                    <a:cubicBezTo>
                      <a:pt x="7" y="0"/>
                      <a:pt x="7" y="0"/>
                      <a:pt x="7" y="0"/>
                    </a:cubicBezTo>
                    <a:cubicBezTo>
                      <a:pt x="8" y="2"/>
                      <a:pt x="9" y="4"/>
                      <a:pt x="10" y="6"/>
                    </a:cubicBezTo>
                    <a:cubicBezTo>
                      <a:pt x="7" y="8"/>
                      <a:pt x="7" y="8"/>
                      <a:pt x="7" y="8"/>
                    </a:cubicBezTo>
                    <a:cubicBezTo>
                      <a:pt x="6" y="5"/>
                      <a:pt x="5" y="3"/>
                      <a:pt x="4" y="2"/>
                    </a:cubicBezTo>
                    <a:close/>
                    <a:moveTo>
                      <a:pt x="14" y="3"/>
                    </a:moveTo>
                    <a:cubicBezTo>
                      <a:pt x="38" y="3"/>
                      <a:pt x="38" y="3"/>
                      <a:pt x="38" y="3"/>
                    </a:cubicBezTo>
                    <a:cubicBezTo>
                      <a:pt x="38" y="5"/>
                      <a:pt x="38" y="5"/>
                      <a:pt x="38" y="5"/>
                    </a:cubicBezTo>
                    <a:cubicBezTo>
                      <a:pt x="14" y="5"/>
                      <a:pt x="14" y="5"/>
                      <a:pt x="14" y="5"/>
                    </a:cubicBezTo>
                    <a:lnTo>
                      <a:pt x="14" y="3"/>
                    </a:lnTo>
                    <a:close/>
                    <a:moveTo>
                      <a:pt x="14" y="21"/>
                    </a:moveTo>
                    <a:cubicBezTo>
                      <a:pt x="38" y="21"/>
                      <a:pt x="38" y="21"/>
                      <a:pt x="38" y="21"/>
                    </a:cubicBezTo>
                    <a:cubicBezTo>
                      <a:pt x="38" y="40"/>
                      <a:pt x="38" y="40"/>
                      <a:pt x="38" y="40"/>
                    </a:cubicBezTo>
                    <a:cubicBezTo>
                      <a:pt x="35" y="40"/>
                      <a:pt x="35" y="40"/>
                      <a:pt x="35" y="40"/>
                    </a:cubicBezTo>
                    <a:cubicBezTo>
                      <a:pt x="35" y="38"/>
                      <a:pt x="35" y="38"/>
                      <a:pt x="35" y="38"/>
                    </a:cubicBezTo>
                    <a:cubicBezTo>
                      <a:pt x="17" y="38"/>
                      <a:pt x="17" y="38"/>
                      <a:pt x="17" y="38"/>
                    </a:cubicBezTo>
                    <a:cubicBezTo>
                      <a:pt x="17" y="40"/>
                      <a:pt x="17" y="40"/>
                      <a:pt x="17" y="40"/>
                    </a:cubicBezTo>
                    <a:cubicBezTo>
                      <a:pt x="14" y="40"/>
                      <a:pt x="14" y="40"/>
                      <a:pt x="14" y="40"/>
                    </a:cubicBezTo>
                    <a:lnTo>
                      <a:pt x="14" y="21"/>
                    </a:lnTo>
                    <a:close/>
                    <a:moveTo>
                      <a:pt x="16" y="8"/>
                    </a:moveTo>
                    <a:cubicBezTo>
                      <a:pt x="36" y="8"/>
                      <a:pt x="36" y="8"/>
                      <a:pt x="36" y="8"/>
                    </a:cubicBezTo>
                    <a:cubicBezTo>
                      <a:pt x="36" y="19"/>
                      <a:pt x="36" y="19"/>
                      <a:pt x="36" y="19"/>
                    </a:cubicBezTo>
                    <a:cubicBezTo>
                      <a:pt x="33" y="19"/>
                      <a:pt x="33" y="19"/>
                      <a:pt x="33" y="19"/>
                    </a:cubicBezTo>
                    <a:cubicBezTo>
                      <a:pt x="33" y="18"/>
                      <a:pt x="33" y="18"/>
                      <a:pt x="33" y="18"/>
                    </a:cubicBezTo>
                    <a:cubicBezTo>
                      <a:pt x="19" y="18"/>
                      <a:pt x="19" y="18"/>
                      <a:pt x="19" y="18"/>
                    </a:cubicBezTo>
                    <a:cubicBezTo>
                      <a:pt x="19" y="19"/>
                      <a:pt x="19" y="19"/>
                      <a:pt x="19" y="19"/>
                    </a:cubicBezTo>
                    <a:cubicBezTo>
                      <a:pt x="16" y="19"/>
                      <a:pt x="16" y="19"/>
                      <a:pt x="16" y="19"/>
                    </a:cubicBezTo>
                    <a:lnTo>
                      <a:pt x="16" y="8"/>
                    </a:lnTo>
                    <a:close/>
                    <a:moveTo>
                      <a:pt x="17" y="28"/>
                    </a:moveTo>
                    <a:cubicBezTo>
                      <a:pt x="25" y="28"/>
                      <a:pt x="25" y="28"/>
                      <a:pt x="25" y="28"/>
                    </a:cubicBezTo>
                    <a:cubicBezTo>
                      <a:pt x="25" y="24"/>
                      <a:pt x="25" y="24"/>
                      <a:pt x="25" y="24"/>
                    </a:cubicBezTo>
                    <a:cubicBezTo>
                      <a:pt x="17" y="24"/>
                      <a:pt x="17" y="24"/>
                      <a:pt x="17" y="24"/>
                    </a:cubicBezTo>
                    <a:lnTo>
                      <a:pt x="17" y="28"/>
                    </a:lnTo>
                    <a:close/>
                    <a:moveTo>
                      <a:pt x="17" y="35"/>
                    </a:moveTo>
                    <a:cubicBezTo>
                      <a:pt x="25" y="35"/>
                      <a:pt x="25" y="35"/>
                      <a:pt x="25" y="35"/>
                    </a:cubicBezTo>
                    <a:cubicBezTo>
                      <a:pt x="25" y="31"/>
                      <a:pt x="25" y="31"/>
                      <a:pt x="25" y="31"/>
                    </a:cubicBezTo>
                    <a:cubicBezTo>
                      <a:pt x="17" y="31"/>
                      <a:pt x="17" y="31"/>
                      <a:pt x="17" y="31"/>
                    </a:cubicBezTo>
                    <a:lnTo>
                      <a:pt x="17" y="35"/>
                    </a:lnTo>
                    <a:close/>
                    <a:moveTo>
                      <a:pt x="33" y="11"/>
                    </a:moveTo>
                    <a:cubicBezTo>
                      <a:pt x="19" y="11"/>
                      <a:pt x="19" y="11"/>
                      <a:pt x="19" y="11"/>
                    </a:cubicBezTo>
                    <a:cubicBezTo>
                      <a:pt x="19" y="15"/>
                      <a:pt x="19" y="15"/>
                      <a:pt x="19" y="15"/>
                    </a:cubicBezTo>
                    <a:cubicBezTo>
                      <a:pt x="33" y="15"/>
                      <a:pt x="33" y="15"/>
                      <a:pt x="33" y="15"/>
                    </a:cubicBezTo>
                    <a:lnTo>
                      <a:pt x="33" y="11"/>
                    </a:lnTo>
                    <a:close/>
                    <a:moveTo>
                      <a:pt x="35" y="24"/>
                    </a:moveTo>
                    <a:cubicBezTo>
                      <a:pt x="27" y="24"/>
                      <a:pt x="27" y="24"/>
                      <a:pt x="27" y="24"/>
                    </a:cubicBezTo>
                    <a:cubicBezTo>
                      <a:pt x="27" y="28"/>
                      <a:pt x="27" y="28"/>
                      <a:pt x="27" y="28"/>
                    </a:cubicBezTo>
                    <a:cubicBezTo>
                      <a:pt x="35" y="28"/>
                      <a:pt x="35" y="28"/>
                      <a:pt x="35" y="28"/>
                    </a:cubicBezTo>
                    <a:lnTo>
                      <a:pt x="35" y="24"/>
                    </a:lnTo>
                    <a:close/>
                    <a:moveTo>
                      <a:pt x="27" y="35"/>
                    </a:moveTo>
                    <a:cubicBezTo>
                      <a:pt x="35" y="35"/>
                      <a:pt x="35" y="35"/>
                      <a:pt x="35" y="35"/>
                    </a:cubicBezTo>
                    <a:cubicBezTo>
                      <a:pt x="35" y="31"/>
                      <a:pt x="35" y="31"/>
                      <a:pt x="35" y="31"/>
                    </a:cubicBezTo>
                    <a:cubicBezTo>
                      <a:pt x="27" y="31"/>
                      <a:pt x="27" y="31"/>
                      <a:pt x="27" y="31"/>
                    </a:cubicBezTo>
                    <a:lnTo>
                      <a:pt x="27"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3" name="Freeform 215"/>
              <p:cNvSpPr>
                <a:spLocks noEditPoints="1"/>
              </p:cNvSpPr>
              <p:nvPr>
                <p:custDataLst>
                  <p:tags r:id="rId92"/>
                </p:custDataLst>
              </p:nvPr>
            </p:nvSpPr>
            <p:spPr bwMode="auto">
              <a:xfrm>
                <a:off x="6301" y="2348"/>
                <a:ext cx="75" cy="73"/>
              </a:xfrm>
              <a:custGeom>
                <a:avLst/>
                <a:gdLst>
                  <a:gd name="T0" fmla="*/ 7 w 40"/>
                  <a:gd name="T1" fmla="*/ 29 h 39"/>
                  <a:gd name="T2" fmla="*/ 1 w 40"/>
                  <a:gd name="T3" fmla="*/ 19 h 39"/>
                  <a:gd name="T4" fmla="*/ 9 w 40"/>
                  <a:gd name="T5" fmla="*/ 6 h 39"/>
                  <a:gd name="T6" fmla="*/ 1 w 40"/>
                  <a:gd name="T7" fmla="*/ 4 h 39"/>
                  <a:gd name="T8" fmla="*/ 13 w 40"/>
                  <a:gd name="T9" fmla="*/ 6 h 39"/>
                  <a:gd name="T10" fmla="*/ 12 w 40"/>
                  <a:gd name="T11" fmla="*/ 16 h 39"/>
                  <a:gd name="T12" fmla="*/ 9 w 40"/>
                  <a:gd name="T13" fmla="*/ 31 h 39"/>
                  <a:gd name="T14" fmla="*/ 40 w 40"/>
                  <a:gd name="T15" fmla="*/ 35 h 39"/>
                  <a:gd name="T16" fmla="*/ 21 w 40"/>
                  <a:gd name="T17" fmla="*/ 38 h 39"/>
                  <a:gd name="T18" fmla="*/ 2 w 40"/>
                  <a:gd name="T19" fmla="*/ 39 h 39"/>
                  <a:gd name="T20" fmla="*/ 5 w 40"/>
                  <a:gd name="T21" fmla="*/ 31 h 39"/>
                  <a:gd name="T22" fmla="*/ 3 w 40"/>
                  <a:gd name="T23" fmla="*/ 21 h 39"/>
                  <a:gd name="T24" fmla="*/ 23 w 40"/>
                  <a:gd name="T25" fmla="*/ 27 h 39"/>
                  <a:gd name="T26" fmla="*/ 14 w 40"/>
                  <a:gd name="T27" fmla="*/ 24 h 39"/>
                  <a:gd name="T28" fmla="*/ 23 w 40"/>
                  <a:gd name="T29" fmla="*/ 22 h 39"/>
                  <a:gd name="T30" fmla="*/ 15 w 40"/>
                  <a:gd name="T31" fmla="*/ 18 h 39"/>
                  <a:gd name="T32" fmla="*/ 23 w 40"/>
                  <a:gd name="T33" fmla="*/ 16 h 39"/>
                  <a:gd name="T34" fmla="*/ 13 w 40"/>
                  <a:gd name="T35" fmla="*/ 12 h 39"/>
                  <a:gd name="T36" fmla="*/ 23 w 40"/>
                  <a:gd name="T37" fmla="*/ 10 h 39"/>
                  <a:gd name="T38" fmla="*/ 15 w 40"/>
                  <a:gd name="T39" fmla="*/ 6 h 39"/>
                  <a:gd name="T40" fmla="*/ 23 w 40"/>
                  <a:gd name="T41" fmla="*/ 4 h 39"/>
                  <a:gd name="T42" fmla="*/ 26 w 40"/>
                  <a:gd name="T43" fmla="*/ 0 h 39"/>
                  <a:gd name="T44" fmla="*/ 35 w 40"/>
                  <a:gd name="T45" fmla="*/ 4 h 39"/>
                  <a:gd name="T46" fmla="*/ 40 w 40"/>
                  <a:gd name="T47" fmla="*/ 10 h 39"/>
                  <a:gd name="T48" fmla="*/ 35 w 40"/>
                  <a:gd name="T49" fmla="*/ 12 h 39"/>
                  <a:gd name="T50" fmla="*/ 33 w 40"/>
                  <a:gd name="T51" fmla="*/ 19 h 39"/>
                  <a:gd name="T52" fmla="*/ 26 w 40"/>
                  <a:gd name="T53" fmla="*/ 18 h 39"/>
                  <a:gd name="T54" fmla="*/ 36 w 40"/>
                  <a:gd name="T55" fmla="*/ 22 h 39"/>
                  <a:gd name="T56" fmla="*/ 26 w 40"/>
                  <a:gd name="T57" fmla="*/ 24 h 39"/>
                  <a:gd name="T58" fmla="*/ 38 w 40"/>
                  <a:gd name="T59" fmla="*/ 27 h 39"/>
                  <a:gd name="T60" fmla="*/ 26 w 40"/>
                  <a:gd name="T61" fmla="*/ 30 h 39"/>
                  <a:gd name="T62" fmla="*/ 23 w 40"/>
                  <a:gd name="T63" fmla="*/ 34 h 39"/>
                  <a:gd name="T64" fmla="*/ 13 w 40"/>
                  <a:gd name="T65" fmla="*/ 30 h 39"/>
                  <a:gd name="T66" fmla="*/ 33 w 40"/>
                  <a:gd name="T67" fmla="*/ 6 h 39"/>
                  <a:gd name="T68" fmla="*/ 26 w 40"/>
                  <a:gd name="T69" fmla="*/ 10 h 39"/>
                  <a:gd name="T70" fmla="*/ 33 w 40"/>
                  <a:gd name="T71" fmla="*/ 6 h 39"/>
                  <a:gd name="T72" fmla="*/ 33 w 40"/>
                  <a:gd name="T73" fmla="*/ 16 h 39"/>
                  <a:gd name="T74" fmla="*/ 26 w 40"/>
                  <a:gd name="T75"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39">
                    <a:moveTo>
                      <a:pt x="3" y="21"/>
                    </a:moveTo>
                    <a:cubicBezTo>
                      <a:pt x="4" y="24"/>
                      <a:pt x="5" y="27"/>
                      <a:pt x="7" y="29"/>
                    </a:cubicBezTo>
                    <a:cubicBezTo>
                      <a:pt x="8" y="26"/>
                      <a:pt x="9" y="22"/>
                      <a:pt x="9" y="19"/>
                    </a:cubicBezTo>
                    <a:cubicBezTo>
                      <a:pt x="1" y="19"/>
                      <a:pt x="1" y="19"/>
                      <a:pt x="1" y="19"/>
                    </a:cubicBezTo>
                    <a:cubicBezTo>
                      <a:pt x="1" y="16"/>
                      <a:pt x="1" y="16"/>
                      <a:pt x="1" y="16"/>
                    </a:cubicBezTo>
                    <a:cubicBezTo>
                      <a:pt x="9" y="6"/>
                      <a:pt x="9" y="6"/>
                      <a:pt x="9" y="6"/>
                    </a:cubicBezTo>
                    <a:cubicBezTo>
                      <a:pt x="1" y="6"/>
                      <a:pt x="1" y="6"/>
                      <a:pt x="1" y="6"/>
                    </a:cubicBezTo>
                    <a:cubicBezTo>
                      <a:pt x="1" y="4"/>
                      <a:pt x="1" y="4"/>
                      <a:pt x="1" y="4"/>
                    </a:cubicBezTo>
                    <a:cubicBezTo>
                      <a:pt x="13" y="4"/>
                      <a:pt x="13" y="4"/>
                      <a:pt x="13" y="4"/>
                    </a:cubicBezTo>
                    <a:cubicBezTo>
                      <a:pt x="13" y="6"/>
                      <a:pt x="13" y="6"/>
                      <a:pt x="13" y="6"/>
                    </a:cubicBezTo>
                    <a:cubicBezTo>
                      <a:pt x="5" y="16"/>
                      <a:pt x="5" y="16"/>
                      <a:pt x="5" y="16"/>
                    </a:cubicBezTo>
                    <a:cubicBezTo>
                      <a:pt x="12" y="16"/>
                      <a:pt x="12" y="16"/>
                      <a:pt x="12" y="16"/>
                    </a:cubicBezTo>
                    <a:cubicBezTo>
                      <a:pt x="12" y="18"/>
                      <a:pt x="12" y="18"/>
                      <a:pt x="12" y="18"/>
                    </a:cubicBezTo>
                    <a:cubicBezTo>
                      <a:pt x="12" y="23"/>
                      <a:pt x="11" y="27"/>
                      <a:pt x="9" y="31"/>
                    </a:cubicBezTo>
                    <a:cubicBezTo>
                      <a:pt x="12" y="34"/>
                      <a:pt x="16" y="35"/>
                      <a:pt x="22" y="35"/>
                    </a:cubicBezTo>
                    <a:cubicBezTo>
                      <a:pt x="28" y="35"/>
                      <a:pt x="33" y="35"/>
                      <a:pt x="40" y="35"/>
                    </a:cubicBezTo>
                    <a:cubicBezTo>
                      <a:pt x="40" y="36"/>
                      <a:pt x="39" y="37"/>
                      <a:pt x="39" y="38"/>
                    </a:cubicBezTo>
                    <a:cubicBezTo>
                      <a:pt x="33" y="38"/>
                      <a:pt x="27" y="38"/>
                      <a:pt x="21" y="38"/>
                    </a:cubicBezTo>
                    <a:cubicBezTo>
                      <a:pt x="15" y="38"/>
                      <a:pt x="10" y="36"/>
                      <a:pt x="7" y="34"/>
                    </a:cubicBezTo>
                    <a:cubicBezTo>
                      <a:pt x="6" y="36"/>
                      <a:pt x="4" y="38"/>
                      <a:pt x="2" y="39"/>
                    </a:cubicBezTo>
                    <a:cubicBezTo>
                      <a:pt x="1" y="39"/>
                      <a:pt x="1" y="38"/>
                      <a:pt x="0" y="37"/>
                    </a:cubicBezTo>
                    <a:cubicBezTo>
                      <a:pt x="2" y="35"/>
                      <a:pt x="4" y="33"/>
                      <a:pt x="5" y="31"/>
                    </a:cubicBezTo>
                    <a:cubicBezTo>
                      <a:pt x="3" y="29"/>
                      <a:pt x="2" y="26"/>
                      <a:pt x="1" y="22"/>
                    </a:cubicBezTo>
                    <a:lnTo>
                      <a:pt x="3" y="21"/>
                    </a:lnTo>
                    <a:close/>
                    <a:moveTo>
                      <a:pt x="13" y="27"/>
                    </a:moveTo>
                    <a:cubicBezTo>
                      <a:pt x="23" y="27"/>
                      <a:pt x="23" y="27"/>
                      <a:pt x="23" y="27"/>
                    </a:cubicBezTo>
                    <a:cubicBezTo>
                      <a:pt x="23" y="24"/>
                      <a:pt x="23" y="24"/>
                      <a:pt x="23" y="24"/>
                    </a:cubicBezTo>
                    <a:cubicBezTo>
                      <a:pt x="14" y="24"/>
                      <a:pt x="14" y="24"/>
                      <a:pt x="14" y="24"/>
                    </a:cubicBezTo>
                    <a:cubicBezTo>
                      <a:pt x="14" y="22"/>
                      <a:pt x="14" y="22"/>
                      <a:pt x="14" y="22"/>
                    </a:cubicBezTo>
                    <a:cubicBezTo>
                      <a:pt x="23" y="22"/>
                      <a:pt x="23" y="22"/>
                      <a:pt x="23" y="22"/>
                    </a:cubicBezTo>
                    <a:cubicBezTo>
                      <a:pt x="23" y="18"/>
                      <a:pt x="23" y="18"/>
                      <a:pt x="23" y="18"/>
                    </a:cubicBezTo>
                    <a:cubicBezTo>
                      <a:pt x="15" y="18"/>
                      <a:pt x="15" y="18"/>
                      <a:pt x="15" y="18"/>
                    </a:cubicBezTo>
                    <a:cubicBezTo>
                      <a:pt x="15" y="16"/>
                      <a:pt x="15" y="16"/>
                      <a:pt x="15" y="16"/>
                    </a:cubicBezTo>
                    <a:cubicBezTo>
                      <a:pt x="23" y="16"/>
                      <a:pt x="23" y="16"/>
                      <a:pt x="23" y="16"/>
                    </a:cubicBezTo>
                    <a:cubicBezTo>
                      <a:pt x="23" y="12"/>
                      <a:pt x="23" y="12"/>
                      <a:pt x="23" y="12"/>
                    </a:cubicBezTo>
                    <a:cubicBezTo>
                      <a:pt x="13" y="12"/>
                      <a:pt x="13" y="12"/>
                      <a:pt x="13" y="12"/>
                    </a:cubicBezTo>
                    <a:cubicBezTo>
                      <a:pt x="13" y="10"/>
                      <a:pt x="13" y="10"/>
                      <a:pt x="13" y="10"/>
                    </a:cubicBezTo>
                    <a:cubicBezTo>
                      <a:pt x="23" y="10"/>
                      <a:pt x="23" y="10"/>
                      <a:pt x="23" y="10"/>
                    </a:cubicBezTo>
                    <a:cubicBezTo>
                      <a:pt x="23" y="6"/>
                      <a:pt x="23" y="6"/>
                      <a:pt x="23" y="6"/>
                    </a:cubicBezTo>
                    <a:cubicBezTo>
                      <a:pt x="15" y="6"/>
                      <a:pt x="15" y="6"/>
                      <a:pt x="15" y="6"/>
                    </a:cubicBezTo>
                    <a:cubicBezTo>
                      <a:pt x="15" y="4"/>
                      <a:pt x="15" y="4"/>
                      <a:pt x="15" y="4"/>
                    </a:cubicBezTo>
                    <a:cubicBezTo>
                      <a:pt x="23" y="4"/>
                      <a:pt x="23" y="4"/>
                      <a:pt x="23" y="4"/>
                    </a:cubicBezTo>
                    <a:cubicBezTo>
                      <a:pt x="23" y="0"/>
                      <a:pt x="23" y="0"/>
                      <a:pt x="23" y="0"/>
                    </a:cubicBezTo>
                    <a:cubicBezTo>
                      <a:pt x="26" y="0"/>
                      <a:pt x="26" y="0"/>
                      <a:pt x="26" y="0"/>
                    </a:cubicBezTo>
                    <a:cubicBezTo>
                      <a:pt x="26" y="4"/>
                      <a:pt x="26" y="4"/>
                      <a:pt x="26" y="4"/>
                    </a:cubicBezTo>
                    <a:cubicBezTo>
                      <a:pt x="35" y="4"/>
                      <a:pt x="35" y="4"/>
                      <a:pt x="35" y="4"/>
                    </a:cubicBezTo>
                    <a:cubicBezTo>
                      <a:pt x="35" y="10"/>
                      <a:pt x="35" y="10"/>
                      <a:pt x="35" y="10"/>
                    </a:cubicBezTo>
                    <a:cubicBezTo>
                      <a:pt x="40" y="10"/>
                      <a:pt x="40" y="10"/>
                      <a:pt x="40" y="10"/>
                    </a:cubicBezTo>
                    <a:cubicBezTo>
                      <a:pt x="40" y="12"/>
                      <a:pt x="40" y="12"/>
                      <a:pt x="40" y="12"/>
                    </a:cubicBezTo>
                    <a:cubicBezTo>
                      <a:pt x="35" y="12"/>
                      <a:pt x="35" y="12"/>
                      <a:pt x="35" y="12"/>
                    </a:cubicBezTo>
                    <a:cubicBezTo>
                      <a:pt x="35" y="19"/>
                      <a:pt x="35" y="19"/>
                      <a:pt x="35" y="19"/>
                    </a:cubicBezTo>
                    <a:cubicBezTo>
                      <a:pt x="33" y="19"/>
                      <a:pt x="33" y="19"/>
                      <a:pt x="33" y="19"/>
                    </a:cubicBezTo>
                    <a:cubicBezTo>
                      <a:pt x="33" y="18"/>
                      <a:pt x="33" y="18"/>
                      <a:pt x="33" y="18"/>
                    </a:cubicBezTo>
                    <a:cubicBezTo>
                      <a:pt x="26" y="18"/>
                      <a:pt x="26" y="18"/>
                      <a:pt x="26" y="18"/>
                    </a:cubicBezTo>
                    <a:cubicBezTo>
                      <a:pt x="26" y="22"/>
                      <a:pt x="26" y="22"/>
                      <a:pt x="26" y="22"/>
                    </a:cubicBezTo>
                    <a:cubicBezTo>
                      <a:pt x="36" y="22"/>
                      <a:pt x="36" y="22"/>
                      <a:pt x="36" y="22"/>
                    </a:cubicBezTo>
                    <a:cubicBezTo>
                      <a:pt x="36" y="24"/>
                      <a:pt x="36" y="24"/>
                      <a:pt x="36" y="24"/>
                    </a:cubicBezTo>
                    <a:cubicBezTo>
                      <a:pt x="26" y="24"/>
                      <a:pt x="26" y="24"/>
                      <a:pt x="26" y="24"/>
                    </a:cubicBezTo>
                    <a:cubicBezTo>
                      <a:pt x="26" y="27"/>
                      <a:pt x="26" y="27"/>
                      <a:pt x="26" y="27"/>
                    </a:cubicBezTo>
                    <a:cubicBezTo>
                      <a:pt x="38" y="27"/>
                      <a:pt x="38" y="27"/>
                      <a:pt x="38" y="27"/>
                    </a:cubicBezTo>
                    <a:cubicBezTo>
                      <a:pt x="38" y="30"/>
                      <a:pt x="38" y="30"/>
                      <a:pt x="38" y="30"/>
                    </a:cubicBezTo>
                    <a:cubicBezTo>
                      <a:pt x="26" y="30"/>
                      <a:pt x="26" y="30"/>
                      <a:pt x="26" y="30"/>
                    </a:cubicBezTo>
                    <a:cubicBezTo>
                      <a:pt x="26" y="34"/>
                      <a:pt x="26" y="34"/>
                      <a:pt x="26" y="34"/>
                    </a:cubicBezTo>
                    <a:cubicBezTo>
                      <a:pt x="23" y="34"/>
                      <a:pt x="23" y="34"/>
                      <a:pt x="23" y="34"/>
                    </a:cubicBezTo>
                    <a:cubicBezTo>
                      <a:pt x="23" y="30"/>
                      <a:pt x="23" y="30"/>
                      <a:pt x="23" y="30"/>
                    </a:cubicBezTo>
                    <a:cubicBezTo>
                      <a:pt x="13" y="30"/>
                      <a:pt x="13" y="30"/>
                      <a:pt x="13" y="30"/>
                    </a:cubicBezTo>
                    <a:lnTo>
                      <a:pt x="13" y="27"/>
                    </a:lnTo>
                    <a:close/>
                    <a:moveTo>
                      <a:pt x="33" y="6"/>
                    </a:moveTo>
                    <a:cubicBezTo>
                      <a:pt x="26" y="6"/>
                      <a:pt x="26" y="6"/>
                      <a:pt x="26" y="6"/>
                    </a:cubicBezTo>
                    <a:cubicBezTo>
                      <a:pt x="26" y="10"/>
                      <a:pt x="26" y="10"/>
                      <a:pt x="26" y="10"/>
                    </a:cubicBezTo>
                    <a:cubicBezTo>
                      <a:pt x="33" y="10"/>
                      <a:pt x="33" y="10"/>
                      <a:pt x="33" y="10"/>
                    </a:cubicBezTo>
                    <a:lnTo>
                      <a:pt x="33" y="6"/>
                    </a:lnTo>
                    <a:close/>
                    <a:moveTo>
                      <a:pt x="26" y="16"/>
                    </a:moveTo>
                    <a:cubicBezTo>
                      <a:pt x="33" y="16"/>
                      <a:pt x="33" y="16"/>
                      <a:pt x="33" y="16"/>
                    </a:cubicBezTo>
                    <a:cubicBezTo>
                      <a:pt x="33" y="12"/>
                      <a:pt x="33" y="12"/>
                      <a:pt x="33" y="12"/>
                    </a:cubicBezTo>
                    <a:cubicBezTo>
                      <a:pt x="26" y="12"/>
                      <a:pt x="26" y="12"/>
                      <a:pt x="26" y="12"/>
                    </a:cubicBezTo>
                    <a:lnTo>
                      <a:pt x="26"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4" name="Freeform 216"/>
              <p:cNvSpPr>
                <a:spLocks noEditPoints="1"/>
              </p:cNvSpPr>
              <p:nvPr>
                <p:custDataLst>
                  <p:tags r:id="rId93"/>
                </p:custDataLst>
              </p:nvPr>
            </p:nvSpPr>
            <p:spPr bwMode="auto">
              <a:xfrm>
                <a:off x="6049" y="2241"/>
                <a:ext cx="75" cy="73"/>
              </a:xfrm>
              <a:custGeom>
                <a:avLst/>
                <a:gdLst>
                  <a:gd name="T0" fmla="*/ 1 w 40"/>
                  <a:gd name="T1" fmla="*/ 10 h 39"/>
                  <a:gd name="T2" fmla="*/ 10 w 40"/>
                  <a:gd name="T3" fmla="*/ 16 h 39"/>
                  <a:gd name="T4" fmla="*/ 7 w 40"/>
                  <a:gd name="T5" fmla="*/ 19 h 39"/>
                  <a:gd name="T6" fmla="*/ 0 w 40"/>
                  <a:gd name="T7" fmla="*/ 13 h 39"/>
                  <a:gd name="T8" fmla="*/ 1 w 40"/>
                  <a:gd name="T9" fmla="*/ 10 h 39"/>
                  <a:gd name="T10" fmla="*/ 6 w 40"/>
                  <a:gd name="T11" fmla="*/ 22 h 39"/>
                  <a:gd name="T12" fmla="*/ 10 w 40"/>
                  <a:gd name="T13" fmla="*/ 24 h 39"/>
                  <a:gd name="T14" fmla="*/ 4 w 40"/>
                  <a:gd name="T15" fmla="*/ 39 h 39"/>
                  <a:gd name="T16" fmla="*/ 1 w 40"/>
                  <a:gd name="T17" fmla="*/ 37 h 39"/>
                  <a:gd name="T18" fmla="*/ 6 w 40"/>
                  <a:gd name="T19" fmla="*/ 22 h 39"/>
                  <a:gd name="T20" fmla="*/ 4 w 40"/>
                  <a:gd name="T21" fmla="*/ 0 h 39"/>
                  <a:gd name="T22" fmla="*/ 11 w 40"/>
                  <a:gd name="T23" fmla="*/ 6 h 39"/>
                  <a:gd name="T24" fmla="*/ 9 w 40"/>
                  <a:gd name="T25" fmla="*/ 9 h 39"/>
                  <a:gd name="T26" fmla="*/ 2 w 40"/>
                  <a:gd name="T27" fmla="*/ 2 h 39"/>
                  <a:gd name="T28" fmla="*/ 4 w 40"/>
                  <a:gd name="T29" fmla="*/ 0 h 39"/>
                  <a:gd name="T30" fmla="*/ 10 w 40"/>
                  <a:gd name="T31" fmla="*/ 33 h 39"/>
                  <a:gd name="T32" fmla="*/ 23 w 40"/>
                  <a:gd name="T33" fmla="*/ 33 h 39"/>
                  <a:gd name="T34" fmla="*/ 23 w 40"/>
                  <a:gd name="T35" fmla="*/ 6 h 39"/>
                  <a:gd name="T36" fmla="*/ 13 w 40"/>
                  <a:gd name="T37" fmla="*/ 6 h 39"/>
                  <a:gd name="T38" fmla="*/ 13 w 40"/>
                  <a:gd name="T39" fmla="*/ 3 h 39"/>
                  <a:gd name="T40" fmla="*/ 38 w 40"/>
                  <a:gd name="T41" fmla="*/ 3 h 39"/>
                  <a:gd name="T42" fmla="*/ 38 w 40"/>
                  <a:gd name="T43" fmla="*/ 6 h 39"/>
                  <a:gd name="T44" fmla="*/ 27 w 40"/>
                  <a:gd name="T45" fmla="*/ 6 h 39"/>
                  <a:gd name="T46" fmla="*/ 27 w 40"/>
                  <a:gd name="T47" fmla="*/ 33 h 39"/>
                  <a:gd name="T48" fmla="*/ 40 w 40"/>
                  <a:gd name="T49" fmla="*/ 33 h 39"/>
                  <a:gd name="T50" fmla="*/ 40 w 40"/>
                  <a:gd name="T51" fmla="*/ 36 h 39"/>
                  <a:gd name="T52" fmla="*/ 10 w 40"/>
                  <a:gd name="T53" fmla="*/ 36 h 39"/>
                  <a:gd name="T54" fmla="*/ 10 w 40"/>
                  <a:gd name="T5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9">
                    <a:moveTo>
                      <a:pt x="1" y="10"/>
                    </a:moveTo>
                    <a:cubicBezTo>
                      <a:pt x="4" y="12"/>
                      <a:pt x="7" y="14"/>
                      <a:pt x="10" y="16"/>
                    </a:cubicBezTo>
                    <a:cubicBezTo>
                      <a:pt x="7" y="19"/>
                      <a:pt x="7" y="19"/>
                      <a:pt x="7" y="19"/>
                    </a:cubicBezTo>
                    <a:cubicBezTo>
                      <a:pt x="5" y="17"/>
                      <a:pt x="2" y="15"/>
                      <a:pt x="0" y="13"/>
                    </a:cubicBezTo>
                    <a:lnTo>
                      <a:pt x="1" y="10"/>
                    </a:lnTo>
                    <a:close/>
                    <a:moveTo>
                      <a:pt x="6" y="22"/>
                    </a:moveTo>
                    <a:cubicBezTo>
                      <a:pt x="8" y="23"/>
                      <a:pt x="9" y="23"/>
                      <a:pt x="10" y="24"/>
                    </a:cubicBezTo>
                    <a:cubicBezTo>
                      <a:pt x="8" y="29"/>
                      <a:pt x="6" y="34"/>
                      <a:pt x="4" y="39"/>
                    </a:cubicBezTo>
                    <a:cubicBezTo>
                      <a:pt x="1" y="37"/>
                      <a:pt x="1" y="37"/>
                      <a:pt x="1" y="37"/>
                    </a:cubicBezTo>
                    <a:cubicBezTo>
                      <a:pt x="3" y="32"/>
                      <a:pt x="5" y="28"/>
                      <a:pt x="6" y="22"/>
                    </a:cubicBezTo>
                    <a:close/>
                    <a:moveTo>
                      <a:pt x="4" y="0"/>
                    </a:moveTo>
                    <a:cubicBezTo>
                      <a:pt x="6" y="2"/>
                      <a:pt x="9" y="4"/>
                      <a:pt x="11" y="6"/>
                    </a:cubicBezTo>
                    <a:cubicBezTo>
                      <a:pt x="9" y="9"/>
                      <a:pt x="9" y="9"/>
                      <a:pt x="9" y="9"/>
                    </a:cubicBezTo>
                    <a:cubicBezTo>
                      <a:pt x="7" y="6"/>
                      <a:pt x="4" y="4"/>
                      <a:pt x="2" y="2"/>
                    </a:cubicBezTo>
                    <a:lnTo>
                      <a:pt x="4" y="0"/>
                    </a:lnTo>
                    <a:close/>
                    <a:moveTo>
                      <a:pt x="10" y="33"/>
                    </a:moveTo>
                    <a:cubicBezTo>
                      <a:pt x="23" y="33"/>
                      <a:pt x="23" y="33"/>
                      <a:pt x="23" y="33"/>
                    </a:cubicBezTo>
                    <a:cubicBezTo>
                      <a:pt x="23" y="6"/>
                      <a:pt x="23" y="6"/>
                      <a:pt x="23" y="6"/>
                    </a:cubicBezTo>
                    <a:cubicBezTo>
                      <a:pt x="13" y="6"/>
                      <a:pt x="13" y="6"/>
                      <a:pt x="13" y="6"/>
                    </a:cubicBezTo>
                    <a:cubicBezTo>
                      <a:pt x="13" y="3"/>
                      <a:pt x="13" y="3"/>
                      <a:pt x="13" y="3"/>
                    </a:cubicBezTo>
                    <a:cubicBezTo>
                      <a:pt x="38" y="3"/>
                      <a:pt x="38" y="3"/>
                      <a:pt x="38" y="3"/>
                    </a:cubicBezTo>
                    <a:cubicBezTo>
                      <a:pt x="38" y="6"/>
                      <a:pt x="38" y="6"/>
                      <a:pt x="38" y="6"/>
                    </a:cubicBezTo>
                    <a:cubicBezTo>
                      <a:pt x="27" y="6"/>
                      <a:pt x="27" y="6"/>
                      <a:pt x="27" y="6"/>
                    </a:cubicBezTo>
                    <a:cubicBezTo>
                      <a:pt x="27" y="33"/>
                      <a:pt x="27" y="33"/>
                      <a:pt x="27" y="33"/>
                    </a:cubicBezTo>
                    <a:cubicBezTo>
                      <a:pt x="40" y="33"/>
                      <a:pt x="40" y="33"/>
                      <a:pt x="40" y="33"/>
                    </a:cubicBezTo>
                    <a:cubicBezTo>
                      <a:pt x="40" y="36"/>
                      <a:pt x="40" y="36"/>
                      <a:pt x="40" y="36"/>
                    </a:cubicBezTo>
                    <a:cubicBezTo>
                      <a:pt x="10" y="36"/>
                      <a:pt x="10" y="36"/>
                      <a:pt x="10" y="36"/>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5" name="Freeform 217"/>
              <p:cNvSpPr>
                <a:spLocks noEditPoints="1"/>
              </p:cNvSpPr>
              <p:nvPr>
                <p:custDataLst>
                  <p:tags r:id="rId94"/>
                </p:custDataLst>
              </p:nvPr>
            </p:nvSpPr>
            <p:spPr bwMode="auto">
              <a:xfrm>
                <a:off x="6126" y="2244"/>
                <a:ext cx="74" cy="70"/>
              </a:xfrm>
              <a:custGeom>
                <a:avLst/>
                <a:gdLst>
                  <a:gd name="T0" fmla="*/ 0 w 39"/>
                  <a:gd name="T1" fmla="*/ 0 h 37"/>
                  <a:gd name="T2" fmla="*/ 39 w 39"/>
                  <a:gd name="T3" fmla="*/ 0 h 37"/>
                  <a:gd name="T4" fmla="*/ 39 w 39"/>
                  <a:gd name="T5" fmla="*/ 3 h 37"/>
                  <a:gd name="T6" fmla="*/ 26 w 39"/>
                  <a:gd name="T7" fmla="*/ 3 h 37"/>
                  <a:gd name="T8" fmla="*/ 26 w 39"/>
                  <a:gd name="T9" fmla="*/ 9 h 37"/>
                  <a:gd name="T10" fmla="*/ 38 w 39"/>
                  <a:gd name="T11" fmla="*/ 9 h 37"/>
                  <a:gd name="T12" fmla="*/ 38 w 39"/>
                  <a:gd name="T13" fmla="*/ 37 h 37"/>
                  <a:gd name="T14" fmla="*/ 35 w 39"/>
                  <a:gd name="T15" fmla="*/ 37 h 37"/>
                  <a:gd name="T16" fmla="*/ 35 w 39"/>
                  <a:gd name="T17" fmla="*/ 35 h 37"/>
                  <a:gd name="T18" fmla="*/ 6 w 39"/>
                  <a:gd name="T19" fmla="*/ 35 h 37"/>
                  <a:gd name="T20" fmla="*/ 6 w 39"/>
                  <a:gd name="T21" fmla="*/ 37 h 37"/>
                  <a:gd name="T22" fmla="*/ 3 w 39"/>
                  <a:gd name="T23" fmla="*/ 37 h 37"/>
                  <a:gd name="T24" fmla="*/ 3 w 39"/>
                  <a:gd name="T25" fmla="*/ 9 h 37"/>
                  <a:gd name="T26" fmla="*/ 14 w 39"/>
                  <a:gd name="T27" fmla="*/ 9 h 37"/>
                  <a:gd name="T28" fmla="*/ 14 w 39"/>
                  <a:gd name="T29" fmla="*/ 3 h 37"/>
                  <a:gd name="T30" fmla="*/ 0 w 39"/>
                  <a:gd name="T31" fmla="*/ 3 h 37"/>
                  <a:gd name="T32" fmla="*/ 0 w 39"/>
                  <a:gd name="T33" fmla="*/ 0 h 37"/>
                  <a:gd name="T34" fmla="*/ 35 w 39"/>
                  <a:gd name="T35" fmla="*/ 32 h 37"/>
                  <a:gd name="T36" fmla="*/ 35 w 39"/>
                  <a:gd name="T37" fmla="*/ 25 h 37"/>
                  <a:gd name="T38" fmla="*/ 27 w 39"/>
                  <a:gd name="T39" fmla="*/ 25 h 37"/>
                  <a:gd name="T40" fmla="*/ 23 w 39"/>
                  <a:gd name="T41" fmla="*/ 20 h 37"/>
                  <a:gd name="T42" fmla="*/ 23 w 39"/>
                  <a:gd name="T43" fmla="*/ 12 h 37"/>
                  <a:gd name="T44" fmla="*/ 17 w 39"/>
                  <a:gd name="T45" fmla="*/ 12 h 37"/>
                  <a:gd name="T46" fmla="*/ 9 w 39"/>
                  <a:gd name="T47" fmla="*/ 27 h 37"/>
                  <a:gd name="T48" fmla="*/ 7 w 39"/>
                  <a:gd name="T49" fmla="*/ 24 h 37"/>
                  <a:gd name="T50" fmla="*/ 14 w 39"/>
                  <a:gd name="T51" fmla="*/ 12 h 37"/>
                  <a:gd name="T52" fmla="*/ 6 w 39"/>
                  <a:gd name="T53" fmla="*/ 12 h 37"/>
                  <a:gd name="T54" fmla="*/ 6 w 39"/>
                  <a:gd name="T55" fmla="*/ 32 h 37"/>
                  <a:gd name="T56" fmla="*/ 35 w 39"/>
                  <a:gd name="T57" fmla="*/ 32 h 37"/>
                  <a:gd name="T58" fmla="*/ 17 w 39"/>
                  <a:gd name="T59" fmla="*/ 9 h 37"/>
                  <a:gd name="T60" fmla="*/ 23 w 39"/>
                  <a:gd name="T61" fmla="*/ 9 h 37"/>
                  <a:gd name="T62" fmla="*/ 23 w 39"/>
                  <a:gd name="T63" fmla="*/ 3 h 37"/>
                  <a:gd name="T64" fmla="*/ 17 w 39"/>
                  <a:gd name="T65" fmla="*/ 3 h 37"/>
                  <a:gd name="T66" fmla="*/ 17 w 39"/>
                  <a:gd name="T67" fmla="*/ 9 h 37"/>
                  <a:gd name="T68" fmla="*/ 28 w 39"/>
                  <a:gd name="T69" fmla="*/ 22 h 37"/>
                  <a:gd name="T70" fmla="*/ 35 w 39"/>
                  <a:gd name="T71" fmla="*/ 22 h 37"/>
                  <a:gd name="T72" fmla="*/ 35 w 39"/>
                  <a:gd name="T73" fmla="*/ 12 h 37"/>
                  <a:gd name="T74" fmla="*/ 26 w 39"/>
                  <a:gd name="T75" fmla="*/ 12 h 37"/>
                  <a:gd name="T76" fmla="*/ 26 w 39"/>
                  <a:gd name="T77" fmla="*/ 20 h 37"/>
                  <a:gd name="T78" fmla="*/ 28 w 39"/>
                  <a:gd name="T7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37">
                    <a:moveTo>
                      <a:pt x="0" y="0"/>
                    </a:moveTo>
                    <a:cubicBezTo>
                      <a:pt x="39" y="0"/>
                      <a:pt x="39" y="0"/>
                      <a:pt x="39" y="0"/>
                    </a:cubicBezTo>
                    <a:cubicBezTo>
                      <a:pt x="39" y="3"/>
                      <a:pt x="39" y="3"/>
                      <a:pt x="39" y="3"/>
                    </a:cubicBezTo>
                    <a:cubicBezTo>
                      <a:pt x="26" y="3"/>
                      <a:pt x="26" y="3"/>
                      <a:pt x="26" y="3"/>
                    </a:cubicBezTo>
                    <a:cubicBezTo>
                      <a:pt x="26" y="9"/>
                      <a:pt x="26" y="9"/>
                      <a:pt x="26" y="9"/>
                    </a:cubicBezTo>
                    <a:cubicBezTo>
                      <a:pt x="38" y="9"/>
                      <a:pt x="38" y="9"/>
                      <a:pt x="38" y="9"/>
                    </a:cubicBezTo>
                    <a:cubicBezTo>
                      <a:pt x="38" y="37"/>
                      <a:pt x="38" y="37"/>
                      <a:pt x="38" y="37"/>
                    </a:cubicBezTo>
                    <a:cubicBezTo>
                      <a:pt x="35" y="37"/>
                      <a:pt x="35" y="37"/>
                      <a:pt x="35" y="37"/>
                    </a:cubicBezTo>
                    <a:cubicBezTo>
                      <a:pt x="35" y="35"/>
                      <a:pt x="35" y="35"/>
                      <a:pt x="35" y="35"/>
                    </a:cubicBezTo>
                    <a:cubicBezTo>
                      <a:pt x="6" y="35"/>
                      <a:pt x="6" y="35"/>
                      <a:pt x="6" y="35"/>
                    </a:cubicBezTo>
                    <a:cubicBezTo>
                      <a:pt x="6" y="37"/>
                      <a:pt x="6" y="37"/>
                      <a:pt x="6" y="37"/>
                    </a:cubicBezTo>
                    <a:cubicBezTo>
                      <a:pt x="3" y="37"/>
                      <a:pt x="3" y="37"/>
                      <a:pt x="3" y="37"/>
                    </a:cubicBezTo>
                    <a:cubicBezTo>
                      <a:pt x="3" y="9"/>
                      <a:pt x="3" y="9"/>
                      <a:pt x="3" y="9"/>
                    </a:cubicBezTo>
                    <a:cubicBezTo>
                      <a:pt x="14" y="9"/>
                      <a:pt x="14" y="9"/>
                      <a:pt x="14" y="9"/>
                    </a:cubicBezTo>
                    <a:cubicBezTo>
                      <a:pt x="14" y="7"/>
                      <a:pt x="14" y="5"/>
                      <a:pt x="14" y="3"/>
                    </a:cubicBezTo>
                    <a:cubicBezTo>
                      <a:pt x="0" y="3"/>
                      <a:pt x="0" y="3"/>
                      <a:pt x="0" y="3"/>
                    </a:cubicBezTo>
                    <a:lnTo>
                      <a:pt x="0" y="0"/>
                    </a:lnTo>
                    <a:close/>
                    <a:moveTo>
                      <a:pt x="35" y="32"/>
                    </a:moveTo>
                    <a:cubicBezTo>
                      <a:pt x="35" y="25"/>
                      <a:pt x="35" y="25"/>
                      <a:pt x="35" y="25"/>
                    </a:cubicBezTo>
                    <a:cubicBezTo>
                      <a:pt x="27" y="25"/>
                      <a:pt x="27" y="25"/>
                      <a:pt x="27" y="25"/>
                    </a:cubicBezTo>
                    <a:cubicBezTo>
                      <a:pt x="25" y="25"/>
                      <a:pt x="23" y="23"/>
                      <a:pt x="23" y="20"/>
                    </a:cubicBezTo>
                    <a:cubicBezTo>
                      <a:pt x="23" y="12"/>
                      <a:pt x="23" y="12"/>
                      <a:pt x="23" y="12"/>
                    </a:cubicBezTo>
                    <a:cubicBezTo>
                      <a:pt x="17" y="12"/>
                      <a:pt x="17" y="12"/>
                      <a:pt x="17" y="12"/>
                    </a:cubicBezTo>
                    <a:cubicBezTo>
                      <a:pt x="17" y="18"/>
                      <a:pt x="14" y="23"/>
                      <a:pt x="9" y="27"/>
                    </a:cubicBezTo>
                    <a:cubicBezTo>
                      <a:pt x="8" y="26"/>
                      <a:pt x="8" y="25"/>
                      <a:pt x="7" y="24"/>
                    </a:cubicBezTo>
                    <a:cubicBezTo>
                      <a:pt x="11" y="21"/>
                      <a:pt x="13" y="17"/>
                      <a:pt x="14" y="12"/>
                    </a:cubicBezTo>
                    <a:cubicBezTo>
                      <a:pt x="6" y="12"/>
                      <a:pt x="6" y="12"/>
                      <a:pt x="6" y="12"/>
                    </a:cubicBezTo>
                    <a:cubicBezTo>
                      <a:pt x="6" y="32"/>
                      <a:pt x="6" y="32"/>
                      <a:pt x="6" y="32"/>
                    </a:cubicBezTo>
                    <a:lnTo>
                      <a:pt x="35" y="32"/>
                    </a:lnTo>
                    <a:close/>
                    <a:moveTo>
                      <a:pt x="17" y="9"/>
                    </a:moveTo>
                    <a:cubicBezTo>
                      <a:pt x="23" y="9"/>
                      <a:pt x="23" y="9"/>
                      <a:pt x="23" y="9"/>
                    </a:cubicBezTo>
                    <a:cubicBezTo>
                      <a:pt x="23" y="3"/>
                      <a:pt x="23" y="3"/>
                      <a:pt x="23" y="3"/>
                    </a:cubicBezTo>
                    <a:cubicBezTo>
                      <a:pt x="17" y="3"/>
                      <a:pt x="17" y="3"/>
                      <a:pt x="17" y="3"/>
                    </a:cubicBezTo>
                    <a:cubicBezTo>
                      <a:pt x="17" y="5"/>
                      <a:pt x="17" y="7"/>
                      <a:pt x="17" y="9"/>
                    </a:cubicBezTo>
                    <a:close/>
                    <a:moveTo>
                      <a:pt x="28" y="22"/>
                    </a:moveTo>
                    <a:cubicBezTo>
                      <a:pt x="35" y="22"/>
                      <a:pt x="35" y="22"/>
                      <a:pt x="35" y="22"/>
                    </a:cubicBezTo>
                    <a:cubicBezTo>
                      <a:pt x="35" y="12"/>
                      <a:pt x="35" y="12"/>
                      <a:pt x="35" y="12"/>
                    </a:cubicBezTo>
                    <a:cubicBezTo>
                      <a:pt x="26" y="12"/>
                      <a:pt x="26" y="12"/>
                      <a:pt x="26" y="12"/>
                    </a:cubicBezTo>
                    <a:cubicBezTo>
                      <a:pt x="26" y="20"/>
                      <a:pt x="26" y="20"/>
                      <a:pt x="26" y="20"/>
                    </a:cubicBezTo>
                    <a:cubicBezTo>
                      <a:pt x="26" y="21"/>
                      <a:pt x="27" y="22"/>
                      <a:pt x="28"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6" name="Freeform 218"/>
              <p:cNvSpPr>
                <a:spLocks noEditPoints="1"/>
              </p:cNvSpPr>
              <p:nvPr>
                <p:custDataLst>
                  <p:tags r:id="rId95"/>
                </p:custDataLst>
              </p:nvPr>
            </p:nvSpPr>
            <p:spPr bwMode="auto">
              <a:xfrm>
                <a:off x="5740" y="2258"/>
                <a:ext cx="71" cy="73"/>
              </a:xfrm>
              <a:custGeom>
                <a:avLst/>
                <a:gdLst>
                  <a:gd name="T0" fmla="*/ 9 w 38"/>
                  <a:gd name="T1" fmla="*/ 16 h 39"/>
                  <a:gd name="T2" fmla="*/ 0 w 38"/>
                  <a:gd name="T3" fmla="*/ 13 h 39"/>
                  <a:gd name="T4" fmla="*/ 6 w 38"/>
                  <a:gd name="T5" fmla="*/ 23 h 39"/>
                  <a:gd name="T6" fmla="*/ 5 w 38"/>
                  <a:gd name="T7" fmla="*/ 39 h 39"/>
                  <a:gd name="T8" fmla="*/ 6 w 38"/>
                  <a:gd name="T9" fmla="*/ 23 h 39"/>
                  <a:gd name="T10" fmla="*/ 11 w 38"/>
                  <a:gd name="T11" fmla="*/ 6 h 39"/>
                  <a:gd name="T12" fmla="*/ 2 w 38"/>
                  <a:gd name="T13" fmla="*/ 3 h 39"/>
                  <a:gd name="T14" fmla="*/ 11 w 38"/>
                  <a:gd name="T15" fmla="*/ 17 h 39"/>
                  <a:gd name="T16" fmla="*/ 16 w 38"/>
                  <a:gd name="T17" fmla="*/ 11 h 39"/>
                  <a:gd name="T18" fmla="*/ 10 w 38"/>
                  <a:gd name="T19" fmla="*/ 8 h 39"/>
                  <a:gd name="T20" fmla="*/ 16 w 38"/>
                  <a:gd name="T21" fmla="*/ 0 h 39"/>
                  <a:gd name="T22" fmla="*/ 19 w 38"/>
                  <a:gd name="T23" fmla="*/ 8 h 39"/>
                  <a:gd name="T24" fmla="*/ 24 w 38"/>
                  <a:gd name="T25" fmla="*/ 11 h 39"/>
                  <a:gd name="T26" fmla="*/ 19 w 38"/>
                  <a:gd name="T27" fmla="*/ 17 h 39"/>
                  <a:gd name="T28" fmla="*/ 23 w 38"/>
                  <a:gd name="T29" fmla="*/ 31 h 39"/>
                  <a:gd name="T30" fmla="*/ 14 w 38"/>
                  <a:gd name="T31" fmla="*/ 34 h 39"/>
                  <a:gd name="T32" fmla="*/ 11 w 38"/>
                  <a:gd name="T33" fmla="*/ 17 h 39"/>
                  <a:gd name="T34" fmla="*/ 20 w 38"/>
                  <a:gd name="T35" fmla="*/ 20 h 39"/>
                  <a:gd name="T36" fmla="*/ 14 w 38"/>
                  <a:gd name="T37" fmla="*/ 29 h 39"/>
                  <a:gd name="T38" fmla="*/ 26 w 38"/>
                  <a:gd name="T39" fmla="*/ 2 h 39"/>
                  <a:gd name="T40" fmla="*/ 38 w 38"/>
                  <a:gd name="T41" fmla="*/ 35 h 39"/>
                  <a:gd name="T42" fmla="*/ 29 w 38"/>
                  <a:gd name="T43" fmla="*/ 38 h 39"/>
                  <a:gd name="T44" fmla="*/ 33 w 38"/>
                  <a:gd name="T45" fmla="*/ 36 h 39"/>
                  <a:gd name="T46" fmla="*/ 35 w 38"/>
                  <a:gd name="T47" fmla="*/ 25 h 39"/>
                  <a:gd name="T48" fmla="*/ 22 w 38"/>
                  <a:gd name="T49" fmla="*/ 39 h 39"/>
                  <a:gd name="T50" fmla="*/ 25 w 38"/>
                  <a:gd name="T51" fmla="*/ 29 h 39"/>
                  <a:gd name="T52" fmla="*/ 26 w 38"/>
                  <a:gd name="T53" fmla="*/ 2 h 39"/>
                  <a:gd name="T54" fmla="*/ 35 w 38"/>
                  <a:gd name="T55" fmla="*/ 22 h 39"/>
                  <a:gd name="T56" fmla="*/ 29 w 38"/>
                  <a:gd name="T57" fmla="*/ 14 h 39"/>
                  <a:gd name="T58" fmla="*/ 35 w 38"/>
                  <a:gd name="T59" fmla="*/ 4 h 39"/>
                  <a:gd name="T60" fmla="*/ 29 w 38"/>
                  <a:gd name="T61" fmla="*/ 12 h 39"/>
                  <a:gd name="T62" fmla="*/ 35 w 38"/>
                  <a:gd name="T6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9">
                    <a:moveTo>
                      <a:pt x="2" y="11"/>
                    </a:moveTo>
                    <a:cubicBezTo>
                      <a:pt x="5" y="13"/>
                      <a:pt x="7" y="14"/>
                      <a:pt x="9" y="16"/>
                    </a:cubicBezTo>
                    <a:cubicBezTo>
                      <a:pt x="8" y="17"/>
                      <a:pt x="7" y="18"/>
                      <a:pt x="7" y="19"/>
                    </a:cubicBezTo>
                    <a:cubicBezTo>
                      <a:pt x="5" y="17"/>
                      <a:pt x="3" y="15"/>
                      <a:pt x="0" y="13"/>
                    </a:cubicBezTo>
                    <a:lnTo>
                      <a:pt x="2" y="11"/>
                    </a:lnTo>
                    <a:close/>
                    <a:moveTo>
                      <a:pt x="6" y="23"/>
                    </a:moveTo>
                    <a:cubicBezTo>
                      <a:pt x="7" y="23"/>
                      <a:pt x="8" y="24"/>
                      <a:pt x="9" y="24"/>
                    </a:cubicBezTo>
                    <a:cubicBezTo>
                      <a:pt x="8" y="27"/>
                      <a:pt x="7" y="32"/>
                      <a:pt x="5" y="39"/>
                    </a:cubicBezTo>
                    <a:cubicBezTo>
                      <a:pt x="2" y="37"/>
                      <a:pt x="2" y="37"/>
                      <a:pt x="2" y="37"/>
                    </a:cubicBezTo>
                    <a:cubicBezTo>
                      <a:pt x="3" y="33"/>
                      <a:pt x="5" y="28"/>
                      <a:pt x="6" y="23"/>
                    </a:cubicBezTo>
                    <a:close/>
                    <a:moveTo>
                      <a:pt x="4" y="1"/>
                    </a:moveTo>
                    <a:cubicBezTo>
                      <a:pt x="6" y="2"/>
                      <a:pt x="9" y="4"/>
                      <a:pt x="11" y="6"/>
                    </a:cubicBezTo>
                    <a:cubicBezTo>
                      <a:pt x="10" y="7"/>
                      <a:pt x="9" y="8"/>
                      <a:pt x="8" y="8"/>
                    </a:cubicBezTo>
                    <a:cubicBezTo>
                      <a:pt x="7" y="7"/>
                      <a:pt x="5" y="5"/>
                      <a:pt x="2" y="3"/>
                    </a:cubicBezTo>
                    <a:lnTo>
                      <a:pt x="4" y="1"/>
                    </a:lnTo>
                    <a:close/>
                    <a:moveTo>
                      <a:pt x="11" y="17"/>
                    </a:moveTo>
                    <a:cubicBezTo>
                      <a:pt x="16" y="17"/>
                      <a:pt x="16" y="17"/>
                      <a:pt x="16" y="17"/>
                    </a:cubicBezTo>
                    <a:cubicBezTo>
                      <a:pt x="16" y="11"/>
                      <a:pt x="16" y="11"/>
                      <a:pt x="16" y="11"/>
                    </a:cubicBezTo>
                    <a:cubicBezTo>
                      <a:pt x="10" y="11"/>
                      <a:pt x="10" y="11"/>
                      <a:pt x="10" y="11"/>
                    </a:cubicBezTo>
                    <a:cubicBezTo>
                      <a:pt x="10" y="8"/>
                      <a:pt x="10" y="8"/>
                      <a:pt x="10" y="8"/>
                    </a:cubicBezTo>
                    <a:cubicBezTo>
                      <a:pt x="16" y="8"/>
                      <a:pt x="16" y="8"/>
                      <a:pt x="16" y="8"/>
                    </a:cubicBezTo>
                    <a:cubicBezTo>
                      <a:pt x="16" y="0"/>
                      <a:pt x="16" y="0"/>
                      <a:pt x="16" y="0"/>
                    </a:cubicBezTo>
                    <a:cubicBezTo>
                      <a:pt x="19" y="0"/>
                      <a:pt x="19" y="0"/>
                      <a:pt x="19" y="0"/>
                    </a:cubicBezTo>
                    <a:cubicBezTo>
                      <a:pt x="19" y="8"/>
                      <a:pt x="19" y="8"/>
                      <a:pt x="19" y="8"/>
                    </a:cubicBezTo>
                    <a:cubicBezTo>
                      <a:pt x="24" y="8"/>
                      <a:pt x="24" y="8"/>
                      <a:pt x="24" y="8"/>
                    </a:cubicBezTo>
                    <a:cubicBezTo>
                      <a:pt x="24" y="11"/>
                      <a:pt x="24" y="11"/>
                      <a:pt x="24" y="11"/>
                    </a:cubicBezTo>
                    <a:cubicBezTo>
                      <a:pt x="19" y="11"/>
                      <a:pt x="19" y="11"/>
                      <a:pt x="19" y="11"/>
                    </a:cubicBezTo>
                    <a:cubicBezTo>
                      <a:pt x="19" y="17"/>
                      <a:pt x="19" y="17"/>
                      <a:pt x="19" y="17"/>
                    </a:cubicBezTo>
                    <a:cubicBezTo>
                      <a:pt x="23" y="17"/>
                      <a:pt x="23" y="17"/>
                      <a:pt x="23" y="17"/>
                    </a:cubicBezTo>
                    <a:cubicBezTo>
                      <a:pt x="23" y="31"/>
                      <a:pt x="23" y="31"/>
                      <a:pt x="23" y="31"/>
                    </a:cubicBezTo>
                    <a:cubicBezTo>
                      <a:pt x="14" y="31"/>
                      <a:pt x="14" y="31"/>
                      <a:pt x="14" y="31"/>
                    </a:cubicBezTo>
                    <a:cubicBezTo>
                      <a:pt x="14" y="34"/>
                      <a:pt x="14" y="34"/>
                      <a:pt x="14" y="34"/>
                    </a:cubicBezTo>
                    <a:cubicBezTo>
                      <a:pt x="11" y="34"/>
                      <a:pt x="11" y="34"/>
                      <a:pt x="11" y="34"/>
                    </a:cubicBezTo>
                    <a:lnTo>
                      <a:pt x="11" y="17"/>
                    </a:lnTo>
                    <a:close/>
                    <a:moveTo>
                      <a:pt x="20" y="29"/>
                    </a:moveTo>
                    <a:cubicBezTo>
                      <a:pt x="20" y="20"/>
                      <a:pt x="20" y="20"/>
                      <a:pt x="20" y="20"/>
                    </a:cubicBezTo>
                    <a:cubicBezTo>
                      <a:pt x="14" y="20"/>
                      <a:pt x="14" y="20"/>
                      <a:pt x="14" y="20"/>
                    </a:cubicBezTo>
                    <a:cubicBezTo>
                      <a:pt x="14" y="29"/>
                      <a:pt x="14" y="29"/>
                      <a:pt x="14" y="29"/>
                    </a:cubicBezTo>
                    <a:lnTo>
                      <a:pt x="20" y="29"/>
                    </a:lnTo>
                    <a:close/>
                    <a:moveTo>
                      <a:pt x="26" y="2"/>
                    </a:moveTo>
                    <a:cubicBezTo>
                      <a:pt x="38" y="2"/>
                      <a:pt x="38" y="2"/>
                      <a:pt x="38" y="2"/>
                    </a:cubicBezTo>
                    <a:cubicBezTo>
                      <a:pt x="38" y="35"/>
                      <a:pt x="38" y="35"/>
                      <a:pt x="38" y="35"/>
                    </a:cubicBezTo>
                    <a:cubicBezTo>
                      <a:pt x="38" y="37"/>
                      <a:pt x="36" y="38"/>
                      <a:pt x="34" y="38"/>
                    </a:cubicBezTo>
                    <a:cubicBezTo>
                      <a:pt x="32" y="38"/>
                      <a:pt x="31" y="38"/>
                      <a:pt x="29" y="38"/>
                    </a:cubicBezTo>
                    <a:cubicBezTo>
                      <a:pt x="29" y="38"/>
                      <a:pt x="29" y="37"/>
                      <a:pt x="29" y="35"/>
                    </a:cubicBezTo>
                    <a:cubicBezTo>
                      <a:pt x="31" y="35"/>
                      <a:pt x="32" y="36"/>
                      <a:pt x="33" y="36"/>
                    </a:cubicBezTo>
                    <a:cubicBezTo>
                      <a:pt x="34" y="36"/>
                      <a:pt x="35" y="35"/>
                      <a:pt x="35" y="34"/>
                    </a:cubicBezTo>
                    <a:cubicBezTo>
                      <a:pt x="35" y="25"/>
                      <a:pt x="35" y="25"/>
                      <a:pt x="35" y="25"/>
                    </a:cubicBezTo>
                    <a:cubicBezTo>
                      <a:pt x="28" y="25"/>
                      <a:pt x="28" y="25"/>
                      <a:pt x="28" y="25"/>
                    </a:cubicBezTo>
                    <a:cubicBezTo>
                      <a:pt x="28" y="30"/>
                      <a:pt x="26" y="35"/>
                      <a:pt x="22" y="39"/>
                    </a:cubicBezTo>
                    <a:cubicBezTo>
                      <a:pt x="21" y="39"/>
                      <a:pt x="20" y="38"/>
                      <a:pt x="19" y="37"/>
                    </a:cubicBezTo>
                    <a:cubicBezTo>
                      <a:pt x="22" y="35"/>
                      <a:pt x="24" y="32"/>
                      <a:pt x="25" y="29"/>
                    </a:cubicBezTo>
                    <a:cubicBezTo>
                      <a:pt x="26" y="27"/>
                      <a:pt x="26" y="22"/>
                      <a:pt x="26" y="16"/>
                    </a:cubicBezTo>
                    <a:lnTo>
                      <a:pt x="26" y="2"/>
                    </a:lnTo>
                    <a:close/>
                    <a:moveTo>
                      <a:pt x="29" y="22"/>
                    </a:moveTo>
                    <a:cubicBezTo>
                      <a:pt x="35" y="22"/>
                      <a:pt x="35" y="22"/>
                      <a:pt x="35" y="22"/>
                    </a:cubicBezTo>
                    <a:cubicBezTo>
                      <a:pt x="35" y="14"/>
                      <a:pt x="35" y="14"/>
                      <a:pt x="35" y="14"/>
                    </a:cubicBezTo>
                    <a:cubicBezTo>
                      <a:pt x="29" y="14"/>
                      <a:pt x="29" y="14"/>
                      <a:pt x="29" y="14"/>
                    </a:cubicBezTo>
                    <a:cubicBezTo>
                      <a:pt x="29" y="17"/>
                      <a:pt x="29" y="19"/>
                      <a:pt x="29" y="22"/>
                    </a:cubicBezTo>
                    <a:close/>
                    <a:moveTo>
                      <a:pt x="35" y="4"/>
                    </a:moveTo>
                    <a:cubicBezTo>
                      <a:pt x="29" y="4"/>
                      <a:pt x="29" y="4"/>
                      <a:pt x="29" y="4"/>
                    </a:cubicBezTo>
                    <a:cubicBezTo>
                      <a:pt x="29" y="12"/>
                      <a:pt x="29" y="12"/>
                      <a:pt x="29" y="12"/>
                    </a:cubicBezTo>
                    <a:cubicBezTo>
                      <a:pt x="35" y="12"/>
                      <a:pt x="35" y="12"/>
                      <a:pt x="35" y="12"/>
                    </a:cubicBezTo>
                    <a:lnTo>
                      <a:pt x="3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7" name="Freeform 219"/>
              <p:cNvSpPr>
                <a:spLocks noEditPoints="1"/>
              </p:cNvSpPr>
              <p:nvPr>
                <p:custDataLst>
                  <p:tags r:id="rId96"/>
                </p:custDataLst>
              </p:nvPr>
            </p:nvSpPr>
            <p:spPr bwMode="auto">
              <a:xfrm>
                <a:off x="5818" y="2258"/>
                <a:ext cx="74" cy="73"/>
              </a:xfrm>
              <a:custGeom>
                <a:avLst/>
                <a:gdLst>
                  <a:gd name="T0" fmla="*/ 0 w 39"/>
                  <a:gd name="T1" fmla="*/ 5 h 39"/>
                  <a:gd name="T2" fmla="*/ 18 w 39"/>
                  <a:gd name="T3" fmla="*/ 5 h 39"/>
                  <a:gd name="T4" fmla="*/ 18 w 39"/>
                  <a:gd name="T5" fmla="*/ 0 h 39"/>
                  <a:gd name="T6" fmla="*/ 22 w 39"/>
                  <a:gd name="T7" fmla="*/ 0 h 39"/>
                  <a:gd name="T8" fmla="*/ 22 w 39"/>
                  <a:gd name="T9" fmla="*/ 5 h 39"/>
                  <a:gd name="T10" fmla="*/ 39 w 39"/>
                  <a:gd name="T11" fmla="*/ 5 h 39"/>
                  <a:gd name="T12" fmla="*/ 39 w 39"/>
                  <a:gd name="T13" fmla="*/ 7 h 39"/>
                  <a:gd name="T14" fmla="*/ 22 w 39"/>
                  <a:gd name="T15" fmla="*/ 7 h 39"/>
                  <a:gd name="T16" fmla="*/ 22 w 39"/>
                  <a:gd name="T17" fmla="*/ 12 h 39"/>
                  <a:gd name="T18" fmla="*/ 37 w 39"/>
                  <a:gd name="T19" fmla="*/ 12 h 39"/>
                  <a:gd name="T20" fmla="*/ 37 w 39"/>
                  <a:gd name="T21" fmla="*/ 34 h 39"/>
                  <a:gd name="T22" fmla="*/ 32 w 39"/>
                  <a:gd name="T23" fmla="*/ 39 h 39"/>
                  <a:gd name="T24" fmla="*/ 26 w 39"/>
                  <a:gd name="T25" fmla="*/ 39 h 39"/>
                  <a:gd name="T26" fmla="*/ 25 w 39"/>
                  <a:gd name="T27" fmla="*/ 36 h 39"/>
                  <a:gd name="T28" fmla="*/ 31 w 39"/>
                  <a:gd name="T29" fmla="*/ 36 h 39"/>
                  <a:gd name="T30" fmla="*/ 34 w 39"/>
                  <a:gd name="T31" fmla="*/ 34 h 39"/>
                  <a:gd name="T32" fmla="*/ 34 w 39"/>
                  <a:gd name="T33" fmla="*/ 14 h 39"/>
                  <a:gd name="T34" fmla="*/ 6 w 39"/>
                  <a:gd name="T35" fmla="*/ 14 h 39"/>
                  <a:gd name="T36" fmla="*/ 6 w 39"/>
                  <a:gd name="T37" fmla="*/ 39 h 39"/>
                  <a:gd name="T38" fmla="*/ 3 w 39"/>
                  <a:gd name="T39" fmla="*/ 39 h 39"/>
                  <a:gd name="T40" fmla="*/ 3 w 39"/>
                  <a:gd name="T41" fmla="*/ 12 h 39"/>
                  <a:gd name="T42" fmla="*/ 18 w 39"/>
                  <a:gd name="T43" fmla="*/ 12 h 39"/>
                  <a:gd name="T44" fmla="*/ 18 w 39"/>
                  <a:gd name="T45" fmla="*/ 7 h 39"/>
                  <a:gd name="T46" fmla="*/ 0 w 39"/>
                  <a:gd name="T47" fmla="*/ 7 h 39"/>
                  <a:gd name="T48" fmla="*/ 0 w 39"/>
                  <a:gd name="T49" fmla="*/ 5 h 39"/>
                  <a:gd name="T50" fmla="*/ 8 w 39"/>
                  <a:gd name="T51" fmla="*/ 28 h 39"/>
                  <a:gd name="T52" fmla="*/ 18 w 39"/>
                  <a:gd name="T53" fmla="*/ 28 h 39"/>
                  <a:gd name="T54" fmla="*/ 18 w 39"/>
                  <a:gd name="T55" fmla="*/ 24 h 39"/>
                  <a:gd name="T56" fmla="*/ 9 w 39"/>
                  <a:gd name="T57" fmla="*/ 24 h 39"/>
                  <a:gd name="T58" fmla="*/ 9 w 39"/>
                  <a:gd name="T59" fmla="*/ 21 h 39"/>
                  <a:gd name="T60" fmla="*/ 21 w 39"/>
                  <a:gd name="T61" fmla="*/ 21 h 39"/>
                  <a:gd name="T62" fmla="*/ 25 w 39"/>
                  <a:gd name="T63" fmla="*/ 15 h 39"/>
                  <a:gd name="T64" fmla="*/ 28 w 39"/>
                  <a:gd name="T65" fmla="*/ 16 h 39"/>
                  <a:gd name="T66" fmla="*/ 25 w 39"/>
                  <a:gd name="T67" fmla="*/ 21 h 39"/>
                  <a:gd name="T68" fmla="*/ 31 w 39"/>
                  <a:gd name="T69" fmla="*/ 21 h 39"/>
                  <a:gd name="T70" fmla="*/ 31 w 39"/>
                  <a:gd name="T71" fmla="*/ 24 h 39"/>
                  <a:gd name="T72" fmla="*/ 21 w 39"/>
                  <a:gd name="T73" fmla="*/ 24 h 39"/>
                  <a:gd name="T74" fmla="*/ 21 w 39"/>
                  <a:gd name="T75" fmla="*/ 28 h 39"/>
                  <a:gd name="T76" fmla="*/ 32 w 39"/>
                  <a:gd name="T77" fmla="*/ 28 h 39"/>
                  <a:gd name="T78" fmla="*/ 32 w 39"/>
                  <a:gd name="T79" fmla="*/ 31 h 39"/>
                  <a:gd name="T80" fmla="*/ 21 w 39"/>
                  <a:gd name="T81" fmla="*/ 31 h 39"/>
                  <a:gd name="T82" fmla="*/ 21 w 39"/>
                  <a:gd name="T83" fmla="*/ 38 h 39"/>
                  <a:gd name="T84" fmla="*/ 18 w 39"/>
                  <a:gd name="T85" fmla="*/ 38 h 39"/>
                  <a:gd name="T86" fmla="*/ 18 w 39"/>
                  <a:gd name="T87" fmla="*/ 31 h 39"/>
                  <a:gd name="T88" fmla="*/ 8 w 39"/>
                  <a:gd name="T89" fmla="*/ 31 h 39"/>
                  <a:gd name="T90" fmla="*/ 8 w 39"/>
                  <a:gd name="T91" fmla="*/ 28 h 39"/>
                  <a:gd name="T92" fmla="*/ 11 w 39"/>
                  <a:gd name="T93" fmla="*/ 16 h 39"/>
                  <a:gd name="T94" fmla="*/ 14 w 39"/>
                  <a:gd name="T95" fmla="*/ 15 h 39"/>
                  <a:gd name="T96" fmla="*/ 18 w 39"/>
                  <a:gd name="T97" fmla="*/ 19 h 39"/>
                  <a:gd name="T98" fmla="*/ 15 w 39"/>
                  <a:gd name="T99" fmla="*/ 21 h 39"/>
                  <a:gd name="T100" fmla="*/ 11 w 39"/>
                  <a:gd name="T10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39">
                    <a:moveTo>
                      <a:pt x="0" y="5"/>
                    </a:moveTo>
                    <a:cubicBezTo>
                      <a:pt x="18" y="5"/>
                      <a:pt x="18" y="5"/>
                      <a:pt x="18" y="5"/>
                    </a:cubicBezTo>
                    <a:cubicBezTo>
                      <a:pt x="18" y="0"/>
                      <a:pt x="18" y="0"/>
                      <a:pt x="18" y="0"/>
                    </a:cubicBezTo>
                    <a:cubicBezTo>
                      <a:pt x="22" y="0"/>
                      <a:pt x="22" y="0"/>
                      <a:pt x="22" y="0"/>
                    </a:cubicBezTo>
                    <a:cubicBezTo>
                      <a:pt x="22" y="5"/>
                      <a:pt x="22" y="5"/>
                      <a:pt x="22" y="5"/>
                    </a:cubicBezTo>
                    <a:cubicBezTo>
                      <a:pt x="39" y="5"/>
                      <a:pt x="39" y="5"/>
                      <a:pt x="39" y="5"/>
                    </a:cubicBezTo>
                    <a:cubicBezTo>
                      <a:pt x="39" y="7"/>
                      <a:pt x="39" y="7"/>
                      <a:pt x="39" y="7"/>
                    </a:cubicBezTo>
                    <a:cubicBezTo>
                      <a:pt x="22" y="7"/>
                      <a:pt x="22" y="7"/>
                      <a:pt x="22" y="7"/>
                    </a:cubicBezTo>
                    <a:cubicBezTo>
                      <a:pt x="22" y="12"/>
                      <a:pt x="22" y="12"/>
                      <a:pt x="22" y="12"/>
                    </a:cubicBezTo>
                    <a:cubicBezTo>
                      <a:pt x="37" y="12"/>
                      <a:pt x="37" y="12"/>
                      <a:pt x="37" y="12"/>
                    </a:cubicBezTo>
                    <a:cubicBezTo>
                      <a:pt x="37" y="34"/>
                      <a:pt x="37" y="34"/>
                      <a:pt x="37" y="34"/>
                    </a:cubicBezTo>
                    <a:cubicBezTo>
                      <a:pt x="37" y="38"/>
                      <a:pt x="35" y="39"/>
                      <a:pt x="32" y="39"/>
                    </a:cubicBezTo>
                    <a:cubicBezTo>
                      <a:pt x="31" y="39"/>
                      <a:pt x="28" y="39"/>
                      <a:pt x="26" y="39"/>
                    </a:cubicBezTo>
                    <a:cubicBezTo>
                      <a:pt x="26" y="38"/>
                      <a:pt x="25" y="37"/>
                      <a:pt x="25" y="36"/>
                    </a:cubicBezTo>
                    <a:cubicBezTo>
                      <a:pt x="28" y="36"/>
                      <a:pt x="30" y="36"/>
                      <a:pt x="31" y="36"/>
                    </a:cubicBezTo>
                    <a:cubicBezTo>
                      <a:pt x="33" y="36"/>
                      <a:pt x="34" y="35"/>
                      <a:pt x="34" y="34"/>
                    </a:cubicBezTo>
                    <a:cubicBezTo>
                      <a:pt x="34" y="14"/>
                      <a:pt x="34" y="14"/>
                      <a:pt x="34" y="14"/>
                    </a:cubicBezTo>
                    <a:cubicBezTo>
                      <a:pt x="6" y="14"/>
                      <a:pt x="6" y="14"/>
                      <a:pt x="6" y="14"/>
                    </a:cubicBezTo>
                    <a:cubicBezTo>
                      <a:pt x="6" y="39"/>
                      <a:pt x="6" y="39"/>
                      <a:pt x="6" y="39"/>
                    </a:cubicBezTo>
                    <a:cubicBezTo>
                      <a:pt x="3" y="39"/>
                      <a:pt x="3" y="39"/>
                      <a:pt x="3" y="39"/>
                    </a:cubicBezTo>
                    <a:cubicBezTo>
                      <a:pt x="3" y="12"/>
                      <a:pt x="3" y="12"/>
                      <a:pt x="3" y="12"/>
                    </a:cubicBezTo>
                    <a:cubicBezTo>
                      <a:pt x="18" y="12"/>
                      <a:pt x="18" y="12"/>
                      <a:pt x="18" y="12"/>
                    </a:cubicBezTo>
                    <a:cubicBezTo>
                      <a:pt x="18" y="7"/>
                      <a:pt x="18" y="7"/>
                      <a:pt x="18" y="7"/>
                    </a:cubicBezTo>
                    <a:cubicBezTo>
                      <a:pt x="0" y="7"/>
                      <a:pt x="0" y="7"/>
                      <a:pt x="0" y="7"/>
                    </a:cubicBezTo>
                    <a:lnTo>
                      <a:pt x="0" y="5"/>
                    </a:lnTo>
                    <a:close/>
                    <a:moveTo>
                      <a:pt x="8" y="28"/>
                    </a:moveTo>
                    <a:cubicBezTo>
                      <a:pt x="18" y="28"/>
                      <a:pt x="18" y="28"/>
                      <a:pt x="18" y="28"/>
                    </a:cubicBezTo>
                    <a:cubicBezTo>
                      <a:pt x="18" y="24"/>
                      <a:pt x="18" y="24"/>
                      <a:pt x="18" y="24"/>
                    </a:cubicBezTo>
                    <a:cubicBezTo>
                      <a:pt x="9" y="24"/>
                      <a:pt x="9" y="24"/>
                      <a:pt x="9" y="24"/>
                    </a:cubicBezTo>
                    <a:cubicBezTo>
                      <a:pt x="9" y="21"/>
                      <a:pt x="9" y="21"/>
                      <a:pt x="9" y="21"/>
                    </a:cubicBezTo>
                    <a:cubicBezTo>
                      <a:pt x="21" y="21"/>
                      <a:pt x="21" y="21"/>
                      <a:pt x="21" y="21"/>
                    </a:cubicBezTo>
                    <a:cubicBezTo>
                      <a:pt x="23" y="19"/>
                      <a:pt x="24" y="17"/>
                      <a:pt x="25" y="15"/>
                    </a:cubicBezTo>
                    <a:cubicBezTo>
                      <a:pt x="28" y="16"/>
                      <a:pt x="28" y="16"/>
                      <a:pt x="28" y="16"/>
                    </a:cubicBezTo>
                    <a:cubicBezTo>
                      <a:pt x="27" y="18"/>
                      <a:pt x="26" y="20"/>
                      <a:pt x="25" y="21"/>
                    </a:cubicBezTo>
                    <a:cubicBezTo>
                      <a:pt x="31" y="21"/>
                      <a:pt x="31" y="21"/>
                      <a:pt x="31" y="21"/>
                    </a:cubicBezTo>
                    <a:cubicBezTo>
                      <a:pt x="31" y="24"/>
                      <a:pt x="31" y="24"/>
                      <a:pt x="31" y="24"/>
                    </a:cubicBezTo>
                    <a:cubicBezTo>
                      <a:pt x="21" y="24"/>
                      <a:pt x="21" y="24"/>
                      <a:pt x="21" y="24"/>
                    </a:cubicBezTo>
                    <a:cubicBezTo>
                      <a:pt x="21" y="28"/>
                      <a:pt x="21" y="28"/>
                      <a:pt x="21" y="28"/>
                    </a:cubicBezTo>
                    <a:cubicBezTo>
                      <a:pt x="32" y="28"/>
                      <a:pt x="32" y="28"/>
                      <a:pt x="32" y="28"/>
                    </a:cubicBezTo>
                    <a:cubicBezTo>
                      <a:pt x="32" y="31"/>
                      <a:pt x="32" y="31"/>
                      <a:pt x="32" y="31"/>
                    </a:cubicBezTo>
                    <a:cubicBezTo>
                      <a:pt x="21" y="31"/>
                      <a:pt x="21" y="31"/>
                      <a:pt x="21" y="31"/>
                    </a:cubicBezTo>
                    <a:cubicBezTo>
                      <a:pt x="21" y="38"/>
                      <a:pt x="21" y="38"/>
                      <a:pt x="21" y="38"/>
                    </a:cubicBezTo>
                    <a:cubicBezTo>
                      <a:pt x="18" y="38"/>
                      <a:pt x="18" y="38"/>
                      <a:pt x="18" y="38"/>
                    </a:cubicBezTo>
                    <a:cubicBezTo>
                      <a:pt x="18" y="31"/>
                      <a:pt x="18" y="31"/>
                      <a:pt x="18" y="31"/>
                    </a:cubicBezTo>
                    <a:cubicBezTo>
                      <a:pt x="8" y="31"/>
                      <a:pt x="8" y="31"/>
                      <a:pt x="8" y="31"/>
                    </a:cubicBezTo>
                    <a:lnTo>
                      <a:pt x="8" y="28"/>
                    </a:lnTo>
                    <a:close/>
                    <a:moveTo>
                      <a:pt x="11" y="16"/>
                    </a:moveTo>
                    <a:cubicBezTo>
                      <a:pt x="14" y="15"/>
                      <a:pt x="14" y="15"/>
                      <a:pt x="14" y="15"/>
                    </a:cubicBezTo>
                    <a:cubicBezTo>
                      <a:pt x="15" y="16"/>
                      <a:pt x="16" y="18"/>
                      <a:pt x="18" y="19"/>
                    </a:cubicBezTo>
                    <a:cubicBezTo>
                      <a:pt x="15" y="21"/>
                      <a:pt x="15" y="21"/>
                      <a:pt x="15" y="21"/>
                    </a:cubicBezTo>
                    <a:cubicBezTo>
                      <a:pt x="14" y="19"/>
                      <a:pt x="13" y="18"/>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8" name="Freeform 220"/>
              <p:cNvSpPr>
                <a:spLocks noEditPoints="1"/>
              </p:cNvSpPr>
              <p:nvPr>
                <p:custDataLst>
                  <p:tags r:id="rId97"/>
                </p:custDataLst>
              </p:nvPr>
            </p:nvSpPr>
            <p:spPr bwMode="auto">
              <a:xfrm>
                <a:off x="5777" y="2000"/>
                <a:ext cx="70" cy="75"/>
              </a:xfrm>
              <a:custGeom>
                <a:avLst/>
                <a:gdLst>
                  <a:gd name="T0" fmla="*/ 8 w 37"/>
                  <a:gd name="T1" fmla="*/ 17 h 40"/>
                  <a:gd name="T2" fmla="*/ 0 w 37"/>
                  <a:gd name="T3" fmla="*/ 13 h 40"/>
                  <a:gd name="T4" fmla="*/ 5 w 37"/>
                  <a:gd name="T5" fmla="*/ 23 h 40"/>
                  <a:gd name="T6" fmla="*/ 4 w 37"/>
                  <a:gd name="T7" fmla="*/ 39 h 40"/>
                  <a:gd name="T8" fmla="*/ 5 w 37"/>
                  <a:gd name="T9" fmla="*/ 23 h 40"/>
                  <a:gd name="T10" fmla="*/ 10 w 37"/>
                  <a:gd name="T11" fmla="*/ 6 h 40"/>
                  <a:gd name="T12" fmla="*/ 2 w 37"/>
                  <a:gd name="T13" fmla="*/ 3 h 40"/>
                  <a:gd name="T14" fmla="*/ 11 w 37"/>
                  <a:gd name="T15" fmla="*/ 18 h 40"/>
                  <a:gd name="T16" fmla="*/ 15 w 37"/>
                  <a:gd name="T17" fmla="*/ 11 h 40"/>
                  <a:gd name="T18" fmla="*/ 9 w 37"/>
                  <a:gd name="T19" fmla="*/ 8 h 40"/>
                  <a:gd name="T20" fmla="*/ 15 w 37"/>
                  <a:gd name="T21" fmla="*/ 0 h 40"/>
                  <a:gd name="T22" fmla="*/ 18 w 37"/>
                  <a:gd name="T23" fmla="*/ 8 h 40"/>
                  <a:gd name="T24" fmla="*/ 23 w 37"/>
                  <a:gd name="T25" fmla="*/ 11 h 40"/>
                  <a:gd name="T26" fmla="*/ 18 w 37"/>
                  <a:gd name="T27" fmla="*/ 18 h 40"/>
                  <a:gd name="T28" fmla="*/ 22 w 37"/>
                  <a:gd name="T29" fmla="*/ 32 h 40"/>
                  <a:gd name="T30" fmla="*/ 13 w 37"/>
                  <a:gd name="T31" fmla="*/ 34 h 40"/>
                  <a:gd name="T32" fmla="*/ 11 w 37"/>
                  <a:gd name="T33" fmla="*/ 18 h 40"/>
                  <a:gd name="T34" fmla="*/ 19 w 37"/>
                  <a:gd name="T35" fmla="*/ 20 h 40"/>
                  <a:gd name="T36" fmla="*/ 13 w 37"/>
                  <a:gd name="T37" fmla="*/ 29 h 40"/>
                  <a:gd name="T38" fmla="*/ 25 w 37"/>
                  <a:gd name="T39" fmla="*/ 2 h 40"/>
                  <a:gd name="T40" fmla="*/ 37 w 37"/>
                  <a:gd name="T41" fmla="*/ 35 h 40"/>
                  <a:gd name="T42" fmla="*/ 29 w 37"/>
                  <a:gd name="T43" fmla="*/ 39 h 40"/>
                  <a:gd name="T44" fmla="*/ 32 w 37"/>
                  <a:gd name="T45" fmla="*/ 36 h 40"/>
                  <a:gd name="T46" fmla="*/ 34 w 37"/>
                  <a:gd name="T47" fmla="*/ 25 h 40"/>
                  <a:gd name="T48" fmla="*/ 21 w 37"/>
                  <a:gd name="T49" fmla="*/ 40 h 40"/>
                  <a:gd name="T50" fmla="*/ 24 w 37"/>
                  <a:gd name="T51" fmla="*/ 29 h 40"/>
                  <a:gd name="T52" fmla="*/ 25 w 37"/>
                  <a:gd name="T53" fmla="*/ 2 h 40"/>
                  <a:gd name="T54" fmla="*/ 34 w 37"/>
                  <a:gd name="T55" fmla="*/ 22 h 40"/>
                  <a:gd name="T56" fmla="*/ 28 w 37"/>
                  <a:gd name="T57" fmla="*/ 15 h 40"/>
                  <a:gd name="T58" fmla="*/ 34 w 37"/>
                  <a:gd name="T59" fmla="*/ 5 h 40"/>
                  <a:gd name="T60" fmla="*/ 28 w 37"/>
                  <a:gd name="T61" fmla="*/ 12 h 40"/>
                  <a:gd name="T62" fmla="*/ 34 w 37"/>
                  <a:gd name="T6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0">
                    <a:moveTo>
                      <a:pt x="2" y="11"/>
                    </a:moveTo>
                    <a:cubicBezTo>
                      <a:pt x="4" y="13"/>
                      <a:pt x="6" y="15"/>
                      <a:pt x="8" y="17"/>
                    </a:cubicBezTo>
                    <a:cubicBezTo>
                      <a:pt x="7" y="18"/>
                      <a:pt x="7" y="19"/>
                      <a:pt x="6" y="19"/>
                    </a:cubicBezTo>
                    <a:cubicBezTo>
                      <a:pt x="4" y="18"/>
                      <a:pt x="2" y="16"/>
                      <a:pt x="0" y="13"/>
                    </a:cubicBezTo>
                    <a:lnTo>
                      <a:pt x="2" y="11"/>
                    </a:lnTo>
                    <a:close/>
                    <a:moveTo>
                      <a:pt x="5" y="23"/>
                    </a:moveTo>
                    <a:cubicBezTo>
                      <a:pt x="6" y="24"/>
                      <a:pt x="7" y="24"/>
                      <a:pt x="8" y="24"/>
                    </a:cubicBezTo>
                    <a:cubicBezTo>
                      <a:pt x="8" y="27"/>
                      <a:pt x="6" y="32"/>
                      <a:pt x="4" y="39"/>
                    </a:cubicBezTo>
                    <a:cubicBezTo>
                      <a:pt x="1" y="38"/>
                      <a:pt x="1" y="38"/>
                      <a:pt x="1" y="38"/>
                    </a:cubicBezTo>
                    <a:cubicBezTo>
                      <a:pt x="3" y="33"/>
                      <a:pt x="4" y="28"/>
                      <a:pt x="5" y="23"/>
                    </a:cubicBezTo>
                    <a:close/>
                    <a:moveTo>
                      <a:pt x="4" y="1"/>
                    </a:moveTo>
                    <a:cubicBezTo>
                      <a:pt x="6" y="3"/>
                      <a:pt x="8" y="5"/>
                      <a:pt x="10" y="6"/>
                    </a:cubicBezTo>
                    <a:cubicBezTo>
                      <a:pt x="9" y="7"/>
                      <a:pt x="8" y="8"/>
                      <a:pt x="8" y="9"/>
                    </a:cubicBezTo>
                    <a:cubicBezTo>
                      <a:pt x="6" y="7"/>
                      <a:pt x="4" y="5"/>
                      <a:pt x="2" y="3"/>
                    </a:cubicBezTo>
                    <a:lnTo>
                      <a:pt x="4" y="1"/>
                    </a:lnTo>
                    <a:close/>
                    <a:moveTo>
                      <a:pt x="11" y="18"/>
                    </a:moveTo>
                    <a:cubicBezTo>
                      <a:pt x="15" y="18"/>
                      <a:pt x="15" y="18"/>
                      <a:pt x="15" y="18"/>
                    </a:cubicBezTo>
                    <a:cubicBezTo>
                      <a:pt x="15" y="11"/>
                      <a:pt x="15" y="11"/>
                      <a:pt x="15" y="11"/>
                    </a:cubicBezTo>
                    <a:cubicBezTo>
                      <a:pt x="9" y="11"/>
                      <a:pt x="9" y="11"/>
                      <a:pt x="9" y="11"/>
                    </a:cubicBezTo>
                    <a:cubicBezTo>
                      <a:pt x="9" y="8"/>
                      <a:pt x="9" y="8"/>
                      <a:pt x="9" y="8"/>
                    </a:cubicBezTo>
                    <a:cubicBezTo>
                      <a:pt x="15" y="8"/>
                      <a:pt x="15" y="8"/>
                      <a:pt x="15" y="8"/>
                    </a:cubicBezTo>
                    <a:cubicBezTo>
                      <a:pt x="15" y="0"/>
                      <a:pt x="15" y="0"/>
                      <a:pt x="15" y="0"/>
                    </a:cubicBezTo>
                    <a:cubicBezTo>
                      <a:pt x="18" y="0"/>
                      <a:pt x="18" y="0"/>
                      <a:pt x="18" y="0"/>
                    </a:cubicBezTo>
                    <a:cubicBezTo>
                      <a:pt x="18" y="8"/>
                      <a:pt x="18" y="8"/>
                      <a:pt x="18" y="8"/>
                    </a:cubicBezTo>
                    <a:cubicBezTo>
                      <a:pt x="23" y="8"/>
                      <a:pt x="23" y="8"/>
                      <a:pt x="23" y="8"/>
                    </a:cubicBezTo>
                    <a:cubicBezTo>
                      <a:pt x="23" y="11"/>
                      <a:pt x="23" y="11"/>
                      <a:pt x="23" y="11"/>
                    </a:cubicBezTo>
                    <a:cubicBezTo>
                      <a:pt x="18" y="11"/>
                      <a:pt x="18" y="11"/>
                      <a:pt x="18" y="11"/>
                    </a:cubicBezTo>
                    <a:cubicBezTo>
                      <a:pt x="18" y="18"/>
                      <a:pt x="18" y="18"/>
                      <a:pt x="18" y="18"/>
                    </a:cubicBezTo>
                    <a:cubicBezTo>
                      <a:pt x="22" y="18"/>
                      <a:pt x="22" y="18"/>
                      <a:pt x="22" y="18"/>
                    </a:cubicBezTo>
                    <a:cubicBezTo>
                      <a:pt x="22" y="32"/>
                      <a:pt x="22" y="32"/>
                      <a:pt x="22" y="32"/>
                    </a:cubicBezTo>
                    <a:cubicBezTo>
                      <a:pt x="13" y="32"/>
                      <a:pt x="13" y="32"/>
                      <a:pt x="13" y="32"/>
                    </a:cubicBezTo>
                    <a:cubicBezTo>
                      <a:pt x="13" y="34"/>
                      <a:pt x="13" y="34"/>
                      <a:pt x="13" y="34"/>
                    </a:cubicBezTo>
                    <a:cubicBezTo>
                      <a:pt x="11" y="34"/>
                      <a:pt x="11" y="34"/>
                      <a:pt x="11" y="34"/>
                    </a:cubicBezTo>
                    <a:lnTo>
                      <a:pt x="11" y="18"/>
                    </a:lnTo>
                    <a:close/>
                    <a:moveTo>
                      <a:pt x="19" y="29"/>
                    </a:moveTo>
                    <a:cubicBezTo>
                      <a:pt x="19" y="20"/>
                      <a:pt x="19" y="20"/>
                      <a:pt x="19" y="20"/>
                    </a:cubicBezTo>
                    <a:cubicBezTo>
                      <a:pt x="13" y="20"/>
                      <a:pt x="13" y="20"/>
                      <a:pt x="13" y="20"/>
                    </a:cubicBezTo>
                    <a:cubicBezTo>
                      <a:pt x="13" y="29"/>
                      <a:pt x="13" y="29"/>
                      <a:pt x="13" y="29"/>
                    </a:cubicBezTo>
                    <a:lnTo>
                      <a:pt x="19" y="29"/>
                    </a:lnTo>
                    <a:close/>
                    <a:moveTo>
                      <a:pt x="25" y="2"/>
                    </a:moveTo>
                    <a:cubicBezTo>
                      <a:pt x="37" y="2"/>
                      <a:pt x="37" y="2"/>
                      <a:pt x="37" y="2"/>
                    </a:cubicBezTo>
                    <a:cubicBezTo>
                      <a:pt x="37" y="35"/>
                      <a:pt x="37" y="35"/>
                      <a:pt x="37" y="35"/>
                    </a:cubicBezTo>
                    <a:cubicBezTo>
                      <a:pt x="37" y="38"/>
                      <a:pt x="36" y="39"/>
                      <a:pt x="33" y="39"/>
                    </a:cubicBezTo>
                    <a:cubicBezTo>
                      <a:pt x="32" y="39"/>
                      <a:pt x="30" y="39"/>
                      <a:pt x="29" y="39"/>
                    </a:cubicBezTo>
                    <a:cubicBezTo>
                      <a:pt x="28" y="38"/>
                      <a:pt x="28" y="37"/>
                      <a:pt x="28" y="36"/>
                    </a:cubicBezTo>
                    <a:cubicBezTo>
                      <a:pt x="30" y="36"/>
                      <a:pt x="32" y="36"/>
                      <a:pt x="32" y="36"/>
                    </a:cubicBezTo>
                    <a:cubicBezTo>
                      <a:pt x="34" y="36"/>
                      <a:pt x="34" y="35"/>
                      <a:pt x="34" y="34"/>
                    </a:cubicBezTo>
                    <a:cubicBezTo>
                      <a:pt x="34" y="25"/>
                      <a:pt x="34" y="25"/>
                      <a:pt x="34" y="25"/>
                    </a:cubicBezTo>
                    <a:cubicBezTo>
                      <a:pt x="28" y="25"/>
                      <a:pt x="28" y="25"/>
                      <a:pt x="28" y="25"/>
                    </a:cubicBezTo>
                    <a:cubicBezTo>
                      <a:pt x="28" y="30"/>
                      <a:pt x="25" y="35"/>
                      <a:pt x="21" y="40"/>
                    </a:cubicBezTo>
                    <a:cubicBezTo>
                      <a:pt x="20" y="39"/>
                      <a:pt x="20" y="38"/>
                      <a:pt x="19" y="37"/>
                    </a:cubicBezTo>
                    <a:cubicBezTo>
                      <a:pt x="21" y="35"/>
                      <a:pt x="23" y="32"/>
                      <a:pt x="24" y="29"/>
                    </a:cubicBezTo>
                    <a:cubicBezTo>
                      <a:pt x="25" y="27"/>
                      <a:pt x="25" y="23"/>
                      <a:pt x="25" y="17"/>
                    </a:cubicBezTo>
                    <a:lnTo>
                      <a:pt x="25" y="2"/>
                    </a:lnTo>
                    <a:close/>
                    <a:moveTo>
                      <a:pt x="28" y="22"/>
                    </a:moveTo>
                    <a:cubicBezTo>
                      <a:pt x="34" y="22"/>
                      <a:pt x="34" y="22"/>
                      <a:pt x="34" y="22"/>
                    </a:cubicBezTo>
                    <a:cubicBezTo>
                      <a:pt x="34" y="15"/>
                      <a:pt x="34" y="15"/>
                      <a:pt x="34" y="15"/>
                    </a:cubicBezTo>
                    <a:cubicBezTo>
                      <a:pt x="28" y="15"/>
                      <a:pt x="28" y="15"/>
                      <a:pt x="28" y="15"/>
                    </a:cubicBezTo>
                    <a:cubicBezTo>
                      <a:pt x="28" y="17"/>
                      <a:pt x="28" y="20"/>
                      <a:pt x="28" y="22"/>
                    </a:cubicBezTo>
                    <a:close/>
                    <a:moveTo>
                      <a:pt x="34" y="5"/>
                    </a:moveTo>
                    <a:cubicBezTo>
                      <a:pt x="28" y="5"/>
                      <a:pt x="28" y="5"/>
                      <a:pt x="28" y="5"/>
                    </a:cubicBezTo>
                    <a:cubicBezTo>
                      <a:pt x="28" y="12"/>
                      <a:pt x="28" y="12"/>
                      <a:pt x="28" y="12"/>
                    </a:cubicBezTo>
                    <a:cubicBezTo>
                      <a:pt x="34" y="12"/>
                      <a:pt x="34" y="12"/>
                      <a:pt x="34" y="12"/>
                    </a:cubicBezTo>
                    <a:lnTo>
                      <a:pt x="3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89" name="Freeform 221"/>
              <p:cNvSpPr>
                <a:spLocks noEditPoints="1"/>
              </p:cNvSpPr>
              <p:nvPr>
                <p:custDataLst>
                  <p:tags r:id="rId98"/>
                </p:custDataLst>
              </p:nvPr>
            </p:nvSpPr>
            <p:spPr bwMode="auto">
              <a:xfrm>
                <a:off x="5854" y="2000"/>
                <a:ext cx="75" cy="73"/>
              </a:xfrm>
              <a:custGeom>
                <a:avLst/>
                <a:gdLst>
                  <a:gd name="T0" fmla="*/ 0 w 40"/>
                  <a:gd name="T1" fmla="*/ 32 h 39"/>
                  <a:gd name="T2" fmla="*/ 12 w 40"/>
                  <a:gd name="T3" fmla="*/ 28 h 39"/>
                  <a:gd name="T4" fmla="*/ 12 w 40"/>
                  <a:gd name="T5" fmla="*/ 15 h 39"/>
                  <a:gd name="T6" fmla="*/ 1 w 40"/>
                  <a:gd name="T7" fmla="*/ 15 h 39"/>
                  <a:gd name="T8" fmla="*/ 1 w 40"/>
                  <a:gd name="T9" fmla="*/ 12 h 39"/>
                  <a:gd name="T10" fmla="*/ 12 w 40"/>
                  <a:gd name="T11" fmla="*/ 12 h 39"/>
                  <a:gd name="T12" fmla="*/ 12 w 40"/>
                  <a:gd name="T13" fmla="*/ 1 h 39"/>
                  <a:gd name="T14" fmla="*/ 16 w 40"/>
                  <a:gd name="T15" fmla="*/ 1 h 39"/>
                  <a:gd name="T16" fmla="*/ 16 w 40"/>
                  <a:gd name="T17" fmla="*/ 39 h 39"/>
                  <a:gd name="T18" fmla="*/ 12 w 40"/>
                  <a:gd name="T19" fmla="*/ 39 h 39"/>
                  <a:gd name="T20" fmla="*/ 12 w 40"/>
                  <a:gd name="T21" fmla="*/ 31 h 39"/>
                  <a:gd name="T22" fmla="*/ 1 w 40"/>
                  <a:gd name="T23" fmla="*/ 35 h 39"/>
                  <a:gd name="T24" fmla="*/ 0 w 40"/>
                  <a:gd name="T25" fmla="*/ 32 h 39"/>
                  <a:gd name="T26" fmla="*/ 24 w 40"/>
                  <a:gd name="T27" fmla="*/ 0 h 39"/>
                  <a:gd name="T28" fmla="*/ 27 w 40"/>
                  <a:gd name="T29" fmla="*/ 0 h 39"/>
                  <a:gd name="T30" fmla="*/ 27 w 40"/>
                  <a:gd name="T31" fmla="*/ 14 h 39"/>
                  <a:gd name="T32" fmla="*/ 37 w 40"/>
                  <a:gd name="T33" fmla="*/ 8 h 39"/>
                  <a:gd name="T34" fmla="*/ 39 w 40"/>
                  <a:gd name="T35" fmla="*/ 11 h 39"/>
                  <a:gd name="T36" fmla="*/ 27 w 40"/>
                  <a:gd name="T37" fmla="*/ 18 h 39"/>
                  <a:gd name="T38" fmla="*/ 27 w 40"/>
                  <a:gd name="T39" fmla="*/ 32 h 39"/>
                  <a:gd name="T40" fmla="*/ 30 w 40"/>
                  <a:gd name="T41" fmla="*/ 35 h 39"/>
                  <a:gd name="T42" fmla="*/ 33 w 40"/>
                  <a:gd name="T43" fmla="*/ 35 h 39"/>
                  <a:gd name="T44" fmla="*/ 36 w 40"/>
                  <a:gd name="T45" fmla="*/ 32 h 39"/>
                  <a:gd name="T46" fmla="*/ 37 w 40"/>
                  <a:gd name="T47" fmla="*/ 26 h 39"/>
                  <a:gd name="T48" fmla="*/ 40 w 40"/>
                  <a:gd name="T49" fmla="*/ 27 h 39"/>
                  <a:gd name="T50" fmla="*/ 39 w 40"/>
                  <a:gd name="T51" fmla="*/ 34 h 39"/>
                  <a:gd name="T52" fmla="*/ 34 w 40"/>
                  <a:gd name="T53" fmla="*/ 38 h 39"/>
                  <a:gd name="T54" fmla="*/ 29 w 40"/>
                  <a:gd name="T55" fmla="*/ 38 h 39"/>
                  <a:gd name="T56" fmla="*/ 24 w 40"/>
                  <a:gd name="T57" fmla="*/ 33 h 39"/>
                  <a:gd name="T58" fmla="*/ 24 w 40"/>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9">
                    <a:moveTo>
                      <a:pt x="0" y="32"/>
                    </a:moveTo>
                    <a:cubicBezTo>
                      <a:pt x="4" y="31"/>
                      <a:pt x="8" y="30"/>
                      <a:pt x="12" y="28"/>
                    </a:cubicBezTo>
                    <a:cubicBezTo>
                      <a:pt x="12" y="15"/>
                      <a:pt x="12" y="15"/>
                      <a:pt x="12" y="15"/>
                    </a:cubicBezTo>
                    <a:cubicBezTo>
                      <a:pt x="1" y="15"/>
                      <a:pt x="1" y="15"/>
                      <a:pt x="1" y="15"/>
                    </a:cubicBezTo>
                    <a:cubicBezTo>
                      <a:pt x="1" y="12"/>
                      <a:pt x="1" y="12"/>
                      <a:pt x="1" y="12"/>
                    </a:cubicBezTo>
                    <a:cubicBezTo>
                      <a:pt x="12" y="12"/>
                      <a:pt x="12" y="12"/>
                      <a:pt x="12" y="12"/>
                    </a:cubicBezTo>
                    <a:cubicBezTo>
                      <a:pt x="12" y="1"/>
                      <a:pt x="12" y="1"/>
                      <a:pt x="12" y="1"/>
                    </a:cubicBezTo>
                    <a:cubicBezTo>
                      <a:pt x="16" y="1"/>
                      <a:pt x="16" y="1"/>
                      <a:pt x="16" y="1"/>
                    </a:cubicBezTo>
                    <a:cubicBezTo>
                      <a:pt x="16" y="39"/>
                      <a:pt x="16" y="39"/>
                      <a:pt x="16" y="39"/>
                    </a:cubicBezTo>
                    <a:cubicBezTo>
                      <a:pt x="12" y="39"/>
                      <a:pt x="12" y="39"/>
                      <a:pt x="12" y="39"/>
                    </a:cubicBezTo>
                    <a:cubicBezTo>
                      <a:pt x="12" y="31"/>
                      <a:pt x="12" y="31"/>
                      <a:pt x="12" y="31"/>
                    </a:cubicBezTo>
                    <a:cubicBezTo>
                      <a:pt x="10" y="32"/>
                      <a:pt x="6" y="33"/>
                      <a:pt x="1" y="35"/>
                    </a:cubicBezTo>
                    <a:lnTo>
                      <a:pt x="0" y="32"/>
                    </a:lnTo>
                    <a:close/>
                    <a:moveTo>
                      <a:pt x="24" y="0"/>
                    </a:moveTo>
                    <a:cubicBezTo>
                      <a:pt x="27" y="0"/>
                      <a:pt x="27" y="0"/>
                      <a:pt x="27" y="0"/>
                    </a:cubicBezTo>
                    <a:cubicBezTo>
                      <a:pt x="27" y="14"/>
                      <a:pt x="27" y="14"/>
                      <a:pt x="27" y="14"/>
                    </a:cubicBezTo>
                    <a:cubicBezTo>
                      <a:pt x="31" y="12"/>
                      <a:pt x="34" y="10"/>
                      <a:pt x="37" y="8"/>
                    </a:cubicBezTo>
                    <a:cubicBezTo>
                      <a:pt x="39" y="11"/>
                      <a:pt x="39" y="11"/>
                      <a:pt x="39" y="11"/>
                    </a:cubicBezTo>
                    <a:cubicBezTo>
                      <a:pt x="36" y="13"/>
                      <a:pt x="32" y="15"/>
                      <a:pt x="27" y="18"/>
                    </a:cubicBezTo>
                    <a:cubicBezTo>
                      <a:pt x="27" y="32"/>
                      <a:pt x="27" y="32"/>
                      <a:pt x="27" y="32"/>
                    </a:cubicBezTo>
                    <a:cubicBezTo>
                      <a:pt x="27" y="34"/>
                      <a:pt x="28" y="35"/>
                      <a:pt x="30" y="35"/>
                    </a:cubicBezTo>
                    <a:cubicBezTo>
                      <a:pt x="33" y="35"/>
                      <a:pt x="33" y="35"/>
                      <a:pt x="33" y="35"/>
                    </a:cubicBezTo>
                    <a:cubicBezTo>
                      <a:pt x="35" y="35"/>
                      <a:pt x="36" y="34"/>
                      <a:pt x="36" y="32"/>
                    </a:cubicBezTo>
                    <a:cubicBezTo>
                      <a:pt x="36" y="31"/>
                      <a:pt x="37" y="28"/>
                      <a:pt x="37" y="26"/>
                    </a:cubicBezTo>
                    <a:cubicBezTo>
                      <a:pt x="38" y="26"/>
                      <a:pt x="39" y="27"/>
                      <a:pt x="40" y="27"/>
                    </a:cubicBezTo>
                    <a:cubicBezTo>
                      <a:pt x="40" y="30"/>
                      <a:pt x="40" y="32"/>
                      <a:pt x="39" y="34"/>
                    </a:cubicBezTo>
                    <a:cubicBezTo>
                      <a:pt x="39" y="37"/>
                      <a:pt x="37" y="38"/>
                      <a:pt x="34" y="38"/>
                    </a:cubicBezTo>
                    <a:cubicBezTo>
                      <a:pt x="29" y="38"/>
                      <a:pt x="29" y="38"/>
                      <a:pt x="29" y="38"/>
                    </a:cubicBezTo>
                    <a:cubicBezTo>
                      <a:pt x="26" y="38"/>
                      <a:pt x="24" y="36"/>
                      <a:pt x="24" y="33"/>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0" name="Freeform 222"/>
              <p:cNvSpPr>
                <a:spLocks noEditPoints="1"/>
              </p:cNvSpPr>
              <p:nvPr>
                <p:custDataLst>
                  <p:tags r:id="rId99"/>
                </p:custDataLst>
              </p:nvPr>
            </p:nvSpPr>
            <p:spPr bwMode="auto">
              <a:xfrm>
                <a:off x="5377" y="2327"/>
                <a:ext cx="75" cy="75"/>
              </a:xfrm>
              <a:custGeom>
                <a:avLst/>
                <a:gdLst>
                  <a:gd name="T0" fmla="*/ 0 w 40"/>
                  <a:gd name="T1" fmla="*/ 16 h 40"/>
                  <a:gd name="T2" fmla="*/ 19 w 40"/>
                  <a:gd name="T3" fmla="*/ 16 h 40"/>
                  <a:gd name="T4" fmla="*/ 19 w 40"/>
                  <a:gd name="T5" fmla="*/ 13 h 40"/>
                  <a:gd name="T6" fmla="*/ 8 w 40"/>
                  <a:gd name="T7" fmla="*/ 13 h 40"/>
                  <a:gd name="T8" fmla="*/ 8 w 40"/>
                  <a:gd name="T9" fmla="*/ 14 h 40"/>
                  <a:gd name="T10" fmla="*/ 5 w 40"/>
                  <a:gd name="T11" fmla="*/ 14 h 40"/>
                  <a:gd name="T12" fmla="*/ 5 w 40"/>
                  <a:gd name="T13" fmla="*/ 4 h 40"/>
                  <a:gd name="T14" fmla="*/ 19 w 40"/>
                  <a:gd name="T15" fmla="*/ 4 h 40"/>
                  <a:gd name="T16" fmla="*/ 19 w 40"/>
                  <a:gd name="T17" fmla="*/ 0 h 40"/>
                  <a:gd name="T18" fmla="*/ 22 w 40"/>
                  <a:gd name="T19" fmla="*/ 0 h 40"/>
                  <a:gd name="T20" fmla="*/ 22 w 40"/>
                  <a:gd name="T21" fmla="*/ 4 h 40"/>
                  <a:gd name="T22" fmla="*/ 35 w 40"/>
                  <a:gd name="T23" fmla="*/ 4 h 40"/>
                  <a:gd name="T24" fmla="*/ 35 w 40"/>
                  <a:gd name="T25" fmla="*/ 14 h 40"/>
                  <a:gd name="T26" fmla="*/ 32 w 40"/>
                  <a:gd name="T27" fmla="*/ 14 h 40"/>
                  <a:gd name="T28" fmla="*/ 32 w 40"/>
                  <a:gd name="T29" fmla="*/ 13 h 40"/>
                  <a:gd name="T30" fmla="*/ 22 w 40"/>
                  <a:gd name="T31" fmla="*/ 13 h 40"/>
                  <a:gd name="T32" fmla="*/ 22 w 40"/>
                  <a:gd name="T33" fmla="*/ 16 h 40"/>
                  <a:gd name="T34" fmla="*/ 40 w 40"/>
                  <a:gd name="T35" fmla="*/ 16 h 40"/>
                  <a:gd name="T36" fmla="*/ 40 w 40"/>
                  <a:gd name="T37" fmla="*/ 19 h 40"/>
                  <a:gd name="T38" fmla="*/ 0 w 40"/>
                  <a:gd name="T39" fmla="*/ 19 h 40"/>
                  <a:gd name="T40" fmla="*/ 0 w 40"/>
                  <a:gd name="T41" fmla="*/ 16 h 40"/>
                  <a:gd name="T42" fmla="*/ 22 w 40"/>
                  <a:gd name="T43" fmla="*/ 26 h 40"/>
                  <a:gd name="T44" fmla="*/ 21 w 40"/>
                  <a:gd name="T45" fmla="*/ 31 h 40"/>
                  <a:gd name="T46" fmla="*/ 38 w 40"/>
                  <a:gd name="T47" fmla="*/ 37 h 40"/>
                  <a:gd name="T48" fmla="*/ 36 w 40"/>
                  <a:gd name="T49" fmla="*/ 40 h 40"/>
                  <a:gd name="T50" fmla="*/ 20 w 40"/>
                  <a:gd name="T51" fmla="*/ 33 h 40"/>
                  <a:gd name="T52" fmla="*/ 3 w 40"/>
                  <a:gd name="T53" fmla="*/ 40 h 40"/>
                  <a:gd name="T54" fmla="*/ 2 w 40"/>
                  <a:gd name="T55" fmla="*/ 37 h 40"/>
                  <a:gd name="T56" fmla="*/ 17 w 40"/>
                  <a:gd name="T57" fmla="*/ 32 h 40"/>
                  <a:gd name="T58" fmla="*/ 19 w 40"/>
                  <a:gd name="T59" fmla="*/ 26 h 40"/>
                  <a:gd name="T60" fmla="*/ 22 w 40"/>
                  <a:gd name="T61" fmla="*/ 26 h 40"/>
                  <a:gd name="T62" fmla="*/ 6 w 40"/>
                  <a:gd name="T63" fmla="*/ 22 h 40"/>
                  <a:gd name="T64" fmla="*/ 34 w 40"/>
                  <a:gd name="T65" fmla="*/ 22 h 40"/>
                  <a:gd name="T66" fmla="*/ 34 w 40"/>
                  <a:gd name="T67" fmla="*/ 32 h 40"/>
                  <a:gd name="T68" fmla="*/ 31 w 40"/>
                  <a:gd name="T69" fmla="*/ 32 h 40"/>
                  <a:gd name="T70" fmla="*/ 31 w 40"/>
                  <a:gd name="T71" fmla="*/ 25 h 40"/>
                  <a:gd name="T72" fmla="*/ 9 w 40"/>
                  <a:gd name="T73" fmla="*/ 25 h 40"/>
                  <a:gd name="T74" fmla="*/ 9 w 40"/>
                  <a:gd name="T75" fmla="*/ 33 h 40"/>
                  <a:gd name="T76" fmla="*/ 6 w 40"/>
                  <a:gd name="T77" fmla="*/ 33 h 40"/>
                  <a:gd name="T78" fmla="*/ 6 w 40"/>
                  <a:gd name="T79" fmla="*/ 22 h 40"/>
                  <a:gd name="T80" fmla="*/ 8 w 40"/>
                  <a:gd name="T81" fmla="*/ 10 h 40"/>
                  <a:gd name="T82" fmla="*/ 19 w 40"/>
                  <a:gd name="T83" fmla="*/ 10 h 40"/>
                  <a:gd name="T84" fmla="*/ 19 w 40"/>
                  <a:gd name="T85" fmla="*/ 7 h 40"/>
                  <a:gd name="T86" fmla="*/ 8 w 40"/>
                  <a:gd name="T87" fmla="*/ 7 h 40"/>
                  <a:gd name="T88" fmla="*/ 8 w 40"/>
                  <a:gd name="T89" fmla="*/ 10 h 40"/>
                  <a:gd name="T90" fmla="*/ 32 w 40"/>
                  <a:gd name="T91" fmla="*/ 7 h 40"/>
                  <a:gd name="T92" fmla="*/ 22 w 40"/>
                  <a:gd name="T93" fmla="*/ 7 h 40"/>
                  <a:gd name="T94" fmla="*/ 22 w 40"/>
                  <a:gd name="T95" fmla="*/ 10 h 40"/>
                  <a:gd name="T96" fmla="*/ 32 w 40"/>
                  <a:gd name="T97" fmla="*/ 10 h 40"/>
                  <a:gd name="T98" fmla="*/ 32 w 40"/>
                  <a:gd name="T9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40">
                    <a:moveTo>
                      <a:pt x="0" y="16"/>
                    </a:moveTo>
                    <a:cubicBezTo>
                      <a:pt x="19" y="16"/>
                      <a:pt x="19" y="16"/>
                      <a:pt x="19" y="16"/>
                    </a:cubicBezTo>
                    <a:cubicBezTo>
                      <a:pt x="19" y="13"/>
                      <a:pt x="19" y="13"/>
                      <a:pt x="19" y="13"/>
                    </a:cubicBezTo>
                    <a:cubicBezTo>
                      <a:pt x="8" y="13"/>
                      <a:pt x="8" y="13"/>
                      <a:pt x="8" y="13"/>
                    </a:cubicBezTo>
                    <a:cubicBezTo>
                      <a:pt x="8" y="14"/>
                      <a:pt x="8" y="14"/>
                      <a:pt x="8" y="14"/>
                    </a:cubicBezTo>
                    <a:cubicBezTo>
                      <a:pt x="5" y="14"/>
                      <a:pt x="5" y="14"/>
                      <a:pt x="5" y="14"/>
                    </a:cubicBezTo>
                    <a:cubicBezTo>
                      <a:pt x="5" y="4"/>
                      <a:pt x="5" y="4"/>
                      <a:pt x="5" y="4"/>
                    </a:cubicBezTo>
                    <a:cubicBezTo>
                      <a:pt x="19" y="4"/>
                      <a:pt x="19" y="4"/>
                      <a:pt x="19" y="4"/>
                    </a:cubicBezTo>
                    <a:cubicBezTo>
                      <a:pt x="19" y="0"/>
                      <a:pt x="19" y="0"/>
                      <a:pt x="19" y="0"/>
                    </a:cubicBezTo>
                    <a:cubicBezTo>
                      <a:pt x="22" y="0"/>
                      <a:pt x="22" y="0"/>
                      <a:pt x="22" y="0"/>
                    </a:cubicBezTo>
                    <a:cubicBezTo>
                      <a:pt x="22" y="4"/>
                      <a:pt x="22" y="4"/>
                      <a:pt x="22" y="4"/>
                    </a:cubicBezTo>
                    <a:cubicBezTo>
                      <a:pt x="35" y="4"/>
                      <a:pt x="35" y="4"/>
                      <a:pt x="35" y="4"/>
                    </a:cubicBezTo>
                    <a:cubicBezTo>
                      <a:pt x="35" y="14"/>
                      <a:pt x="35" y="14"/>
                      <a:pt x="35" y="14"/>
                    </a:cubicBezTo>
                    <a:cubicBezTo>
                      <a:pt x="32" y="14"/>
                      <a:pt x="32" y="14"/>
                      <a:pt x="32" y="14"/>
                    </a:cubicBezTo>
                    <a:cubicBezTo>
                      <a:pt x="32" y="13"/>
                      <a:pt x="32" y="13"/>
                      <a:pt x="32" y="13"/>
                    </a:cubicBezTo>
                    <a:cubicBezTo>
                      <a:pt x="22" y="13"/>
                      <a:pt x="22" y="13"/>
                      <a:pt x="22" y="13"/>
                    </a:cubicBezTo>
                    <a:cubicBezTo>
                      <a:pt x="22" y="16"/>
                      <a:pt x="22" y="16"/>
                      <a:pt x="22" y="16"/>
                    </a:cubicBezTo>
                    <a:cubicBezTo>
                      <a:pt x="40" y="16"/>
                      <a:pt x="40" y="16"/>
                      <a:pt x="40" y="16"/>
                    </a:cubicBezTo>
                    <a:cubicBezTo>
                      <a:pt x="40" y="19"/>
                      <a:pt x="40" y="19"/>
                      <a:pt x="40" y="19"/>
                    </a:cubicBezTo>
                    <a:cubicBezTo>
                      <a:pt x="0" y="19"/>
                      <a:pt x="0" y="19"/>
                      <a:pt x="0" y="19"/>
                    </a:cubicBezTo>
                    <a:lnTo>
                      <a:pt x="0" y="16"/>
                    </a:lnTo>
                    <a:close/>
                    <a:moveTo>
                      <a:pt x="22" y="26"/>
                    </a:moveTo>
                    <a:cubicBezTo>
                      <a:pt x="22" y="28"/>
                      <a:pt x="22" y="29"/>
                      <a:pt x="21" y="31"/>
                    </a:cubicBezTo>
                    <a:cubicBezTo>
                      <a:pt x="27" y="33"/>
                      <a:pt x="33" y="35"/>
                      <a:pt x="38" y="37"/>
                    </a:cubicBezTo>
                    <a:cubicBezTo>
                      <a:pt x="36" y="40"/>
                      <a:pt x="36" y="40"/>
                      <a:pt x="36" y="40"/>
                    </a:cubicBezTo>
                    <a:cubicBezTo>
                      <a:pt x="31" y="38"/>
                      <a:pt x="26" y="35"/>
                      <a:pt x="20" y="33"/>
                    </a:cubicBezTo>
                    <a:cubicBezTo>
                      <a:pt x="18" y="36"/>
                      <a:pt x="12" y="39"/>
                      <a:pt x="3" y="40"/>
                    </a:cubicBezTo>
                    <a:cubicBezTo>
                      <a:pt x="3" y="38"/>
                      <a:pt x="2" y="37"/>
                      <a:pt x="2" y="37"/>
                    </a:cubicBezTo>
                    <a:cubicBezTo>
                      <a:pt x="10" y="36"/>
                      <a:pt x="15" y="34"/>
                      <a:pt x="17" y="32"/>
                    </a:cubicBezTo>
                    <a:cubicBezTo>
                      <a:pt x="18" y="31"/>
                      <a:pt x="19" y="29"/>
                      <a:pt x="19" y="26"/>
                    </a:cubicBezTo>
                    <a:lnTo>
                      <a:pt x="22" y="26"/>
                    </a:lnTo>
                    <a:close/>
                    <a:moveTo>
                      <a:pt x="6" y="22"/>
                    </a:moveTo>
                    <a:cubicBezTo>
                      <a:pt x="34" y="22"/>
                      <a:pt x="34" y="22"/>
                      <a:pt x="34" y="22"/>
                    </a:cubicBezTo>
                    <a:cubicBezTo>
                      <a:pt x="34" y="32"/>
                      <a:pt x="34" y="32"/>
                      <a:pt x="34" y="32"/>
                    </a:cubicBezTo>
                    <a:cubicBezTo>
                      <a:pt x="31" y="32"/>
                      <a:pt x="31" y="32"/>
                      <a:pt x="31" y="32"/>
                    </a:cubicBezTo>
                    <a:cubicBezTo>
                      <a:pt x="31" y="25"/>
                      <a:pt x="31" y="25"/>
                      <a:pt x="31" y="25"/>
                    </a:cubicBezTo>
                    <a:cubicBezTo>
                      <a:pt x="9" y="25"/>
                      <a:pt x="9" y="25"/>
                      <a:pt x="9" y="25"/>
                    </a:cubicBezTo>
                    <a:cubicBezTo>
                      <a:pt x="9" y="33"/>
                      <a:pt x="9" y="33"/>
                      <a:pt x="9" y="33"/>
                    </a:cubicBezTo>
                    <a:cubicBezTo>
                      <a:pt x="6" y="33"/>
                      <a:pt x="6" y="33"/>
                      <a:pt x="6" y="33"/>
                    </a:cubicBezTo>
                    <a:lnTo>
                      <a:pt x="6" y="22"/>
                    </a:lnTo>
                    <a:close/>
                    <a:moveTo>
                      <a:pt x="8" y="10"/>
                    </a:moveTo>
                    <a:cubicBezTo>
                      <a:pt x="19" y="10"/>
                      <a:pt x="19" y="10"/>
                      <a:pt x="19" y="10"/>
                    </a:cubicBezTo>
                    <a:cubicBezTo>
                      <a:pt x="19" y="7"/>
                      <a:pt x="19" y="7"/>
                      <a:pt x="19" y="7"/>
                    </a:cubicBezTo>
                    <a:cubicBezTo>
                      <a:pt x="8" y="7"/>
                      <a:pt x="8" y="7"/>
                      <a:pt x="8" y="7"/>
                    </a:cubicBezTo>
                    <a:lnTo>
                      <a:pt x="8" y="10"/>
                    </a:lnTo>
                    <a:close/>
                    <a:moveTo>
                      <a:pt x="32" y="7"/>
                    </a:moveTo>
                    <a:cubicBezTo>
                      <a:pt x="22" y="7"/>
                      <a:pt x="22" y="7"/>
                      <a:pt x="22" y="7"/>
                    </a:cubicBezTo>
                    <a:cubicBezTo>
                      <a:pt x="22" y="10"/>
                      <a:pt x="22" y="10"/>
                      <a:pt x="22" y="10"/>
                    </a:cubicBezTo>
                    <a:cubicBezTo>
                      <a:pt x="32" y="10"/>
                      <a:pt x="32" y="10"/>
                      <a:pt x="32" y="10"/>
                    </a:cubicBezTo>
                    <a:lnTo>
                      <a:pt x="3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1" name="Freeform 223"/>
              <p:cNvSpPr>
                <a:spLocks noEditPoints="1"/>
              </p:cNvSpPr>
              <p:nvPr>
                <p:custDataLst>
                  <p:tags r:id="rId100"/>
                </p:custDataLst>
              </p:nvPr>
            </p:nvSpPr>
            <p:spPr bwMode="auto">
              <a:xfrm>
                <a:off x="5454" y="2329"/>
                <a:ext cx="70" cy="71"/>
              </a:xfrm>
              <a:custGeom>
                <a:avLst/>
                <a:gdLst>
                  <a:gd name="T0" fmla="*/ 4 w 37"/>
                  <a:gd name="T1" fmla="*/ 10 h 38"/>
                  <a:gd name="T2" fmla="*/ 7 w 37"/>
                  <a:gd name="T3" fmla="*/ 11 h 38"/>
                  <a:gd name="T4" fmla="*/ 3 w 37"/>
                  <a:gd name="T5" fmla="*/ 22 h 38"/>
                  <a:gd name="T6" fmla="*/ 0 w 37"/>
                  <a:gd name="T7" fmla="*/ 21 h 38"/>
                  <a:gd name="T8" fmla="*/ 4 w 37"/>
                  <a:gd name="T9" fmla="*/ 10 h 38"/>
                  <a:gd name="T10" fmla="*/ 8 w 37"/>
                  <a:gd name="T11" fmla="*/ 0 h 38"/>
                  <a:gd name="T12" fmla="*/ 12 w 37"/>
                  <a:gd name="T13" fmla="*/ 0 h 38"/>
                  <a:gd name="T14" fmla="*/ 12 w 37"/>
                  <a:gd name="T15" fmla="*/ 16 h 38"/>
                  <a:gd name="T16" fmla="*/ 4 w 37"/>
                  <a:gd name="T17" fmla="*/ 38 h 38"/>
                  <a:gd name="T18" fmla="*/ 1 w 37"/>
                  <a:gd name="T19" fmla="*/ 36 h 38"/>
                  <a:gd name="T20" fmla="*/ 8 w 37"/>
                  <a:gd name="T21" fmla="*/ 15 h 38"/>
                  <a:gd name="T22" fmla="*/ 8 w 37"/>
                  <a:gd name="T23" fmla="*/ 0 h 38"/>
                  <a:gd name="T24" fmla="*/ 13 w 37"/>
                  <a:gd name="T25" fmla="*/ 12 h 38"/>
                  <a:gd name="T26" fmla="*/ 16 w 37"/>
                  <a:gd name="T27" fmla="*/ 11 h 38"/>
                  <a:gd name="T28" fmla="*/ 19 w 37"/>
                  <a:gd name="T29" fmla="*/ 20 h 38"/>
                  <a:gd name="T30" fmla="*/ 16 w 37"/>
                  <a:gd name="T31" fmla="*/ 21 h 38"/>
                  <a:gd name="T32" fmla="*/ 13 w 37"/>
                  <a:gd name="T33" fmla="*/ 12 h 38"/>
                  <a:gd name="T34" fmla="*/ 21 w 37"/>
                  <a:gd name="T35" fmla="*/ 0 h 38"/>
                  <a:gd name="T36" fmla="*/ 24 w 37"/>
                  <a:gd name="T37" fmla="*/ 0 h 38"/>
                  <a:gd name="T38" fmla="*/ 24 w 37"/>
                  <a:gd name="T39" fmla="*/ 37 h 38"/>
                  <a:gd name="T40" fmla="*/ 21 w 37"/>
                  <a:gd name="T41" fmla="*/ 37 h 38"/>
                  <a:gd name="T42" fmla="*/ 21 w 37"/>
                  <a:gd name="T43" fmla="*/ 0 h 38"/>
                  <a:gd name="T44" fmla="*/ 26 w 37"/>
                  <a:gd name="T45" fmla="*/ 12 h 38"/>
                  <a:gd name="T46" fmla="*/ 28 w 37"/>
                  <a:gd name="T47" fmla="*/ 11 h 38"/>
                  <a:gd name="T48" fmla="*/ 32 w 37"/>
                  <a:gd name="T49" fmla="*/ 20 h 38"/>
                  <a:gd name="T50" fmla="*/ 29 w 37"/>
                  <a:gd name="T51" fmla="*/ 21 h 38"/>
                  <a:gd name="T52" fmla="*/ 26 w 37"/>
                  <a:gd name="T53" fmla="*/ 12 h 38"/>
                  <a:gd name="T54" fmla="*/ 34 w 37"/>
                  <a:gd name="T55" fmla="*/ 0 h 38"/>
                  <a:gd name="T56" fmla="*/ 37 w 37"/>
                  <a:gd name="T57" fmla="*/ 0 h 38"/>
                  <a:gd name="T58" fmla="*/ 37 w 37"/>
                  <a:gd name="T59" fmla="*/ 38 h 38"/>
                  <a:gd name="T60" fmla="*/ 34 w 37"/>
                  <a:gd name="T61" fmla="*/ 38 h 38"/>
                  <a:gd name="T62" fmla="*/ 34 w 37"/>
                  <a:gd name="T6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8">
                    <a:moveTo>
                      <a:pt x="4" y="10"/>
                    </a:moveTo>
                    <a:cubicBezTo>
                      <a:pt x="7" y="11"/>
                      <a:pt x="7" y="11"/>
                      <a:pt x="7" y="11"/>
                    </a:cubicBezTo>
                    <a:cubicBezTo>
                      <a:pt x="6" y="15"/>
                      <a:pt x="4" y="19"/>
                      <a:pt x="3" y="22"/>
                    </a:cubicBezTo>
                    <a:cubicBezTo>
                      <a:pt x="2" y="22"/>
                      <a:pt x="1" y="22"/>
                      <a:pt x="0" y="21"/>
                    </a:cubicBezTo>
                    <a:cubicBezTo>
                      <a:pt x="2" y="18"/>
                      <a:pt x="3" y="14"/>
                      <a:pt x="4" y="10"/>
                    </a:cubicBezTo>
                    <a:close/>
                    <a:moveTo>
                      <a:pt x="8" y="0"/>
                    </a:moveTo>
                    <a:cubicBezTo>
                      <a:pt x="12" y="0"/>
                      <a:pt x="12" y="0"/>
                      <a:pt x="12" y="0"/>
                    </a:cubicBezTo>
                    <a:cubicBezTo>
                      <a:pt x="12" y="16"/>
                      <a:pt x="12" y="16"/>
                      <a:pt x="12" y="16"/>
                    </a:cubicBezTo>
                    <a:cubicBezTo>
                      <a:pt x="12" y="26"/>
                      <a:pt x="9" y="34"/>
                      <a:pt x="4" y="38"/>
                    </a:cubicBezTo>
                    <a:cubicBezTo>
                      <a:pt x="3" y="38"/>
                      <a:pt x="2" y="37"/>
                      <a:pt x="1" y="36"/>
                    </a:cubicBezTo>
                    <a:cubicBezTo>
                      <a:pt x="6" y="32"/>
                      <a:pt x="8" y="25"/>
                      <a:pt x="8" y="15"/>
                    </a:cubicBezTo>
                    <a:lnTo>
                      <a:pt x="8" y="0"/>
                    </a:lnTo>
                    <a:close/>
                    <a:moveTo>
                      <a:pt x="13" y="12"/>
                    </a:moveTo>
                    <a:cubicBezTo>
                      <a:pt x="16" y="11"/>
                      <a:pt x="16" y="11"/>
                      <a:pt x="16" y="11"/>
                    </a:cubicBezTo>
                    <a:cubicBezTo>
                      <a:pt x="17" y="14"/>
                      <a:pt x="18" y="17"/>
                      <a:pt x="19" y="20"/>
                    </a:cubicBezTo>
                    <a:cubicBezTo>
                      <a:pt x="16" y="21"/>
                      <a:pt x="16" y="21"/>
                      <a:pt x="16" y="21"/>
                    </a:cubicBezTo>
                    <a:cubicBezTo>
                      <a:pt x="15" y="18"/>
                      <a:pt x="14" y="15"/>
                      <a:pt x="13" y="12"/>
                    </a:cubicBezTo>
                    <a:close/>
                    <a:moveTo>
                      <a:pt x="21" y="0"/>
                    </a:moveTo>
                    <a:cubicBezTo>
                      <a:pt x="24" y="0"/>
                      <a:pt x="24" y="0"/>
                      <a:pt x="24" y="0"/>
                    </a:cubicBezTo>
                    <a:cubicBezTo>
                      <a:pt x="24" y="37"/>
                      <a:pt x="24" y="37"/>
                      <a:pt x="24" y="37"/>
                    </a:cubicBezTo>
                    <a:cubicBezTo>
                      <a:pt x="21" y="37"/>
                      <a:pt x="21" y="37"/>
                      <a:pt x="21" y="37"/>
                    </a:cubicBezTo>
                    <a:lnTo>
                      <a:pt x="21" y="0"/>
                    </a:lnTo>
                    <a:close/>
                    <a:moveTo>
                      <a:pt x="26" y="12"/>
                    </a:moveTo>
                    <a:cubicBezTo>
                      <a:pt x="28" y="11"/>
                      <a:pt x="28" y="11"/>
                      <a:pt x="28" y="11"/>
                    </a:cubicBezTo>
                    <a:cubicBezTo>
                      <a:pt x="30" y="14"/>
                      <a:pt x="31" y="17"/>
                      <a:pt x="32" y="20"/>
                    </a:cubicBezTo>
                    <a:cubicBezTo>
                      <a:pt x="29" y="21"/>
                      <a:pt x="29" y="21"/>
                      <a:pt x="29" y="21"/>
                    </a:cubicBezTo>
                    <a:cubicBezTo>
                      <a:pt x="28" y="18"/>
                      <a:pt x="27" y="15"/>
                      <a:pt x="26" y="12"/>
                    </a:cubicBezTo>
                    <a:close/>
                    <a:moveTo>
                      <a:pt x="34" y="0"/>
                    </a:moveTo>
                    <a:cubicBezTo>
                      <a:pt x="37" y="0"/>
                      <a:pt x="37" y="0"/>
                      <a:pt x="37" y="0"/>
                    </a:cubicBezTo>
                    <a:cubicBezTo>
                      <a:pt x="37" y="38"/>
                      <a:pt x="37" y="38"/>
                      <a:pt x="37" y="38"/>
                    </a:cubicBezTo>
                    <a:cubicBezTo>
                      <a:pt x="34" y="38"/>
                      <a:pt x="34" y="38"/>
                      <a:pt x="34" y="38"/>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2" name="Freeform 224"/>
              <p:cNvSpPr>
                <a:spLocks noEditPoints="1"/>
              </p:cNvSpPr>
              <p:nvPr>
                <p:custDataLst>
                  <p:tags r:id="rId101"/>
                </p:custDataLst>
              </p:nvPr>
            </p:nvSpPr>
            <p:spPr bwMode="auto">
              <a:xfrm>
                <a:off x="4955" y="2530"/>
                <a:ext cx="75" cy="68"/>
              </a:xfrm>
              <a:custGeom>
                <a:avLst/>
                <a:gdLst>
                  <a:gd name="T0" fmla="*/ 26 w 40"/>
                  <a:gd name="T1" fmla="*/ 19 h 36"/>
                  <a:gd name="T2" fmla="*/ 38 w 40"/>
                  <a:gd name="T3" fmla="*/ 34 h 36"/>
                  <a:gd name="T4" fmla="*/ 35 w 40"/>
                  <a:gd name="T5" fmla="*/ 36 h 36"/>
                  <a:gd name="T6" fmla="*/ 32 w 40"/>
                  <a:gd name="T7" fmla="*/ 32 h 36"/>
                  <a:gd name="T8" fmla="*/ 8 w 40"/>
                  <a:gd name="T9" fmla="*/ 33 h 36"/>
                  <a:gd name="T10" fmla="*/ 4 w 40"/>
                  <a:gd name="T11" fmla="*/ 34 h 36"/>
                  <a:gd name="T12" fmla="*/ 3 w 40"/>
                  <a:gd name="T13" fmla="*/ 30 h 36"/>
                  <a:gd name="T14" fmla="*/ 7 w 40"/>
                  <a:gd name="T15" fmla="*/ 27 h 36"/>
                  <a:gd name="T16" fmla="*/ 15 w 40"/>
                  <a:gd name="T17" fmla="*/ 16 h 36"/>
                  <a:gd name="T18" fmla="*/ 0 w 40"/>
                  <a:gd name="T19" fmla="*/ 16 h 36"/>
                  <a:gd name="T20" fmla="*/ 0 w 40"/>
                  <a:gd name="T21" fmla="*/ 13 h 36"/>
                  <a:gd name="T22" fmla="*/ 40 w 40"/>
                  <a:gd name="T23" fmla="*/ 13 h 36"/>
                  <a:gd name="T24" fmla="*/ 40 w 40"/>
                  <a:gd name="T25" fmla="*/ 16 h 36"/>
                  <a:gd name="T26" fmla="*/ 19 w 40"/>
                  <a:gd name="T27" fmla="*/ 16 h 36"/>
                  <a:gd name="T28" fmla="*/ 9 w 40"/>
                  <a:gd name="T29" fmla="*/ 30 h 36"/>
                  <a:gd name="T30" fmla="*/ 30 w 40"/>
                  <a:gd name="T31" fmla="*/ 29 h 36"/>
                  <a:gd name="T32" fmla="*/ 24 w 40"/>
                  <a:gd name="T33" fmla="*/ 21 h 36"/>
                  <a:gd name="T34" fmla="*/ 26 w 40"/>
                  <a:gd name="T35" fmla="*/ 19 h 36"/>
                  <a:gd name="T36" fmla="*/ 4 w 40"/>
                  <a:gd name="T37" fmla="*/ 0 h 36"/>
                  <a:gd name="T38" fmla="*/ 36 w 40"/>
                  <a:gd name="T39" fmla="*/ 0 h 36"/>
                  <a:gd name="T40" fmla="*/ 36 w 40"/>
                  <a:gd name="T41" fmla="*/ 3 h 36"/>
                  <a:gd name="T42" fmla="*/ 4 w 40"/>
                  <a:gd name="T43" fmla="*/ 3 h 36"/>
                  <a:gd name="T44" fmla="*/ 4 w 4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36">
                    <a:moveTo>
                      <a:pt x="26" y="19"/>
                    </a:moveTo>
                    <a:cubicBezTo>
                      <a:pt x="30" y="24"/>
                      <a:pt x="34" y="29"/>
                      <a:pt x="38" y="34"/>
                    </a:cubicBezTo>
                    <a:cubicBezTo>
                      <a:pt x="35" y="36"/>
                      <a:pt x="35" y="36"/>
                      <a:pt x="35" y="36"/>
                    </a:cubicBezTo>
                    <a:cubicBezTo>
                      <a:pt x="34" y="35"/>
                      <a:pt x="33" y="33"/>
                      <a:pt x="32" y="32"/>
                    </a:cubicBezTo>
                    <a:cubicBezTo>
                      <a:pt x="22" y="32"/>
                      <a:pt x="14" y="33"/>
                      <a:pt x="8" y="33"/>
                    </a:cubicBezTo>
                    <a:cubicBezTo>
                      <a:pt x="7" y="33"/>
                      <a:pt x="5" y="33"/>
                      <a:pt x="4" y="34"/>
                    </a:cubicBezTo>
                    <a:cubicBezTo>
                      <a:pt x="3" y="30"/>
                      <a:pt x="3" y="30"/>
                      <a:pt x="3" y="30"/>
                    </a:cubicBezTo>
                    <a:cubicBezTo>
                      <a:pt x="4" y="29"/>
                      <a:pt x="6" y="28"/>
                      <a:pt x="7" y="27"/>
                    </a:cubicBezTo>
                    <a:cubicBezTo>
                      <a:pt x="10" y="23"/>
                      <a:pt x="12" y="20"/>
                      <a:pt x="15" y="16"/>
                    </a:cubicBezTo>
                    <a:cubicBezTo>
                      <a:pt x="0" y="16"/>
                      <a:pt x="0" y="16"/>
                      <a:pt x="0" y="16"/>
                    </a:cubicBezTo>
                    <a:cubicBezTo>
                      <a:pt x="0" y="13"/>
                      <a:pt x="0" y="13"/>
                      <a:pt x="0" y="13"/>
                    </a:cubicBezTo>
                    <a:cubicBezTo>
                      <a:pt x="40" y="13"/>
                      <a:pt x="40" y="13"/>
                      <a:pt x="40" y="13"/>
                    </a:cubicBezTo>
                    <a:cubicBezTo>
                      <a:pt x="40" y="16"/>
                      <a:pt x="40" y="16"/>
                      <a:pt x="40" y="16"/>
                    </a:cubicBezTo>
                    <a:cubicBezTo>
                      <a:pt x="19" y="16"/>
                      <a:pt x="19" y="16"/>
                      <a:pt x="19" y="16"/>
                    </a:cubicBezTo>
                    <a:cubicBezTo>
                      <a:pt x="15" y="22"/>
                      <a:pt x="12" y="26"/>
                      <a:pt x="9" y="30"/>
                    </a:cubicBezTo>
                    <a:cubicBezTo>
                      <a:pt x="18" y="30"/>
                      <a:pt x="25" y="29"/>
                      <a:pt x="30" y="29"/>
                    </a:cubicBezTo>
                    <a:cubicBezTo>
                      <a:pt x="28" y="26"/>
                      <a:pt x="26" y="24"/>
                      <a:pt x="24" y="21"/>
                    </a:cubicBezTo>
                    <a:lnTo>
                      <a:pt x="26" y="19"/>
                    </a:lnTo>
                    <a:close/>
                    <a:moveTo>
                      <a:pt x="4" y="0"/>
                    </a:moveTo>
                    <a:cubicBezTo>
                      <a:pt x="36" y="0"/>
                      <a:pt x="36" y="0"/>
                      <a:pt x="36" y="0"/>
                    </a:cubicBezTo>
                    <a:cubicBezTo>
                      <a:pt x="36" y="3"/>
                      <a:pt x="36" y="3"/>
                      <a:pt x="36" y="3"/>
                    </a:cubicBezTo>
                    <a:cubicBezTo>
                      <a:pt x="4" y="3"/>
                      <a:pt x="4" y="3"/>
                      <a:pt x="4"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3" name="Freeform 225"/>
              <p:cNvSpPr>
                <a:spLocks noEditPoints="1"/>
              </p:cNvSpPr>
              <p:nvPr>
                <p:custDataLst>
                  <p:tags r:id="rId102"/>
                </p:custDataLst>
              </p:nvPr>
            </p:nvSpPr>
            <p:spPr bwMode="auto">
              <a:xfrm>
                <a:off x="5034" y="2526"/>
                <a:ext cx="73" cy="74"/>
              </a:xfrm>
              <a:custGeom>
                <a:avLst/>
                <a:gdLst>
                  <a:gd name="T0" fmla="*/ 0 w 39"/>
                  <a:gd name="T1" fmla="*/ 4 h 39"/>
                  <a:gd name="T2" fmla="*/ 18 w 39"/>
                  <a:gd name="T3" fmla="*/ 4 h 39"/>
                  <a:gd name="T4" fmla="*/ 18 w 39"/>
                  <a:gd name="T5" fmla="*/ 0 h 39"/>
                  <a:gd name="T6" fmla="*/ 21 w 39"/>
                  <a:gd name="T7" fmla="*/ 0 h 39"/>
                  <a:gd name="T8" fmla="*/ 21 w 39"/>
                  <a:gd name="T9" fmla="*/ 4 h 39"/>
                  <a:gd name="T10" fmla="*/ 39 w 39"/>
                  <a:gd name="T11" fmla="*/ 4 h 39"/>
                  <a:gd name="T12" fmla="*/ 39 w 39"/>
                  <a:gd name="T13" fmla="*/ 7 h 39"/>
                  <a:gd name="T14" fmla="*/ 21 w 39"/>
                  <a:gd name="T15" fmla="*/ 7 h 39"/>
                  <a:gd name="T16" fmla="*/ 21 w 39"/>
                  <a:gd name="T17" fmla="*/ 11 h 39"/>
                  <a:gd name="T18" fmla="*/ 36 w 39"/>
                  <a:gd name="T19" fmla="*/ 11 h 39"/>
                  <a:gd name="T20" fmla="*/ 36 w 39"/>
                  <a:gd name="T21" fmla="*/ 34 h 39"/>
                  <a:gd name="T22" fmla="*/ 32 w 39"/>
                  <a:gd name="T23" fmla="*/ 39 h 39"/>
                  <a:gd name="T24" fmla="*/ 25 w 39"/>
                  <a:gd name="T25" fmla="*/ 39 h 39"/>
                  <a:gd name="T26" fmla="*/ 24 w 39"/>
                  <a:gd name="T27" fmla="*/ 35 h 39"/>
                  <a:gd name="T28" fmla="*/ 31 w 39"/>
                  <a:gd name="T29" fmla="*/ 36 h 39"/>
                  <a:gd name="T30" fmla="*/ 33 w 39"/>
                  <a:gd name="T31" fmla="*/ 33 h 39"/>
                  <a:gd name="T32" fmla="*/ 33 w 39"/>
                  <a:gd name="T33" fmla="*/ 14 h 39"/>
                  <a:gd name="T34" fmla="*/ 5 w 39"/>
                  <a:gd name="T35" fmla="*/ 14 h 39"/>
                  <a:gd name="T36" fmla="*/ 5 w 39"/>
                  <a:gd name="T37" fmla="*/ 39 h 39"/>
                  <a:gd name="T38" fmla="*/ 2 w 39"/>
                  <a:gd name="T39" fmla="*/ 39 h 39"/>
                  <a:gd name="T40" fmla="*/ 2 w 39"/>
                  <a:gd name="T41" fmla="*/ 11 h 39"/>
                  <a:gd name="T42" fmla="*/ 18 w 39"/>
                  <a:gd name="T43" fmla="*/ 11 h 39"/>
                  <a:gd name="T44" fmla="*/ 18 w 39"/>
                  <a:gd name="T45" fmla="*/ 7 h 39"/>
                  <a:gd name="T46" fmla="*/ 0 w 39"/>
                  <a:gd name="T47" fmla="*/ 7 h 39"/>
                  <a:gd name="T48" fmla="*/ 0 w 39"/>
                  <a:gd name="T49" fmla="*/ 4 h 39"/>
                  <a:gd name="T50" fmla="*/ 7 w 39"/>
                  <a:gd name="T51" fmla="*/ 28 h 39"/>
                  <a:gd name="T52" fmla="*/ 18 w 39"/>
                  <a:gd name="T53" fmla="*/ 28 h 39"/>
                  <a:gd name="T54" fmla="*/ 18 w 39"/>
                  <a:gd name="T55" fmla="*/ 23 h 39"/>
                  <a:gd name="T56" fmla="*/ 8 w 39"/>
                  <a:gd name="T57" fmla="*/ 23 h 39"/>
                  <a:gd name="T58" fmla="*/ 8 w 39"/>
                  <a:gd name="T59" fmla="*/ 21 h 39"/>
                  <a:gd name="T60" fmla="*/ 21 w 39"/>
                  <a:gd name="T61" fmla="*/ 21 h 39"/>
                  <a:gd name="T62" fmla="*/ 25 w 39"/>
                  <a:gd name="T63" fmla="*/ 14 h 39"/>
                  <a:gd name="T64" fmla="*/ 28 w 39"/>
                  <a:gd name="T65" fmla="*/ 16 h 39"/>
                  <a:gd name="T66" fmla="*/ 24 w 39"/>
                  <a:gd name="T67" fmla="*/ 21 h 39"/>
                  <a:gd name="T68" fmla="*/ 30 w 39"/>
                  <a:gd name="T69" fmla="*/ 21 h 39"/>
                  <a:gd name="T70" fmla="*/ 30 w 39"/>
                  <a:gd name="T71" fmla="*/ 23 h 39"/>
                  <a:gd name="T72" fmla="*/ 21 w 39"/>
                  <a:gd name="T73" fmla="*/ 23 h 39"/>
                  <a:gd name="T74" fmla="*/ 21 w 39"/>
                  <a:gd name="T75" fmla="*/ 28 h 39"/>
                  <a:gd name="T76" fmla="*/ 32 w 39"/>
                  <a:gd name="T77" fmla="*/ 28 h 39"/>
                  <a:gd name="T78" fmla="*/ 32 w 39"/>
                  <a:gd name="T79" fmla="*/ 30 h 39"/>
                  <a:gd name="T80" fmla="*/ 21 w 39"/>
                  <a:gd name="T81" fmla="*/ 30 h 39"/>
                  <a:gd name="T82" fmla="*/ 21 w 39"/>
                  <a:gd name="T83" fmla="*/ 38 h 39"/>
                  <a:gd name="T84" fmla="*/ 18 w 39"/>
                  <a:gd name="T85" fmla="*/ 38 h 39"/>
                  <a:gd name="T86" fmla="*/ 18 w 39"/>
                  <a:gd name="T87" fmla="*/ 30 h 39"/>
                  <a:gd name="T88" fmla="*/ 7 w 39"/>
                  <a:gd name="T89" fmla="*/ 30 h 39"/>
                  <a:gd name="T90" fmla="*/ 7 w 39"/>
                  <a:gd name="T91" fmla="*/ 28 h 39"/>
                  <a:gd name="T92" fmla="*/ 11 w 39"/>
                  <a:gd name="T93" fmla="*/ 16 h 39"/>
                  <a:gd name="T94" fmla="*/ 13 w 39"/>
                  <a:gd name="T95" fmla="*/ 14 h 39"/>
                  <a:gd name="T96" fmla="*/ 17 w 39"/>
                  <a:gd name="T97" fmla="*/ 19 h 39"/>
                  <a:gd name="T98" fmla="*/ 14 w 39"/>
                  <a:gd name="T99" fmla="*/ 21 h 39"/>
                  <a:gd name="T100" fmla="*/ 11 w 39"/>
                  <a:gd name="T10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39">
                    <a:moveTo>
                      <a:pt x="0" y="4"/>
                    </a:moveTo>
                    <a:cubicBezTo>
                      <a:pt x="18" y="4"/>
                      <a:pt x="18" y="4"/>
                      <a:pt x="18" y="4"/>
                    </a:cubicBezTo>
                    <a:cubicBezTo>
                      <a:pt x="18" y="0"/>
                      <a:pt x="18" y="0"/>
                      <a:pt x="18" y="0"/>
                    </a:cubicBezTo>
                    <a:cubicBezTo>
                      <a:pt x="21" y="0"/>
                      <a:pt x="21" y="0"/>
                      <a:pt x="21" y="0"/>
                    </a:cubicBezTo>
                    <a:cubicBezTo>
                      <a:pt x="21" y="4"/>
                      <a:pt x="21" y="4"/>
                      <a:pt x="21" y="4"/>
                    </a:cubicBezTo>
                    <a:cubicBezTo>
                      <a:pt x="39" y="4"/>
                      <a:pt x="39" y="4"/>
                      <a:pt x="39" y="4"/>
                    </a:cubicBezTo>
                    <a:cubicBezTo>
                      <a:pt x="39" y="7"/>
                      <a:pt x="39" y="7"/>
                      <a:pt x="39" y="7"/>
                    </a:cubicBezTo>
                    <a:cubicBezTo>
                      <a:pt x="21" y="7"/>
                      <a:pt x="21" y="7"/>
                      <a:pt x="21" y="7"/>
                    </a:cubicBezTo>
                    <a:cubicBezTo>
                      <a:pt x="21" y="11"/>
                      <a:pt x="21" y="11"/>
                      <a:pt x="21" y="11"/>
                    </a:cubicBezTo>
                    <a:cubicBezTo>
                      <a:pt x="36" y="11"/>
                      <a:pt x="36" y="11"/>
                      <a:pt x="36" y="11"/>
                    </a:cubicBezTo>
                    <a:cubicBezTo>
                      <a:pt x="36" y="34"/>
                      <a:pt x="36" y="34"/>
                      <a:pt x="36" y="34"/>
                    </a:cubicBezTo>
                    <a:cubicBezTo>
                      <a:pt x="36" y="37"/>
                      <a:pt x="35" y="39"/>
                      <a:pt x="32" y="39"/>
                    </a:cubicBezTo>
                    <a:cubicBezTo>
                      <a:pt x="30" y="39"/>
                      <a:pt x="28" y="39"/>
                      <a:pt x="25" y="39"/>
                    </a:cubicBezTo>
                    <a:cubicBezTo>
                      <a:pt x="25" y="38"/>
                      <a:pt x="25" y="37"/>
                      <a:pt x="24" y="35"/>
                    </a:cubicBezTo>
                    <a:cubicBezTo>
                      <a:pt x="27" y="36"/>
                      <a:pt x="29" y="36"/>
                      <a:pt x="31" y="36"/>
                    </a:cubicBezTo>
                    <a:cubicBezTo>
                      <a:pt x="32" y="36"/>
                      <a:pt x="33" y="35"/>
                      <a:pt x="33" y="33"/>
                    </a:cubicBezTo>
                    <a:cubicBezTo>
                      <a:pt x="33" y="14"/>
                      <a:pt x="33" y="14"/>
                      <a:pt x="33" y="14"/>
                    </a:cubicBezTo>
                    <a:cubicBezTo>
                      <a:pt x="5" y="14"/>
                      <a:pt x="5" y="14"/>
                      <a:pt x="5" y="14"/>
                    </a:cubicBezTo>
                    <a:cubicBezTo>
                      <a:pt x="5" y="39"/>
                      <a:pt x="5" y="39"/>
                      <a:pt x="5" y="39"/>
                    </a:cubicBezTo>
                    <a:cubicBezTo>
                      <a:pt x="2" y="39"/>
                      <a:pt x="2" y="39"/>
                      <a:pt x="2" y="39"/>
                    </a:cubicBezTo>
                    <a:cubicBezTo>
                      <a:pt x="2" y="11"/>
                      <a:pt x="2" y="11"/>
                      <a:pt x="2" y="11"/>
                    </a:cubicBezTo>
                    <a:cubicBezTo>
                      <a:pt x="18" y="11"/>
                      <a:pt x="18" y="11"/>
                      <a:pt x="18" y="11"/>
                    </a:cubicBezTo>
                    <a:cubicBezTo>
                      <a:pt x="18" y="7"/>
                      <a:pt x="18" y="7"/>
                      <a:pt x="18" y="7"/>
                    </a:cubicBezTo>
                    <a:cubicBezTo>
                      <a:pt x="0" y="7"/>
                      <a:pt x="0" y="7"/>
                      <a:pt x="0" y="7"/>
                    </a:cubicBezTo>
                    <a:lnTo>
                      <a:pt x="0" y="4"/>
                    </a:lnTo>
                    <a:close/>
                    <a:moveTo>
                      <a:pt x="7" y="28"/>
                    </a:moveTo>
                    <a:cubicBezTo>
                      <a:pt x="18" y="28"/>
                      <a:pt x="18" y="28"/>
                      <a:pt x="18" y="28"/>
                    </a:cubicBezTo>
                    <a:cubicBezTo>
                      <a:pt x="18" y="23"/>
                      <a:pt x="18" y="23"/>
                      <a:pt x="18" y="23"/>
                    </a:cubicBezTo>
                    <a:cubicBezTo>
                      <a:pt x="8" y="23"/>
                      <a:pt x="8" y="23"/>
                      <a:pt x="8" y="23"/>
                    </a:cubicBezTo>
                    <a:cubicBezTo>
                      <a:pt x="8" y="21"/>
                      <a:pt x="8" y="21"/>
                      <a:pt x="8" y="21"/>
                    </a:cubicBezTo>
                    <a:cubicBezTo>
                      <a:pt x="21" y="21"/>
                      <a:pt x="21" y="21"/>
                      <a:pt x="21" y="21"/>
                    </a:cubicBezTo>
                    <a:cubicBezTo>
                      <a:pt x="22" y="19"/>
                      <a:pt x="23" y="17"/>
                      <a:pt x="25" y="14"/>
                    </a:cubicBezTo>
                    <a:cubicBezTo>
                      <a:pt x="28" y="16"/>
                      <a:pt x="28" y="16"/>
                      <a:pt x="28" y="16"/>
                    </a:cubicBezTo>
                    <a:cubicBezTo>
                      <a:pt x="26" y="18"/>
                      <a:pt x="25" y="19"/>
                      <a:pt x="24" y="21"/>
                    </a:cubicBezTo>
                    <a:cubicBezTo>
                      <a:pt x="30" y="21"/>
                      <a:pt x="30" y="21"/>
                      <a:pt x="30" y="21"/>
                    </a:cubicBezTo>
                    <a:cubicBezTo>
                      <a:pt x="30" y="23"/>
                      <a:pt x="30" y="23"/>
                      <a:pt x="30" y="23"/>
                    </a:cubicBezTo>
                    <a:cubicBezTo>
                      <a:pt x="21" y="23"/>
                      <a:pt x="21" y="23"/>
                      <a:pt x="21" y="23"/>
                    </a:cubicBezTo>
                    <a:cubicBezTo>
                      <a:pt x="21" y="28"/>
                      <a:pt x="21" y="28"/>
                      <a:pt x="21" y="28"/>
                    </a:cubicBezTo>
                    <a:cubicBezTo>
                      <a:pt x="32" y="28"/>
                      <a:pt x="32" y="28"/>
                      <a:pt x="32" y="28"/>
                    </a:cubicBezTo>
                    <a:cubicBezTo>
                      <a:pt x="32" y="30"/>
                      <a:pt x="32" y="30"/>
                      <a:pt x="32" y="30"/>
                    </a:cubicBezTo>
                    <a:cubicBezTo>
                      <a:pt x="21" y="30"/>
                      <a:pt x="21" y="30"/>
                      <a:pt x="21" y="30"/>
                    </a:cubicBezTo>
                    <a:cubicBezTo>
                      <a:pt x="21" y="38"/>
                      <a:pt x="21" y="38"/>
                      <a:pt x="21" y="38"/>
                    </a:cubicBezTo>
                    <a:cubicBezTo>
                      <a:pt x="18" y="38"/>
                      <a:pt x="18" y="38"/>
                      <a:pt x="18" y="38"/>
                    </a:cubicBezTo>
                    <a:cubicBezTo>
                      <a:pt x="18" y="30"/>
                      <a:pt x="18" y="30"/>
                      <a:pt x="18" y="30"/>
                    </a:cubicBezTo>
                    <a:cubicBezTo>
                      <a:pt x="7" y="30"/>
                      <a:pt x="7" y="30"/>
                      <a:pt x="7" y="30"/>
                    </a:cubicBezTo>
                    <a:lnTo>
                      <a:pt x="7" y="28"/>
                    </a:lnTo>
                    <a:close/>
                    <a:moveTo>
                      <a:pt x="11" y="16"/>
                    </a:moveTo>
                    <a:cubicBezTo>
                      <a:pt x="13" y="14"/>
                      <a:pt x="13" y="14"/>
                      <a:pt x="13" y="14"/>
                    </a:cubicBezTo>
                    <a:cubicBezTo>
                      <a:pt x="15" y="16"/>
                      <a:pt x="16" y="17"/>
                      <a:pt x="17" y="19"/>
                    </a:cubicBezTo>
                    <a:cubicBezTo>
                      <a:pt x="14" y="21"/>
                      <a:pt x="14" y="21"/>
                      <a:pt x="14" y="21"/>
                    </a:cubicBezTo>
                    <a:cubicBezTo>
                      <a:pt x="13" y="19"/>
                      <a:pt x="12" y="18"/>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4" name="Freeform 226"/>
              <p:cNvSpPr>
                <a:spLocks noEditPoints="1"/>
              </p:cNvSpPr>
              <p:nvPr>
                <p:custDataLst>
                  <p:tags r:id="rId103"/>
                </p:custDataLst>
              </p:nvPr>
            </p:nvSpPr>
            <p:spPr bwMode="auto">
              <a:xfrm>
                <a:off x="5013" y="2004"/>
                <a:ext cx="99" cy="103"/>
              </a:xfrm>
              <a:custGeom>
                <a:avLst/>
                <a:gdLst>
                  <a:gd name="T0" fmla="*/ 0 w 53"/>
                  <a:gd name="T1" fmla="*/ 0 h 55"/>
                  <a:gd name="T2" fmla="*/ 53 w 53"/>
                  <a:gd name="T3" fmla="*/ 0 h 55"/>
                  <a:gd name="T4" fmla="*/ 53 w 53"/>
                  <a:gd name="T5" fmla="*/ 55 h 55"/>
                  <a:gd name="T6" fmla="*/ 47 w 53"/>
                  <a:gd name="T7" fmla="*/ 55 h 55"/>
                  <a:gd name="T8" fmla="*/ 47 w 53"/>
                  <a:gd name="T9" fmla="*/ 52 h 55"/>
                  <a:gd name="T10" fmla="*/ 5 w 53"/>
                  <a:gd name="T11" fmla="*/ 52 h 55"/>
                  <a:gd name="T12" fmla="*/ 5 w 53"/>
                  <a:gd name="T13" fmla="*/ 55 h 55"/>
                  <a:gd name="T14" fmla="*/ 0 w 53"/>
                  <a:gd name="T15" fmla="*/ 55 h 55"/>
                  <a:gd name="T16" fmla="*/ 0 w 53"/>
                  <a:gd name="T17" fmla="*/ 0 h 55"/>
                  <a:gd name="T18" fmla="*/ 39 w 53"/>
                  <a:gd name="T19" fmla="*/ 30 h 55"/>
                  <a:gd name="T20" fmla="*/ 47 w 53"/>
                  <a:gd name="T21" fmla="*/ 30 h 55"/>
                  <a:gd name="T22" fmla="*/ 46 w 53"/>
                  <a:gd name="T23" fmla="*/ 35 h 55"/>
                  <a:gd name="T24" fmla="*/ 39 w 53"/>
                  <a:gd name="T25" fmla="*/ 35 h 55"/>
                  <a:gd name="T26" fmla="*/ 31 w 53"/>
                  <a:gd name="T27" fmla="*/ 28 h 55"/>
                  <a:gd name="T28" fmla="*/ 31 w 53"/>
                  <a:gd name="T29" fmla="*/ 5 h 55"/>
                  <a:gd name="T30" fmla="*/ 22 w 53"/>
                  <a:gd name="T31" fmla="*/ 5 h 55"/>
                  <a:gd name="T32" fmla="*/ 20 w 53"/>
                  <a:gd name="T33" fmla="*/ 27 h 55"/>
                  <a:gd name="T34" fmla="*/ 9 w 53"/>
                  <a:gd name="T35" fmla="*/ 40 h 55"/>
                  <a:gd name="T36" fmla="*/ 5 w 53"/>
                  <a:gd name="T37" fmla="*/ 36 h 55"/>
                  <a:gd name="T38" fmla="*/ 15 w 53"/>
                  <a:gd name="T39" fmla="*/ 25 h 55"/>
                  <a:gd name="T40" fmla="*/ 17 w 53"/>
                  <a:gd name="T41" fmla="*/ 5 h 55"/>
                  <a:gd name="T42" fmla="*/ 5 w 53"/>
                  <a:gd name="T43" fmla="*/ 5 h 55"/>
                  <a:gd name="T44" fmla="*/ 5 w 53"/>
                  <a:gd name="T45" fmla="*/ 47 h 55"/>
                  <a:gd name="T46" fmla="*/ 47 w 53"/>
                  <a:gd name="T47" fmla="*/ 47 h 55"/>
                  <a:gd name="T48" fmla="*/ 47 w 53"/>
                  <a:gd name="T49" fmla="*/ 5 h 55"/>
                  <a:gd name="T50" fmla="*/ 36 w 53"/>
                  <a:gd name="T51" fmla="*/ 5 h 55"/>
                  <a:gd name="T52" fmla="*/ 36 w 53"/>
                  <a:gd name="T53" fmla="*/ 27 h 55"/>
                  <a:gd name="T54" fmla="*/ 39 w 53"/>
                  <a:gd name="T55"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5">
                    <a:moveTo>
                      <a:pt x="0" y="0"/>
                    </a:moveTo>
                    <a:cubicBezTo>
                      <a:pt x="53" y="0"/>
                      <a:pt x="53" y="0"/>
                      <a:pt x="53" y="0"/>
                    </a:cubicBezTo>
                    <a:cubicBezTo>
                      <a:pt x="53" y="55"/>
                      <a:pt x="53" y="55"/>
                      <a:pt x="53" y="55"/>
                    </a:cubicBezTo>
                    <a:cubicBezTo>
                      <a:pt x="47" y="55"/>
                      <a:pt x="47" y="55"/>
                      <a:pt x="47" y="55"/>
                    </a:cubicBezTo>
                    <a:cubicBezTo>
                      <a:pt x="47" y="52"/>
                      <a:pt x="47" y="52"/>
                      <a:pt x="47" y="52"/>
                    </a:cubicBezTo>
                    <a:cubicBezTo>
                      <a:pt x="5" y="52"/>
                      <a:pt x="5" y="52"/>
                      <a:pt x="5" y="52"/>
                    </a:cubicBezTo>
                    <a:cubicBezTo>
                      <a:pt x="5" y="55"/>
                      <a:pt x="5" y="55"/>
                      <a:pt x="5" y="55"/>
                    </a:cubicBezTo>
                    <a:cubicBezTo>
                      <a:pt x="0" y="55"/>
                      <a:pt x="0" y="55"/>
                      <a:pt x="0" y="55"/>
                    </a:cubicBezTo>
                    <a:lnTo>
                      <a:pt x="0" y="0"/>
                    </a:lnTo>
                    <a:close/>
                    <a:moveTo>
                      <a:pt x="39" y="30"/>
                    </a:moveTo>
                    <a:cubicBezTo>
                      <a:pt x="41" y="30"/>
                      <a:pt x="44" y="30"/>
                      <a:pt x="47" y="30"/>
                    </a:cubicBezTo>
                    <a:cubicBezTo>
                      <a:pt x="46" y="35"/>
                      <a:pt x="46" y="35"/>
                      <a:pt x="46" y="35"/>
                    </a:cubicBezTo>
                    <a:cubicBezTo>
                      <a:pt x="39" y="35"/>
                      <a:pt x="39" y="35"/>
                      <a:pt x="39" y="35"/>
                    </a:cubicBezTo>
                    <a:cubicBezTo>
                      <a:pt x="33" y="35"/>
                      <a:pt x="31" y="33"/>
                      <a:pt x="31" y="28"/>
                    </a:cubicBezTo>
                    <a:cubicBezTo>
                      <a:pt x="31" y="5"/>
                      <a:pt x="31" y="5"/>
                      <a:pt x="31" y="5"/>
                    </a:cubicBezTo>
                    <a:cubicBezTo>
                      <a:pt x="22" y="5"/>
                      <a:pt x="22" y="5"/>
                      <a:pt x="22" y="5"/>
                    </a:cubicBezTo>
                    <a:cubicBezTo>
                      <a:pt x="22" y="16"/>
                      <a:pt x="21" y="24"/>
                      <a:pt x="20" y="27"/>
                    </a:cubicBezTo>
                    <a:cubicBezTo>
                      <a:pt x="18" y="32"/>
                      <a:pt x="15" y="36"/>
                      <a:pt x="9" y="40"/>
                    </a:cubicBezTo>
                    <a:cubicBezTo>
                      <a:pt x="8" y="39"/>
                      <a:pt x="7" y="37"/>
                      <a:pt x="5" y="36"/>
                    </a:cubicBezTo>
                    <a:cubicBezTo>
                      <a:pt x="11" y="33"/>
                      <a:pt x="14" y="29"/>
                      <a:pt x="15" y="25"/>
                    </a:cubicBezTo>
                    <a:cubicBezTo>
                      <a:pt x="16" y="23"/>
                      <a:pt x="17" y="16"/>
                      <a:pt x="17" y="5"/>
                    </a:cubicBezTo>
                    <a:cubicBezTo>
                      <a:pt x="5" y="5"/>
                      <a:pt x="5" y="5"/>
                      <a:pt x="5" y="5"/>
                    </a:cubicBezTo>
                    <a:cubicBezTo>
                      <a:pt x="5" y="47"/>
                      <a:pt x="5" y="47"/>
                      <a:pt x="5" y="47"/>
                    </a:cubicBezTo>
                    <a:cubicBezTo>
                      <a:pt x="47" y="47"/>
                      <a:pt x="47" y="47"/>
                      <a:pt x="47" y="47"/>
                    </a:cubicBezTo>
                    <a:cubicBezTo>
                      <a:pt x="47" y="5"/>
                      <a:pt x="47" y="5"/>
                      <a:pt x="47" y="5"/>
                    </a:cubicBezTo>
                    <a:cubicBezTo>
                      <a:pt x="36" y="5"/>
                      <a:pt x="36" y="5"/>
                      <a:pt x="36" y="5"/>
                    </a:cubicBezTo>
                    <a:cubicBezTo>
                      <a:pt x="36" y="27"/>
                      <a:pt x="36" y="27"/>
                      <a:pt x="36" y="27"/>
                    </a:cubicBezTo>
                    <a:cubicBezTo>
                      <a:pt x="36" y="29"/>
                      <a:pt x="37" y="30"/>
                      <a:pt x="39"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5" name="Freeform 227"/>
              <p:cNvSpPr>
                <a:spLocks noEditPoints="1"/>
              </p:cNvSpPr>
              <p:nvPr>
                <p:custDataLst>
                  <p:tags r:id="rId104"/>
                </p:custDataLst>
              </p:nvPr>
            </p:nvSpPr>
            <p:spPr bwMode="auto">
              <a:xfrm>
                <a:off x="5122" y="1996"/>
                <a:ext cx="103" cy="113"/>
              </a:xfrm>
              <a:custGeom>
                <a:avLst/>
                <a:gdLst>
                  <a:gd name="T0" fmla="*/ 10 w 55"/>
                  <a:gd name="T1" fmla="*/ 0 h 60"/>
                  <a:gd name="T2" fmla="*/ 15 w 55"/>
                  <a:gd name="T3" fmla="*/ 0 h 60"/>
                  <a:gd name="T4" fmla="*/ 15 w 55"/>
                  <a:gd name="T5" fmla="*/ 20 h 60"/>
                  <a:gd name="T6" fmla="*/ 13 w 55"/>
                  <a:gd name="T7" fmla="*/ 45 h 60"/>
                  <a:gd name="T8" fmla="*/ 3 w 55"/>
                  <a:gd name="T9" fmla="*/ 60 h 60"/>
                  <a:gd name="T10" fmla="*/ 0 w 55"/>
                  <a:gd name="T11" fmla="*/ 55 h 60"/>
                  <a:gd name="T12" fmla="*/ 8 w 55"/>
                  <a:gd name="T13" fmla="*/ 42 h 60"/>
                  <a:gd name="T14" fmla="*/ 10 w 55"/>
                  <a:gd name="T15" fmla="*/ 20 h 60"/>
                  <a:gd name="T16" fmla="*/ 10 w 55"/>
                  <a:gd name="T17" fmla="*/ 0 h 60"/>
                  <a:gd name="T18" fmla="*/ 30 w 55"/>
                  <a:gd name="T19" fmla="*/ 3 h 60"/>
                  <a:gd name="T20" fmla="*/ 35 w 55"/>
                  <a:gd name="T21" fmla="*/ 3 h 60"/>
                  <a:gd name="T22" fmla="*/ 35 w 55"/>
                  <a:gd name="T23" fmla="*/ 55 h 60"/>
                  <a:gd name="T24" fmla="*/ 30 w 55"/>
                  <a:gd name="T25" fmla="*/ 55 h 60"/>
                  <a:gd name="T26" fmla="*/ 30 w 55"/>
                  <a:gd name="T27" fmla="*/ 3 h 60"/>
                  <a:gd name="T28" fmla="*/ 50 w 55"/>
                  <a:gd name="T29" fmla="*/ 0 h 60"/>
                  <a:gd name="T30" fmla="*/ 55 w 55"/>
                  <a:gd name="T31" fmla="*/ 0 h 60"/>
                  <a:gd name="T32" fmla="*/ 55 w 55"/>
                  <a:gd name="T33" fmla="*/ 59 h 60"/>
                  <a:gd name="T34" fmla="*/ 50 w 55"/>
                  <a:gd name="T35" fmla="*/ 59 h 60"/>
                  <a:gd name="T36" fmla="*/ 50 w 55"/>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0">
                    <a:moveTo>
                      <a:pt x="10" y="0"/>
                    </a:moveTo>
                    <a:cubicBezTo>
                      <a:pt x="15" y="0"/>
                      <a:pt x="15" y="0"/>
                      <a:pt x="15" y="0"/>
                    </a:cubicBezTo>
                    <a:cubicBezTo>
                      <a:pt x="15" y="20"/>
                      <a:pt x="15" y="20"/>
                      <a:pt x="15" y="20"/>
                    </a:cubicBezTo>
                    <a:cubicBezTo>
                      <a:pt x="15" y="31"/>
                      <a:pt x="14" y="39"/>
                      <a:pt x="13" y="45"/>
                    </a:cubicBezTo>
                    <a:cubicBezTo>
                      <a:pt x="11" y="50"/>
                      <a:pt x="8" y="55"/>
                      <a:pt x="3" y="60"/>
                    </a:cubicBezTo>
                    <a:cubicBezTo>
                      <a:pt x="2" y="58"/>
                      <a:pt x="1" y="57"/>
                      <a:pt x="0" y="55"/>
                    </a:cubicBezTo>
                    <a:cubicBezTo>
                      <a:pt x="4" y="51"/>
                      <a:pt x="7" y="46"/>
                      <a:pt x="8" y="42"/>
                    </a:cubicBezTo>
                    <a:cubicBezTo>
                      <a:pt x="10" y="37"/>
                      <a:pt x="10" y="30"/>
                      <a:pt x="10" y="20"/>
                    </a:cubicBezTo>
                    <a:lnTo>
                      <a:pt x="10" y="0"/>
                    </a:lnTo>
                    <a:close/>
                    <a:moveTo>
                      <a:pt x="30" y="3"/>
                    </a:moveTo>
                    <a:cubicBezTo>
                      <a:pt x="35" y="3"/>
                      <a:pt x="35" y="3"/>
                      <a:pt x="35" y="3"/>
                    </a:cubicBezTo>
                    <a:cubicBezTo>
                      <a:pt x="35" y="55"/>
                      <a:pt x="35" y="55"/>
                      <a:pt x="35" y="55"/>
                    </a:cubicBezTo>
                    <a:cubicBezTo>
                      <a:pt x="30" y="55"/>
                      <a:pt x="30" y="55"/>
                      <a:pt x="30" y="55"/>
                    </a:cubicBezTo>
                    <a:lnTo>
                      <a:pt x="30" y="3"/>
                    </a:lnTo>
                    <a:close/>
                    <a:moveTo>
                      <a:pt x="50" y="0"/>
                    </a:moveTo>
                    <a:cubicBezTo>
                      <a:pt x="55" y="0"/>
                      <a:pt x="55" y="0"/>
                      <a:pt x="55" y="0"/>
                    </a:cubicBezTo>
                    <a:cubicBezTo>
                      <a:pt x="55" y="59"/>
                      <a:pt x="55" y="59"/>
                      <a:pt x="55" y="59"/>
                    </a:cubicBezTo>
                    <a:cubicBezTo>
                      <a:pt x="50" y="59"/>
                      <a:pt x="50" y="59"/>
                      <a:pt x="50" y="59"/>
                    </a:cubicBez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6" name="Freeform 228"/>
              <p:cNvSpPr/>
              <p:nvPr>
                <p:custDataLst>
                  <p:tags r:id="rId105"/>
                </p:custDataLst>
              </p:nvPr>
            </p:nvSpPr>
            <p:spPr bwMode="auto">
              <a:xfrm>
                <a:off x="5924" y="2598"/>
                <a:ext cx="73" cy="75"/>
              </a:xfrm>
              <a:custGeom>
                <a:avLst/>
                <a:gdLst>
                  <a:gd name="T0" fmla="*/ 6 w 39"/>
                  <a:gd name="T1" fmla="*/ 7 h 40"/>
                  <a:gd name="T2" fmla="*/ 22 w 39"/>
                  <a:gd name="T3" fmla="*/ 7 h 40"/>
                  <a:gd name="T4" fmla="*/ 19 w 39"/>
                  <a:gd name="T5" fmla="*/ 2 h 40"/>
                  <a:gd name="T6" fmla="*/ 22 w 39"/>
                  <a:gd name="T7" fmla="*/ 0 h 40"/>
                  <a:gd name="T8" fmla="*/ 25 w 39"/>
                  <a:gd name="T9" fmla="*/ 5 h 40"/>
                  <a:gd name="T10" fmla="*/ 23 w 39"/>
                  <a:gd name="T11" fmla="*/ 7 h 40"/>
                  <a:gd name="T12" fmla="*/ 39 w 39"/>
                  <a:gd name="T13" fmla="*/ 7 h 40"/>
                  <a:gd name="T14" fmla="*/ 39 w 39"/>
                  <a:gd name="T15" fmla="*/ 10 h 40"/>
                  <a:gd name="T16" fmla="*/ 9 w 39"/>
                  <a:gd name="T17" fmla="*/ 10 h 40"/>
                  <a:gd name="T18" fmla="*/ 9 w 39"/>
                  <a:gd name="T19" fmla="*/ 20 h 40"/>
                  <a:gd name="T20" fmla="*/ 3 w 39"/>
                  <a:gd name="T21" fmla="*/ 40 h 40"/>
                  <a:gd name="T22" fmla="*/ 0 w 39"/>
                  <a:gd name="T23" fmla="*/ 38 h 40"/>
                  <a:gd name="T24" fmla="*/ 6 w 39"/>
                  <a:gd name="T25" fmla="*/ 20 h 40"/>
                  <a:gd name="T26" fmla="*/ 6 w 39"/>
                  <a:gd name="T2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0">
                    <a:moveTo>
                      <a:pt x="6" y="7"/>
                    </a:moveTo>
                    <a:cubicBezTo>
                      <a:pt x="22" y="7"/>
                      <a:pt x="22" y="7"/>
                      <a:pt x="22" y="7"/>
                    </a:cubicBezTo>
                    <a:cubicBezTo>
                      <a:pt x="21" y="5"/>
                      <a:pt x="20" y="4"/>
                      <a:pt x="19" y="2"/>
                    </a:cubicBezTo>
                    <a:cubicBezTo>
                      <a:pt x="22" y="0"/>
                      <a:pt x="22" y="0"/>
                      <a:pt x="22" y="0"/>
                    </a:cubicBezTo>
                    <a:cubicBezTo>
                      <a:pt x="23" y="2"/>
                      <a:pt x="24" y="4"/>
                      <a:pt x="25" y="5"/>
                    </a:cubicBezTo>
                    <a:cubicBezTo>
                      <a:pt x="23" y="7"/>
                      <a:pt x="23" y="7"/>
                      <a:pt x="23" y="7"/>
                    </a:cubicBezTo>
                    <a:cubicBezTo>
                      <a:pt x="39" y="7"/>
                      <a:pt x="39" y="7"/>
                      <a:pt x="39" y="7"/>
                    </a:cubicBezTo>
                    <a:cubicBezTo>
                      <a:pt x="39" y="10"/>
                      <a:pt x="39" y="10"/>
                      <a:pt x="39" y="10"/>
                    </a:cubicBezTo>
                    <a:cubicBezTo>
                      <a:pt x="9" y="10"/>
                      <a:pt x="9" y="10"/>
                      <a:pt x="9" y="10"/>
                    </a:cubicBezTo>
                    <a:cubicBezTo>
                      <a:pt x="9" y="20"/>
                      <a:pt x="9" y="20"/>
                      <a:pt x="9" y="20"/>
                    </a:cubicBezTo>
                    <a:cubicBezTo>
                      <a:pt x="9" y="28"/>
                      <a:pt x="7" y="35"/>
                      <a:pt x="3" y="40"/>
                    </a:cubicBezTo>
                    <a:cubicBezTo>
                      <a:pt x="2" y="39"/>
                      <a:pt x="1" y="39"/>
                      <a:pt x="0" y="38"/>
                    </a:cubicBezTo>
                    <a:cubicBezTo>
                      <a:pt x="4" y="33"/>
                      <a:pt x="6" y="27"/>
                      <a:pt x="6" y="20"/>
                    </a:cubicBez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7" name="Freeform 229"/>
              <p:cNvSpPr>
                <a:spLocks noEditPoints="1"/>
              </p:cNvSpPr>
              <p:nvPr>
                <p:custDataLst>
                  <p:tags r:id="rId106"/>
                </p:custDataLst>
              </p:nvPr>
            </p:nvSpPr>
            <p:spPr bwMode="auto">
              <a:xfrm>
                <a:off x="6001" y="2598"/>
                <a:ext cx="75" cy="75"/>
              </a:xfrm>
              <a:custGeom>
                <a:avLst/>
                <a:gdLst>
                  <a:gd name="T0" fmla="*/ 10 w 40"/>
                  <a:gd name="T1" fmla="*/ 25 h 40"/>
                  <a:gd name="T2" fmla="*/ 13 w 40"/>
                  <a:gd name="T3" fmla="*/ 27 h 40"/>
                  <a:gd name="T4" fmla="*/ 2 w 40"/>
                  <a:gd name="T5" fmla="*/ 38 h 40"/>
                  <a:gd name="T6" fmla="*/ 0 w 40"/>
                  <a:gd name="T7" fmla="*/ 36 h 40"/>
                  <a:gd name="T8" fmla="*/ 10 w 40"/>
                  <a:gd name="T9" fmla="*/ 25 h 40"/>
                  <a:gd name="T10" fmla="*/ 4 w 40"/>
                  <a:gd name="T11" fmla="*/ 23 h 40"/>
                  <a:gd name="T12" fmla="*/ 4 w 40"/>
                  <a:gd name="T13" fmla="*/ 20 h 40"/>
                  <a:gd name="T14" fmla="*/ 9 w 40"/>
                  <a:gd name="T15" fmla="*/ 9 h 40"/>
                  <a:gd name="T16" fmla="*/ 1 w 40"/>
                  <a:gd name="T17" fmla="*/ 9 h 40"/>
                  <a:gd name="T18" fmla="*/ 1 w 40"/>
                  <a:gd name="T19" fmla="*/ 6 h 40"/>
                  <a:gd name="T20" fmla="*/ 10 w 40"/>
                  <a:gd name="T21" fmla="*/ 6 h 40"/>
                  <a:gd name="T22" fmla="*/ 12 w 40"/>
                  <a:gd name="T23" fmla="*/ 0 h 40"/>
                  <a:gd name="T24" fmla="*/ 16 w 40"/>
                  <a:gd name="T25" fmla="*/ 1 h 40"/>
                  <a:gd name="T26" fmla="*/ 14 w 40"/>
                  <a:gd name="T27" fmla="*/ 6 h 40"/>
                  <a:gd name="T28" fmla="*/ 39 w 40"/>
                  <a:gd name="T29" fmla="*/ 6 h 40"/>
                  <a:gd name="T30" fmla="*/ 39 w 40"/>
                  <a:gd name="T31" fmla="*/ 9 h 40"/>
                  <a:gd name="T32" fmla="*/ 12 w 40"/>
                  <a:gd name="T33" fmla="*/ 9 h 40"/>
                  <a:gd name="T34" fmla="*/ 8 w 40"/>
                  <a:gd name="T35" fmla="*/ 20 h 40"/>
                  <a:gd name="T36" fmla="*/ 20 w 40"/>
                  <a:gd name="T37" fmla="*/ 20 h 40"/>
                  <a:gd name="T38" fmla="*/ 20 w 40"/>
                  <a:gd name="T39" fmla="*/ 11 h 40"/>
                  <a:gd name="T40" fmla="*/ 23 w 40"/>
                  <a:gd name="T41" fmla="*/ 11 h 40"/>
                  <a:gd name="T42" fmla="*/ 23 w 40"/>
                  <a:gd name="T43" fmla="*/ 20 h 40"/>
                  <a:gd name="T44" fmla="*/ 38 w 40"/>
                  <a:gd name="T45" fmla="*/ 20 h 40"/>
                  <a:gd name="T46" fmla="*/ 38 w 40"/>
                  <a:gd name="T47" fmla="*/ 23 h 40"/>
                  <a:gd name="T48" fmla="*/ 23 w 40"/>
                  <a:gd name="T49" fmla="*/ 23 h 40"/>
                  <a:gd name="T50" fmla="*/ 23 w 40"/>
                  <a:gd name="T51" fmla="*/ 35 h 40"/>
                  <a:gd name="T52" fmla="*/ 18 w 40"/>
                  <a:gd name="T53" fmla="*/ 40 h 40"/>
                  <a:gd name="T54" fmla="*/ 12 w 40"/>
                  <a:gd name="T55" fmla="*/ 40 h 40"/>
                  <a:gd name="T56" fmla="*/ 11 w 40"/>
                  <a:gd name="T57" fmla="*/ 36 h 40"/>
                  <a:gd name="T58" fmla="*/ 17 w 40"/>
                  <a:gd name="T59" fmla="*/ 36 h 40"/>
                  <a:gd name="T60" fmla="*/ 20 w 40"/>
                  <a:gd name="T61" fmla="*/ 34 h 40"/>
                  <a:gd name="T62" fmla="*/ 20 w 40"/>
                  <a:gd name="T63" fmla="*/ 23 h 40"/>
                  <a:gd name="T64" fmla="*/ 4 w 40"/>
                  <a:gd name="T65" fmla="*/ 23 h 40"/>
                  <a:gd name="T66" fmla="*/ 27 w 40"/>
                  <a:gd name="T67" fmla="*/ 28 h 40"/>
                  <a:gd name="T68" fmla="*/ 29 w 40"/>
                  <a:gd name="T69" fmla="*/ 26 h 40"/>
                  <a:gd name="T70" fmla="*/ 40 w 40"/>
                  <a:gd name="T71" fmla="*/ 35 h 40"/>
                  <a:gd name="T72" fmla="*/ 38 w 40"/>
                  <a:gd name="T73" fmla="*/ 38 h 40"/>
                  <a:gd name="T74" fmla="*/ 27 w 40"/>
                  <a:gd name="T7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10" y="25"/>
                    </a:moveTo>
                    <a:cubicBezTo>
                      <a:pt x="13" y="27"/>
                      <a:pt x="13" y="27"/>
                      <a:pt x="13" y="27"/>
                    </a:cubicBezTo>
                    <a:cubicBezTo>
                      <a:pt x="10" y="31"/>
                      <a:pt x="6" y="35"/>
                      <a:pt x="2" y="38"/>
                    </a:cubicBezTo>
                    <a:cubicBezTo>
                      <a:pt x="1" y="38"/>
                      <a:pt x="1" y="37"/>
                      <a:pt x="0" y="36"/>
                    </a:cubicBezTo>
                    <a:cubicBezTo>
                      <a:pt x="3" y="33"/>
                      <a:pt x="7" y="29"/>
                      <a:pt x="10" y="25"/>
                    </a:cubicBezTo>
                    <a:close/>
                    <a:moveTo>
                      <a:pt x="4" y="23"/>
                    </a:moveTo>
                    <a:cubicBezTo>
                      <a:pt x="4" y="20"/>
                      <a:pt x="4" y="20"/>
                      <a:pt x="4" y="20"/>
                    </a:cubicBezTo>
                    <a:cubicBezTo>
                      <a:pt x="9" y="9"/>
                      <a:pt x="9" y="9"/>
                      <a:pt x="9" y="9"/>
                    </a:cubicBezTo>
                    <a:cubicBezTo>
                      <a:pt x="1" y="9"/>
                      <a:pt x="1" y="9"/>
                      <a:pt x="1" y="9"/>
                    </a:cubicBezTo>
                    <a:cubicBezTo>
                      <a:pt x="1" y="6"/>
                      <a:pt x="1" y="6"/>
                      <a:pt x="1" y="6"/>
                    </a:cubicBezTo>
                    <a:cubicBezTo>
                      <a:pt x="10" y="6"/>
                      <a:pt x="10" y="6"/>
                      <a:pt x="10" y="6"/>
                    </a:cubicBezTo>
                    <a:cubicBezTo>
                      <a:pt x="12" y="0"/>
                      <a:pt x="12" y="0"/>
                      <a:pt x="12" y="0"/>
                    </a:cubicBezTo>
                    <a:cubicBezTo>
                      <a:pt x="16" y="1"/>
                      <a:pt x="16" y="1"/>
                      <a:pt x="16" y="1"/>
                    </a:cubicBezTo>
                    <a:cubicBezTo>
                      <a:pt x="14" y="6"/>
                      <a:pt x="14" y="6"/>
                      <a:pt x="14" y="6"/>
                    </a:cubicBezTo>
                    <a:cubicBezTo>
                      <a:pt x="39" y="6"/>
                      <a:pt x="39" y="6"/>
                      <a:pt x="39" y="6"/>
                    </a:cubicBezTo>
                    <a:cubicBezTo>
                      <a:pt x="39" y="9"/>
                      <a:pt x="39" y="9"/>
                      <a:pt x="39" y="9"/>
                    </a:cubicBezTo>
                    <a:cubicBezTo>
                      <a:pt x="12" y="9"/>
                      <a:pt x="12" y="9"/>
                      <a:pt x="12" y="9"/>
                    </a:cubicBezTo>
                    <a:cubicBezTo>
                      <a:pt x="8" y="20"/>
                      <a:pt x="8" y="20"/>
                      <a:pt x="8" y="20"/>
                    </a:cubicBezTo>
                    <a:cubicBezTo>
                      <a:pt x="20" y="20"/>
                      <a:pt x="20" y="20"/>
                      <a:pt x="20" y="20"/>
                    </a:cubicBezTo>
                    <a:cubicBezTo>
                      <a:pt x="20" y="11"/>
                      <a:pt x="20" y="11"/>
                      <a:pt x="20" y="11"/>
                    </a:cubicBezTo>
                    <a:cubicBezTo>
                      <a:pt x="23" y="11"/>
                      <a:pt x="23" y="11"/>
                      <a:pt x="23" y="11"/>
                    </a:cubicBezTo>
                    <a:cubicBezTo>
                      <a:pt x="23" y="20"/>
                      <a:pt x="23" y="20"/>
                      <a:pt x="23" y="20"/>
                    </a:cubicBezTo>
                    <a:cubicBezTo>
                      <a:pt x="38" y="20"/>
                      <a:pt x="38" y="20"/>
                      <a:pt x="38" y="20"/>
                    </a:cubicBezTo>
                    <a:cubicBezTo>
                      <a:pt x="38" y="23"/>
                      <a:pt x="38" y="23"/>
                      <a:pt x="38" y="23"/>
                    </a:cubicBezTo>
                    <a:cubicBezTo>
                      <a:pt x="23" y="23"/>
                      <a:pt x="23" y="23"/>
                      <a:pt x="23" y="23"/>
                    </a:cubicBezTo>
                    <a:cubicBezTo>
                      <a:pt x="23" y="35"/>
                      <a:pt x="23" y="35"/>
                      <a:pt x="23" y="35"/>
                    </a:cubicBezTo>
                    <a:cubicBezTo>
                      <a:pt x="23" y="38"/>
                      <a:pt x="21" y="40"/>
                      <a:pt x="18" y="40"/>
                    </a:cubicBezTo>
                    <a:cubicBezTo>
                      <a:pt x="16" y="40"/>
                      <a:pt x="14" y="40"/>
                      <a:pt x="12" y="40"/>
                    </a:cubicBezTo>
                    <a:cubicBezTo>
                      <a:pt x="12" y="39"/>
                      <a:pt x="12" y="37"/>
                      <a:pt x="11" y="36"/>
                    </a:cubicBezTo>
                    <a:cubicBezTo>
                      <a:pt x="13" y="36"/>
                      <a:pt x="15" y="36"/>
                      <a:pt x="17" y="36"/>
                    </a:cubicBezTo>
                    <a:cubicBezTo>
                      <a:pt x="19" y="36"/>
                      <a:pt x="20" y="35"/>
                      <a:pt x="20" y="34"/>
                    </a:cubicBezTo>
                    <a:cubicBezTo>
                      <a:pt x="20" y="23"/>
                      <a:pt x="20" y="23"/>
                      <a:pt x="20" y="23"/>
                    </a:cubicBezTo>
                    <a:lnTo>
                      <a:pt x="4" y="23"/>
                    </a:lnTo>
                    <a:close/>
                    <a:moveTo>
                      <a:pt x="27" y="28"/>
                    </a:moveTo>
                    <a:cubicBezTo>
                      <a:pt x="29" y="26"/>
                      <a:pt x="29" y="26"/>
                      <a:pt x="29" y="26"/>
                    </a:cubicBezTo>
                    <a:cubicBezTo>
                      <a:pt x="33" y="29"/>
                      <a:pt x="37" y="32"/>
                      <a:pt x="40" y="35"/>
                    </a:cubicBezTo>
                    <a:cubicBezTo>
                      <a:pt x="38" y="38"/>
                      <a:pt x="38" y="38"/>
                      <a:pt x="38" y="38"/>
                    </a:cubicBezTo>
                    <a:cubicBezTo>
                      <a:pt x="34" y="34"/>
                      <a:pt x="31" y="31"/>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8" name="Freeform 230"/>
              <p:cNvSpPr>
                <a:spLocks noEditPoints="1"/>
              </p:cNvSpPr>
              <p:nvPr>
                <p:custDataLst>
                  <p:tags r:id="rId107"/>
                </p:custDataLst>
              </p:nvPr>
            </p:nvSpPr>
            <p:spPr bwMode="auto">
              <a:xfrm>
                <a:off x="6012" y="2773"/>
                <a:ext cx="32" cy="30"/>
              </a:xfrm>
              <a:custGeom>
                <a:avLst/>
                <a:gdLst>
                  <a:gd name="T0" fmla="*/ 1 w 17"/>
                  <a:gd name="T1" fmla="*/ 4 h 16"/>
                  <a:gd name="T2" fmla="*/ 8 w 17"/>
                  <a:gd name="T3" fmla="*/ 4 h 16"/>
                  <a:gd name="T4" fmla="*/ 8 w 17"/>
                  <a:gd name="T5" fmla="*/ 2 h 16"/>
                  <a:gd name="T6" fmla="*/ 2 w 17"/>
                  <a:gd name="T7" fmla="*/ 2 h 16"/>
                  <a:gd name="T8" fmla="*/ 2 w 17"/>
                  <a:gd name="T9" fmla="*/ 1 h 16"/>
                  <a:gd name="T10" fmla="*/ 14 w 17"/>
                  <a:gd name="T11" fmla="*/ 0 h 16"/>
                  <a:gd name="T12" fmla="*/ 15 w 17"/>
                  <a:gd name="T13" fmla="*/ 2 h 16"/>
                  <a:gd name="T14" fmla="*/ 9 w 17"/>
                  <a:gd name="T15" fmla="*/ 2 h 16"/>
                  <a:gd name="T16" fmla="*/ 9 w 17"/>
                  <a:gd name="T17" fmla="*/ 4 h 16"/>
                  <a:gd name="T18" fmla="*/ 16 w 17"/>
                  <a:gd name="T19" fmla="*/ 4 h 16"/>
                  <a:gd name="T20" fmla="*/ 16 w 17"/>
                  <a:gd name="T21" fmla="*/ 5 h 16"/>
                  <a:gd name="T22" fmla="*/ 10 w 17"/>
                  <a:gd name="T23" fmla="*/ 5 h 16"/>
                  <a:gd name="T24" fmla="*/ 17 w 17"/>
                  <a:gd name="T25" fmla="*/ 8 h 16"/>
                  <a:gd name="T26" fmla="*/ 16 w 17"/>
                  <a:gd name="T27" fmla="*/ 9 h 16"/>
                  <a:gd name="T28" fmla="*/ 9 w 17"/>
                  <a:gd name="T29" fmla="*/ 5 h 16"/>
                  <a:gd name="T30" fmla="*/ 9 w 17"/>
                  <a:gd name="T31" fmla="*/ 8 h 16"/>
                  <a:gd name="T32" fmla="*/ 8 w 17"/>
                  <a:gd name="T33" fmla="*/ 8 h 16"/>
                  <a:gd name="T34" fmla="*/ 8 w 17"/>
                  <a:gd name="T35" fmla="*/ 5 h 16"/>
                  <a:gd name="T36" fmla="*/ 1 w 17"/>
                  <a:gd name="T37" fmla="*/ 9 h 16"/>
                  <a:gd name="T38" fmla="*/ 0 w 17"/>
                  <a:gd name="T39" fmla="*/ 8 h 16"/>
                  <a:gd name="T40" fmla="*/ 7 w 17"/>
                  <a:gd name="T41" fmla="*/ 5 h 16"/>
                  <a:gd name="T42" fmla="*/ 1 w 17"/>
                  <a:gd name="T43" fmla="*/ 5 h 16"/>
                  <a:gd name="T44" fmla="*/ 1 w 17"/>
                  <a:gd name="T45" fmla="*/ 4 h 16"/>
                  <a:gd name="T46" fmla="*/ 3 w 17"/>
                  <a:gd name="T47" fmla="*/ 8 h 16"/>
                  <a:gd name="T48" fmla="*/ 14 w 17"/>
                  <a:gd name="T49" fmla="*/ 8 h 16"/>
                  <a:gd name="T50" fmla="*/ 14 w 17"/>
                  <a:gd name="T51" fmla="*/ 16 h 16"/>
                  <a:gd name="T52" fmla="*/ 13 w 17"/>
                  <a:gd name="T53" fmla="*/ 16 h 16"/>
                  <a:gd name="T54" fmla="*/ 13 w 17"/>
                  <a:gd name="T55" fmla="*/ 15 h 16"/>
                  <a:gd name="T56" fmla="*/ 4 w 17"/>
                  <a:gd name="T57" fmla="*/ 15 h 16"/>
                  <a:gd name="T58" fmla="*/ 4 w 17"/>
                  <a:gd name="T59" fmla="*/ 16 h 16"/>
                  <a:gd name="T60" fmla="*/ 3 w 17"/>
                  <a:gd name="T61" fmla="*/ 16 h 16"/>
                  <a:gd name="T62" fmla="*/ 3 w 17"/>
                  <a:gd name="T63" fmla="*/ 8 h 16"/>
                  <a:gd name="T64" fmla="*/ 13 w 17"/>
                  <a:gd name="T65" fmla="*/ 10 h 16"/>
                  <a:gd name="T66" fmla="*/ 4 w 17"/>
                  <a:gd name="T67" fmla="*/ 10 h 16"/>
                  <a:gd name="T68" fmla="*/ 4 w 17"/>
                  <a:gd name="T69" fmla="*/ 11 h 16"/>
                  <a:gd name="T70" fmla="*/ 13 w 17"/>
                  <a:gd name="T71" fmla="*/ 11 h 16"/>
                  <a:gd name="T72" fmla="*/ 13 w 17"/>
                  <a:gd name="T73" fmla="*/ 10 h 16"/>
                  <a:gd name="T74" fmla="*/ 4 w 17"/>
                  <a:gd name="T75" fmla="*/ 14 h 16"/>
                  <a:gd name="T76" fmla="*/ 13 w 17"/>
                  <a:gd name="T77" fmla="*/ 14 h 16"/>
                  <a:gd name="T78" fmla="*/ 13 w 17"/>
                  <a:gd name="T79" fmla="*/ 12 h 16"/>
                  <a:gd name="T80" fmla="*/ 4 w 17"/>
                  <a:gd name="T81" fmla="*/ 12 h 16"/>
                  <a:gd name="T82" fmla="*/ 4 w 17"/>
                  <a:gd name="T8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16">
                    <a:moveTo>
                      <a:pt x="1" y="4"/>
                    </a:moveTo>
                    <a:cubicBezTo>
                      <a:pt x="8" y="4"/>
                      <a:pt x="8" y="4"/>
                      <a:pt x="8" y="4"/>
                    </a:cubicBezTo>
                    <a:cubicBezTo>
                      <a:pt x="8" y="2"/>
                      <a:pt x="8" y="2"/>
                      <a:pt x="8" y="2"/>
                    </a:cubicBezTo>
                    <a:cubicBezTo>
                      <a:pt x="6" y="2"/>
                      <a:pt x="4" y="2"/>
                      <a:pt x="2" y="2"/>
                    </a:cubicBezTo>
                    <a:cubicBezTo>
                      <a:pt x="2" y="2"/>
                      <a:pt x="2" y="1"/>
                      <a:pt x="2" y="1"/>
                    </a:cubicBezTo>
                    <a:cubicBezTo>
                      <a:pt x="6" y="1"/>
                      <a:pt x="10" y="1"/>
                      <a:pt x="14" y="0"/>
                    </a:cubicBezTo>
                    <a:cubicBezTo>
                      <a:pt x="15" y="2"/>
                      <a:pt x="15" y="2"/>
                      <a:pt x="15" y="2"/>
                    </a:cubicBezTo>
                    <a:cubicBezTo>
                      <a:pt x="13" y="2"/>
                      <a:pt x="11" y="2"/>
                      <a:pt x="9" y="2"/>
                    </a:cubicBezTo>
                    <a:cubicBezTo>
                      <a:pt x="9" y="4"/>
                      <a:pt x="9" y="4"/>
                      <a:pt x="9" y="4"/>
                    </a:cubicBezTo>
                    <a:cubicBezTo>
                      <a:pt x="16" y="4"/>
                      <a:pt x="16" y="4"/>
                      <a:pt x="16" y="4"/>
                    </a:cubicBezTo>
                    <a:cubicBezTo>
                      <a:pt x="16" y="5"/>
                      <a:pt x="16" y="5"/>
                      <a:pt x="16" y="5"/>
                    </a:cubicBezTo>
                    <a:cubicBezTo>
                      <a:pt x="10" y="5"/>
                      <a:pt x="10" y="5"/>
                      <a:pt x="10" y="5"/>
                    </a:cubicBezTo>
                    <a:cubicBezTo>
                      <a:pt x="12" y="6"/>
                      <a:pt x="14" y="7"/>
                      <a:pt x="17" y="8"/>
                    </a:cubicBezTo>
                    <a:cubicBezTo>
                      <a:pt x="16" y="8"/>
                      <a:pt x="16" y="9"/>
                      <a:pt x="16" y="9"/>
                    </a:cubicBezTo>
                    <a:cubicBezTo>
                      <a:pt x="13" y="8"/>
                      <a:pt x="11" y="7"/>
                      <a:pt x="9" y="5"/>
                    </a:cubicBezTo>
                    <a:cubicBezTo>
                      <a:pt x="9" y="8"/>
                      <a:pt x="9" y="8"/>
                      <a:pt x="9" y="8"/>
                    </a:cubicBezTo>
                    <a:cubicBezTo>
                      <a:pt x="8" y="8"/>
                      <a:pt x="8" y="8"/>
                      <a:pt x="8" y="8"/>
                    </a:cubicBezTo>
                    <a:cubicBezTo>
                      <a:pt x="8" y="5"/>
                      <a:pt x="8" y="5"/>
                      <a:pt x="8" y="5"/>
                    </a:cubicBezTo>
                    <a:cubicBezTo>
                      <a:pt x="6" y="7"/>
                      <a:pt x="4" y="8"/>
                      <a:pt x="1" y="9"/>
                    </a:cubicBezTo>
                    <a:cubicBezTo>
                      <a:pt x="1" y="9"/>
                      <a:pt x="0" y="9"/>
                      <a:pt x="0" y="8"/>
                    </a:cubicBezTo>
                    <a:cubicBezTo>
                      <a:pt x="3" y="7"/>
                      <a:pt x="5" y="6"/>
                      <a:pt x="7" y="5"/>
                    </a:cubicBezTo>
                    <a:cubicBezTo>
                      <a:pt x="1" y="5"/>
                      <a:pt x="1" y="5"/>
                      <a:pt x="1" y="5"/>
                    </a:cubicBezTo>
                    <a:lnTo>
                      <a:pt x="1" y="4"/>
                    </a:lnTo>
                    <a:close/>
                    <a:moveTo>
                      <a:pt x="3" y="8"/>
                    </a:moveTo>
                    <a:cubicBezTo>
                      <a:pt x="14" y="8"/>
                      <a:pt x="14" y="8"/>
                      <a:pt x="14" y="8"/>
                    </a:cubicBezTo>
                    <a:cubicBezTo>
                      <a:pt x="14" y="16"/>
                      <a:pt x="14" y="16"/>
                      <a:pt x="14" y="16"/>
                    </a:cubicBezTo>
                    <a:cubicBezTo>
                      <a:pt x="13" y="16"/>
                      <a:pt x="13" y="16"/>
                      <a:pt x="13" y="16"/>
                    </a:cubicBezTo>
                    <a:cubicBezTo>
                      <a:pt x="13" y="15"/>
                      <a:pt x="13" y="15"/>
                      <a:pt x="13" y="15"/>
                    </a:cubicBezTo>
                    <a:cubicBezTo>
                      <a:pt x="4" y="15"/>
                      <a:pt x="4" y="15"/>
                      <a:pt x="4" y="15"/>
                    </a:cubicBezTo>
                    <a:cubicBezTo>
                      <a:pt x="4" y="16"/>
                      <a:pt x="4" y="16"/>
                      <a:pt x="4" y="16"/>
                    </a:cubicBezTo>
                    <a:cubicBezTo>
                      <a:pt x="3" y="16"/>
                      <a:pt x="3" y="16"/>
                      <a:pt x="3" y="16"/>
                    </a:cubicBezTo>
                    <a:lnTo>
                      <a:pt x="3" y="8"/>
                    </a:lnTo>
                    <a:close/>
                    <a:moveTo>
                      <a:pt x="13" y="10"/>
                    </a:moveTo>
                    <a:cubicBezTo>
                      <a:pt x="4" y="10"/>
                      <a:pt x="4" y="10"/>
                      <a:pt x="4" y="10"/>
                    </a:cubicBezTo>
                    <a:cubicBezTo>
                      <a:pt x="4" y="11"/>
                      <a:pt x="4" y="11"/>
                      <a:pt x="4" y="11"/>
                    </a:cubicBezTo>
                    <a:cubicBezTo>
                      <a:pt x="13" y="11"/>
                      <a:pt x="13" y="11"/>
                      <a:pt x="13" y="11"/>
                    </a:cubicBezTo>
                    <a:lnTo>
                      <a:pt x="13" y="10"/>
                    </a:lnTo>
                    <a:close/>
                    <a:moveTo>
                      <a:pt x="4" y="14"/>
                    </a:moveTo>
                    <a:cubicBezTo>
                      <a:pt x="13" y="14"/>
                      <a:pt x="13" y="14"/>
                      <a:pt x="13" y="14"/>
                    </a:cubicBezTo>
                    <a:cubicBezTo>
                      <a:pt x="13" y="12"/>
                      <a:pt x="13" y="12"/>
                      <a:pt x="13" y="12"/>
                    </a:cubicBezTo>
                    <a:cubicBezTo>
                      <a:pt x="4" y="12"/>
                      <a:pt x="4" y="12"/>
                      <a:pt x="4" y="12"/>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99" name="Freeform 231"/>
              <p:cNvSpPr>
                <a:spLocks noEditPoints="1"/>
              </p:cNvSpPr>
              <p:nvPr>
                <p:custDataLst>
                  <p:tags r:id="rId108"/>
                </p:custDataLst>
              </p:nvPr>
            </p:nvSpPr>
            <p:spPr bwMode="auto">
              <a:xfrm>
                <a:off x="6044" y="2773"/>
                <a:ext cx="32" cy="30"/>
              </a:xfrm>
              <a:custGeom>
                <a:avLst/>
                <a:gdLst>
                  <a:gd name="T0" fmla="*/ 4 w 17"/>
                  <a:gd name="T1" fmla="*/ 7 h 16"/>
                  <a:gd name="T2" fmla="*/ 0 w 17"/>
                  <a:gd name="T3" fmla="*/ 5 h 16"/>
                  <a:gd name="T4" fmla="*/ 4 w 17"/>
                  <a:gd name="T5" fmla="*/ 5 h 16"/>
                  <a:gd name="T6" fmla="*/ 7 w 17"/>
                  <a:gd name="T7" fmla="*/ 3 h 16"/>
                  <a:gd name="T8" fmla="*/ 5 w 17"/>
                  <a:gd name="T9" fmla="*/ 2 h 16"/>
                  <a:gd name="T10" fmla="*/ 7 w 17"/>
                  <a:gd name="T11" fmla="*/ 0 h 16"/>
                  <a:gd name="T12" fmla="*/ 8 w 17"/>
                  <a:gd name="T13" fmla="*/ 2 h 16"/>
                  <a:gd name="T14" fmla="*/ 12 w 17"/>
                  <a:gd name="T15" fmla="*/ 0 h 16"/>
                  <a:gd name="T16" fmla="*/ 13 w 17"/>
                  <a:gd name="T17" fmla="*/ 2 h 16"/>
                  <a:gd name="T18" fmla="*/ 15 w 17"/>
                  <a:gd name="T19" fmla="*/ 3 h 16"/>
                  <a:gd name="T20" fmla="*/ 13 w 17"/>
                  <a:gd name="T21" fmla="*/ 5 h 16"/>
                  <a:gd name="T22" fmla="*/ 16 w 17"/>
                  <a:gd name="T23" fmla="*/ 6 h 16"/>
                  <a:gd name="T24" fmla="*/ 17 w 17"/>
                  <a:gd name="T25" fmla="*/ 10 h 16"/>
                  <a:gd name="T26" fmla="*/ 13 w 17"/>
                  <a:gd name="T27" fmla="*/ 9 h 16"/>
                  <a:gd name="T28" fmla="*/ 12 w 17"/>
                  <a:gd name="T29" fmla="*/ 13 h 16"/>
                  <a:gd name="T30" fmla="*/ 7 w 17"/>
                  <a:gd name="T31" fmla="*/ 12 h 16"/>
                  <a:gd name="T32" fmla="*/ 8 w 17"/>
                  <a:gd name="T33" fmla="*/ 15 h 16"/>
                  <a:gd name="T34" fmla="*/ 14 w 17"/>
                  <a:gd name="T35" fmla="*/ 14 h 16"/>
                  <a:gd name="T36" fmla="*/ 16 w 17"/>
                  <a:gd name="T37" fmla="*/ 12 h 16"/>
                  <a:gd name="T38" fmla="*/ 13 w 17"/>
                  <a:gd name="T39" fmla="*/ 16 h 16"/>
                  <a:gd name="T40" fmla="*/ 6 w 17"/>
                  <a:gd name="T41" fmla="*/ 14 h 16"/>
                  <a:gd name="T42" fmla="*/ 4 w 17"/>
                  <a:gd name="T43" fmla="*/ 11 h 16"/>
                  <a:gd name="T44" fmla="*/ 2 w 17"/>
                  <a:gd name="T45" fmla="*/ 16 h 16"/>
                  <a:gd name="T46" fmla="*/ 2 w 17"/>
                  <a:gd name="T47" fmla="*/ 9 h 16"/>
                  <a:gd name="T48" fmla="*/ 3 w 17"/>
                  <a:gd name="T49" fmla="*/ 10 h 16"/>
                  <a:gd name="T50" fmla="*/ 4 w 17"/>
                  <a:gd name="T51" fmla="*/ 6 h 16"/>
                  <a:gd name="T52" fmla="*/ 2 w 17"/>
                  <a:gd name="T53" fmla="*/ 0 h 16"/>
                  <a:gd name="T54" fmla="*/ 3 w 17"/>
                  <a:gd name="T55" fmla="*/ 4 h 16"/>
                  <a:gd name="T56" fmla="*/ 2 w 17"/>
                  <a:gd name="T57" fmla="*/ 0 h 16"/>
                  <a:gd name="T58" fmla="*/ 13 w 17"/>
                  <a:gd name="T59" fmla="*/ 8 h 16"/>
                  <a:gd name="T60" fmla="*/ 8 w 17"/>
                  <a:gd name="T61" fmla="*/ 6 h 16"/>
                  <a:gd name="T62" fmla="*/ 12 w 17"/>
                  <a:gd name="T63" fmla="*/ 9 h 16"/>
                  <a:gd name="T64" fmla="*/ 7 w 17"/>
                  <a:gd name="T65" fmla="*/ 11 h 16"/>
                  <a:gd name="T66" fmla="*/ 12 w 17"/>
                  <a:gd name="T67" fmla="*/ 9 h 16"/>
                  <a:gd name="T68" fmla="*/ 12 w 17"/>
                  <a:gd name="T69" fmla="*/ 5 h 16"/>
                  <a:gd name="T70" fmla="*/ 8 w 17"/>
                  <a:gd name="T7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16">
                    <a:moveTo>
                      <a:pt x="1" y="4"/>
                    </a:moveTo>
                    <a:cubicBezTo>
                      <a:pt x="2" y="5"/>
                      <a:pt x="3" y="6"/>
                      <a:pt x="4" y="7"/>
                    </a:cubicBezTo>
                    <a:cubicBezTo>
                      <a:pt x="3" y="8"/>
                      <a:pt x="3" y="8"/>
                      <a:pt x="3" y="8"/>
                    </a:cubicBezTo>
                    <a:cubicBezTo>
                      <a:pt x="2" y="7"/>
                      <a:pt x="1" y="6"/>
                      <a:pt x="0" y="5"/>
                    </a:cubicBezTo>
                    <a:lnTo>
                      <a:pt x="1" y="4"/>
                    </a:lnTo>
                    <a:close/>
                    <a:moveTo>
                      <a:pt x="4" y="5"/>
                    </a:moveTo>
                    <a:cubicBezTo>
                      <a:pt x="7" y="5"/>
                      <a:pt x="7" y="5"/>
                      <a:pt x="7" y="5"/>
                    </a:cubicBezTo>
                    <a:cubicBezTo>
                      <a:pt x="7" y="3"/>
                      <a:pt x="7" y="3"/>
                      <a:pt x="7" y="3"/>
                    </a:cubicBezTo>
                    <a:cubicBezTo>
                      <a:pt x="5" y="3"/>
                      <a:pt x="5" y="3"/>
                      <a:pt x="5" y="3"/>
                    </a:cubicBezTo>
                    <a:cubicBezTo>
                      <a:pt x="5" y="2"/>
                      <a:pt x="5" y="2"/>
                      <a:pt x="5" y="2"/>
                    </a:cubicBezTo>
                    <a:cubicBezTo>
                      <a:pt x="7" y="2"/>
                      <a:pt x="7" y="2"/>
                      <a:pt x="7" y="2"/>
                    </a:cubicBezTo>
                    <a:cubicBezTo>
                      <a:pt x="7" y="0"/>
                      <a:pt x="7" y="0"/>
                      <a:pt x="7" y="0"/>
                    </a:cubicBezTo>
                    <a:cubicBezTo>
                      <a:pt x="8" y="0"/>
                      <a:pt x="8" y="0"/>
                      <a:pt x="8" y="0"/>
                    </a:cubicBezTo>
                    <a:cubicBezTo>
                      <a:pt x="8" y="2"/>
                      <a:pt x="8" y="2"/>
                      <a:pt x="8" y="2"/>
                    </a:cubicBezTo>
                    <a:cubicBezTo>
                      <a:pt x="12" y="2"/>
                      <a:pt x="12" y="2"/>
                      <a:pt x="12" y="2"/>
                    </a:cubicBezTo>
                    <a:cubicBezTo>
                      <a:pt x="12" y="0"/>
                      <a:pt x="12" y="0"/>
                      <a:pt x="12" y="0"/>
                    </a:cubicBezTo>
                    <a:cubicBezTo>
                      <a:pt x="13" y="0"/>
                      <a:pt x="13" y="0"/>
                      <a:pt x="13" y="0"/>
                    </a:cubicBezTo>
                    <a:cubicBezTo>
                      <a:pt x="13" y="2"/>
                      <a:pt x="13" y="2"/>
                      <a:pt x="13" y="2"/>
                    </a:cubicBezTo>
                    <a:cubicBezTo>
                      <a:pt x="15" y="2"/>
                      <a:pt x="15" y="2"/>
                      <a:pt x="15" y="2"/>
                    </a:cubicBezTo>
                    <a:cubicBezTo>
                      <a:pt x="15" y="3"/>
                      <a:pt x="15" y="3"/>
                      <a:pt x="15" y="3"/>
                    </a:cubicBezTo>
                    <a:cubicBezTo>
                      <a:pt x="13" y="3"/>
                      <a:pt x="13" y="3"/>
                      <a:pt x="13" y="3"/>
                    </a:cubicBezTo>
                    <a:cubicBezTo>
                      <a:pt x="13" y="5"/>
                      <a:pt x="13" y="5"/>
                      <a:pt x="13" y="5"/>
                    </a:cubicBezTo>
                    <a:cubicBezTo>
                      <a:pt x="16" y="5"/>
                      <a:pt x="16" y="5"/>
                      <a:pt x="16" y="5"/>
                    </a:cubicBezTo>
                    <a:cubicBezTo>
                      <a:pt x="16" y="6"/>
                      <a:pt x="16" y="6"/>
                      <a:pt x="16" y="6"/>
                    </a:cubicBezTo>
                    <a:cubicBezTo>
                      <a:pt x="13" y="6"/>
                      <a:pt x="13" y="6"/>
                      <a:pt x="13" y="6"/>
                    </a:cubicBezTo>
                    <a:cubicBezTo>
                      <a:pt x="14" y="8"/>
                      <a:pt x="15" y="9"/>
                      <a:pt x="17" y="10"/>
                    </a:cubicBezTo>
                    <a:cubicBezTo>
                      <a:pt x="16" y="10"/>
                      <a:pt x="16" y="11"/>
                      <a:pt x="16" y="11"/>
                    </a:cubicBezTo>
                    <a:cubicBezTo>
                      <a:pt x="15" y="10"/>
                      <a:pt x="14" y="9"/>
                      <a:pt x="13" y="9"/>
                    </a:cubicBezTo>
                    <a:cubicBezTo>
                      <a:pt x="13" y="13"/>
                      <a:pt x="13" y="13"/>
                      <a:pt x="13" y="13"/>
                    </a:cubicBezTo>
                    <a:cubicBezTo>
                      <a:pt x="12" y="13"/>
                      <a:pt x="12" y="13"/>
                      <a:pt x="12" y="13"/>
                    </a:cubicBezTo>
                    <a:cubicBezTo>
                      <a:pt x="12" y="12"/>
                      <a:pt x="12" y="12"/>
                      <a:pt x="12" y="12"/>
                    </a:cubicBezTo>
                    <a:cubicBezTo>
                      <a:pt x="7" y="12"/>
                      <a:pt x="7" y="12"/>
                      <a:pt x="7" y="12"/>
                    </a:cubicBezTo>
                    <a:cubicBezTo>
                      <a:pt x="7" y="13"/>
                      <a:pt x="7" y="13"/>
                      <a:pt x="7" y="13"/>
                    </a:cubicBezTo>
                    <a:cubicBezTo>
                      <a:pt x="7" y="14"/>
                      <a:pt x="8" y="15"/>
                      <a:pt x="8" y="15"/>
                    </a:cubicBezTo>
                    <a:cubicBezTo>
                      <a:pt x="13" y="15"/>
                      <a:pt x="13" y="15"/>
                      <a:pt x="13" y="15"/>
                    </a:cubicBezTo>
                    <a:cubicBezTo>
                      <a:pt x="13" y="15"/>
                      <a:pt x="14" y="14"/>
                      <a:pt x="14" y="14"/>
                    </a:cubicBezTo>
                    <a:cubicBezTo>
                      <a:pt x="14" y="13"/>
                      <a:pt x="14" y="13"/>
                      <a:pt x="14" y="12"/>
                    </a:cubicBezTo>
                    <a:cubicBezTo>
                      <a:pt x="15" y="12"/>
                      <a:pt x="15" y="12"/>
                      <a:pt x="16" y="12"/>
                    </a:cubicBezTo>
                    <a:cubicBezTo>
                      <a:pt x="16" y="13"/>
                      <a:pt x="15" y="14"/>
                      <a:pt x="15" y="14"/>
                    </a:cubicBezTo>
                    <a:cubicBezTo>
                      <a:pt x="15" y="15"/>
                      <a:pt x="14" y="16"/>
                      <a:pt x="13" y="16"/>
                    </a:cubicBezTo>
                    <a:cubicBezTo>
                      <a:pt x="8" y="16"/>
                      <a:pt x="8" y="16"/>
                      <a:pt x="8" y="16"/>
                    </a:cubicBezTo>
                    <a:cubicBezTo>
                      <a:pt x="7" y="16"/>
                      <a:pt x="6" y="15"/>
                      <a:pt x="6" y="14"/>
                    </a:cubicBezTo>
                    <a:cubicBezTo>
                      <a:pt x="6" y="9"/>
                      <a:pt x="6" y="9"/>
                      <a:pt x="6" y="9"/>
                    </a:cubicBezTo>
                    <a:cubicBezTo>
                      <a:pt x="5" y="10"/>
                      <a:pt x="5" y="11"/>
                      <a:pt x="4" y="11"/>
                    </a:cubicBezTo>
                    <a:cubicBezTo>
                      <a:pt x="4" y="11"/>
                      <a:pt x="4" y="10"/>
                      <a:pt x="3" y="10"/>
                    </a:cubicBezTo>
                    <a:cubicBezTo>
                      <a:pt x="3" y="12"/>
                      <a:pt x="2" y="14"/>
                      <a:pt x="2" y="16"/>
                    </a:cubicBezTo>
                    <a:cubicBezTo>
                      <a:pt x="0" y="16"/>
                      <a:pt x="0" y="16"/>
                      <a:pt x="0" y="16"/>
                    </a:cubicBezTo>
                    <a:cubicBezTo>
                      <a:pt x="1" y="14"/>
                      <a:pt x="2" y="12"/>
                      <a:pt x="2" y="9"/>
                    </a:cubicBezTo>
                    <a:cubicBezTo>
                      <a:pt x="3" y="9"/>
                      <a:pt x="3" y="9"/>
                      <a:pt x="3" y="9"/>
                    </a:cubicBezTo>
                    <a:cubicBezTo>
                      <a:pt x="3" y="10"/>
                      <a:pt x="3" y="10"/>
                      <a:pt x="3" y="10"/>
                    </a:cubicBezTo>
                    <a:cubicBezTo>
                      <a:pt x="5" y="9"/>
                      <a:pt x="6" y="8"/>
                      <a:pt x="7" y="6"/>
                    </a:cubicBezTo>
                    <a:cubicBezTo>
                      <a:pt x="4" y="6"/>
                      <a:pt x="4" y="6"/>
                      <a:pt x="4" y="6"/>
                    </a:cubicBezTo>
                    <a:lnTo>
                      <a:pt x="4" y="5"/>
                    </a:lnTo>
                    <a:close/>
                    <a:moveTo>
                      <a:pt x="2" y="0"/>
                    </a:moveTo>
                    <a:cubicBezTo>
                      <a:pt x="2" y="1"/>
                      <a:pt x="3" y="2"/>
                      <a:pt x="4" y="3"/>
                    </a:cubicBezTo>
                    <a:cubicBezTo>
                      <a:pt x="3" y="4"/>
                      <a:pt x="3" y="4"/>
                      <a:pt x="3" y="4"/>
                    </a:cubicBezTo>
                    <a:cubicBezTo>
                      <a:pt x="2" y="2"/>
                      <a:pt x="1" y="2"/>
                      <a:pt x="1" y="1"/>
                    </a:cubicBezTo>
                    <a:lnTo>
                      <a:pt x="2" y="0"/>
                    </a:lnTo>
                    <a:close/>
                    <a:moveTo>
                      <a:pt x="7" y="8"/>
                    </a:moveTo>
                    <a:cubicBezTo>
                      <a:pt x="13" y="8"/>
                      <a:pt x="13" y="8"/>
                      <a:pt x="13" y="8"/>
                    </a:cubicBezTo>
                    <a:cubicBezTo>
                      <a:pt x="12" y="8"/>
                      <a:pt x="12" y="7"/>
                      <a:pt x="12" y="6"/>
                    </a:cubicBezTo>
                    <a:cubicBezTo>
                      <a:pt x="8" y="6"/>
                      <a:pt x="8" y="6"/>
                      <a:pt x="8" y="6"/>
                    </a:cubicBezTo>
                    <a:cubicBezTo>
                      <a:pt x="8" y="7"/>
                      <a:pt x="7" y="8"/>
                      <a:pt x="7" y="8"/>
                    </a:cubicBezTo>
                    <a:close/>
                    <a:moveTo>
                      <a:pt x="12" y="9"/>
                    </a:moveTo>
                    <a:cubicBezTo>
                      <a:pt x="7" y="9"/>
                      <a:pt x="7" y="9"/>
                      <a:pt x="7" y="9"/>
                    </a:cubicBezTo>
                    <a:cubicBezTo>
                      <a:pt x="7" y="11"/>
                      <a:pt x="7" y="11"/>
                      <a:pt x="7" y="11"/>
                    </a:cubicBezTo>
                    <a:cubicBezTo>
                      <a:pt x="12" y="11"/>
                      <a:pt x="12" y="11"/>
                      <a:pt x="12" y="11"/>
                    </a:cubicBezTo>
                    <a:lnTo>
                      <a:pt x="12" y="9"/>
                    </a:lnTo>
                    <a:close/>
                    <a:moveTo>
                      <a:pt x="8" y="5"/>
                    </a:moveTo>
                    <a:cubicBezTo>
                      <a:pt x="12" y="5"/>
                      <a:pt x="12" y="5"/>
                      <a:pt x="12" y="5"/>
                    </a:cubicBezTo>
                    <a:cubicBezTo>
                      <a:pt x="12" y="3"/>
                      <a:pt x="12" y="3"/>
                      <a:pt x="12" y="3"/>
                    </a:cubicBezTo>
                    <a:cubicBezTo>
                      <a:pt x="8" y="3"/>
                      <a:pt x="8" y="3"/>
                      <a:pt x="8" y="3"/>
                    </a:cubicBez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0" name="Freeform 232"/>
              <p:cNvSpPr>
                <a:spLocks noEditPoints="1"/>
              </p:cNvSpPr>
              <p:nvPr>
                <p:custDataLst>
                  <p:tags r:id="rId109"/>
                </p:custDataLst>
              </p:nvPr>
            </p:nvSpPr>
            <p:spPr bwMode="auto">
              <a:xfrm>
                <a:off x="5492" y="2045"/>
                <a:ext cx="54" cy="49"/>
              </a:xfrm>
              <a:custGeom>
                <a:avLst/>
                <a:gdLst>
                  <a:gd name="T0" fmla="*/ 0 w 29"/>
                  <a:gd name="T1" fmla="*/ 24 h 26"/>
                  <a:gd name="T2" fmla="*/ 13 w 29"/>
                  <a:gd name="T3" fmla="*/ 24 h 26"/>
                  <a:gd name="T4" fmla="*/ 13 w 29"/>
                  <a:gd name="T5" fmla="*/ 22 h 26"/>
                  <a:gd name="T6" fmla="*/ 2 w 29"/>
                  <a:gd name="T7" fmla="*/ 22 h 26"/>
                  <a:gd name="T8" fmla="*/ 2 w 29"/>
                  <a:gd name="T9" fmla="*/ 21 h 26"/>
                  <a:gd name="T10" fmla="*/ 13 w 29"/>
                  <a:gd name="T11" fmla="*/ 21 h 26"/>
                  <a:gd name="T12" fmla="*/ 13 w 29"/>
                  <a:gd name="T13" fmla="*/ 18 h 26"/>
                  <a:gd name="T14" fmla="*/ 5 w 29"/>
                  <a:gd name="T15" fmla="*/ 18 h 26"/>
                  <a:gd name="T16" fmla="*/ 5 w 29"/>
                  <a:gd name="T17" fmla="*/ 19 h 26"/>
                  <a:gd name="T18" fmla="*/ 3 w 29"/>
                  <a:gd name="T19" fmla="*/ 19 h 26"/>
                  <a:gd name="T20" fmla="*/ 3 w 29"/>
                  <a:gd name="T21" fmla="*/ 8 h 26"/>
                  <a:gd name="T22" fmla="*/ 13 w 29"/>
                  <a:gd name="T23" fmla="*/ 8 h 26"/>
                  <a:gd name="T24" fmla="*/ 13 w 29"/>
                  <a:gd name="T25" fmla="*/ 6 h 26"/>
                  <a:gd name="T26" fmla="*/ 0 w 29"/>
                  <a:gd name="T27" fmla="*/ 6 h 26"/>
                  <a:gd name="T28" fmla="*/ 0 w 29"/>
                  <a:gd name="T29" fmla="*/ 4 h 26"/>
                  <a:gd name="T30" fmla="*/ 13 w 29"/>
                  <a:gd name="T31" fmla="*/ 4 h 26"/>
                  <a:gd name="T32" fmla="*/ 13 w 29"/>
                  <a:gd name="T33" fmla="*/ 2 h 26"/>
                  <a:gd name="T34" fmla="*/ 2 w 29"/>
                  <a:gd name="T35" fmla="*/ 2 h 26"/>
                  <a:gd name="T36" fmla="*/ 2 w 29"/>
                  <a:gd name="T37" fmla="*/ 0 h 26"/>
                  <a:gd name="T38" fmla="*/ 26 w 29"/>
                  <a:gd name="T39" fmla="*/ 0 h 26"/>
                  <a:gd name="T40" fmla="*/ 26 w 29"/>
                  <a:gd name="T41" fmla="*/ 2 h 26"/>
                  <a:gd name="T42" fmla="*/ 15 w 29"/>
                  <a:gd name="T43" fmla="*/ 2 h 26"/>
                  <a:gd name="T44" fmla="*/ 15 w 29"/>
                  <a:gd name="T45" fmla="*/ 4 h 26"/>
                  <a:gd name="T46" fmla="*/ 29 w 29"/>
                  <a:gd name="T47" fmla="*/ 4 h 26"/>
                  <a:gd name="T48" fmla="*/ 29 w 29"/>
                  <a:gd name="T49" fmla="*/ 6 h 26"/>
                  <a:gd name="T50" fmla="*/ 15 w 29"/>
                  <a:gd name="T51" fmla="*/ 6 h 26"/>
                  <a:gd name="T52" fmla="*/ 15 w 29"/>
                  <a:gd name="T53" fmla="*/ 8 h 26"/>
                  <a:gd name="T54" fmla="*/ 25 w 29"/>
                  <a:gd name="T55" fmla="*/ 8 h 26"/>
                  <a:gd name="T56" fmla="*/ 25 w 29"/>
                  <a:gd name="T57" fmla="*/ 19 h 26"/>
                  <a:gd name="T58" fmla="*/ 23 w 29"/>
                  <a:gd name="T59" fmla="*/ 19 h 26"/>
                  <a:gd name="T60" fmla="*/ 23 w 29"/>
                  <a:gd name="T61" fmla="*/ 18 h 26"/>
                  <a:gd name="T62" fmla="*/ 15 w 29"/>
                  <a:gd name="T63" fmla="*/ 18 h 26"/>
                  <a:gd name="T64" fmla="*/ 15 w 29"/>
                  <a:gd name="T65" fmla="*/ 21 h 26"/>
                  <a:gd name="T66" fmla="*/ 26 w 29"/>
                  <a:gd name="T67" fmla="*/ 21 h 26"/>
                  <a:gd name="T68" fmla="*/ 26 w 29"/>
                  <a:gd name="T69" fmla="*/ 22 h 26"/>
                  <a:gd name="T70" fmla="*/ 15 w 29"/>
                  <a:gd name="T71" fmla="*/ 22 h 26"/>
                  <a:gd name="T72" fmla="*/ 15 w 29"/>
                  <a:gd name="T73" fmla="*/ 24 h 26"/>
                  <a:gd name="T74" fmla="*/ 29 w 29"/>
                  <a:gd name="T75" fmla="*/ 24 h 26"/>
                  <a:gd name="T76" fmla="*/ 29 w 29"/>
                  <a:gd name="T77" fmla="*/ 26 h 26"/>
                  <a:gd name="T78" fmla="*/ 0 w 29"/>
                  <a:gd name="T79" fmla="*/ 26 h 26"/>
                  <a:gd name="T80" fmla="*/ 0 w 29"/>
                  <a:gd name="T81" fmla="*/ 24 h 26"/>
                  <a:gd name="T82" fmla="*/ 5 w 29"/>
                  <a:gd name="T83" fmla="*/ 12 h 26"/>
                  <a:gd name="T84" fmla="*/ 13 w 29"/>
                  <a:gd name="T85" fmla="*/ 12 h 26"/>
                  <a:gd name="T86" fmla="*/ 13 w 29"/>
                  <a:gd name="T87" fmla="*/ 10 h 26"/>
                  <a:gd name="T88" fmla="*/ 5 w 29"/>
                  <a:gd name="T89" fmla="*/ 10 h 26"/>
                  <a:gd name="T90" fmla="*/ 5 w 29"/>
                  <a:gd name="T91" fmla="*/ 12 h 26"/>
                  <a:gd name="T92" fmla="*/ 5 w 29"/>
                  <a:gd name="T93" fmla="*/ 16 h 26"/>
                  <a:gd name="T94" fmla="*/ 13 w 29"/>
                  <a:gd name="T95" fmla="*/ 16 h 26"/>
                  <a:gd name="T96" fmla="*/ 13 w 29"/>
                  <a:gd name="T97" fmla="*/ 14 h 26"/>
                  <a:gd name="T98" fmla="*/ 5 w 29"/>
                  <a:gd name="T99" fmla="*/ 14 h 26"/>
                  <a:gd name="T100" fmla="*/ 5 w 29"/>
                  <a:gd name="T101" fmla="*/ 16 h 26"/>
                  <a:gd name="T102" fmla="*/ 23 w 29"/>
                  <a:gd name="T103" fmla="*/ 10 h 26"/>
                  <a:gd name="T104" fmla="*/ 15 w 29"/>
                  <a:gd name="T105" fmla="*/ 10 h 26"/>
                  <a:gd name="T106" fmla="*/ 15 w 29"/>
                  <a:gd name="T107" fmla="*/ 12 h 26"/>
                  <a:gd name="T108" fmla="*/ 23 w 29"/>
                  <a:gd name="T109" fmla="*/ 12 h 26"/>
                  <a:gd name="T110" fmla="*/ 23 w 29"/>
                  <a:gd name="T111" fmla="*/ 10 h 26"/>
                  <a:gd name="T112" fmla="*/ 15 w 29"/>
                  <a:gd name="T113" fmla="*/ 16 h 26"/>
                  <a:gd name="T114" fmla="*/ 23 w 29"/>
                  <a:gd name="T115" fmla="*/ 16 h 26"/>
                  <a:gd name="T116" fmla="*/ 23 w 29"/>
                  <a:gd name="T117" fmla="*/ 14 h 26"/>
                  <a:gd name="T118" fmla="*/ 15 w 29"/>
                  <a:gd name="T119" fmla="*/ 14 h 26"/>
                  <a:gd name="T120" fmla="*/ 15 w 29"/>
                  <a:gd name="T12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6">
                    <a:moveTo>
                      <a:pt x="0" y="24"/>
                    </a:moveTo>
                    <a:cubicBezTo>
                      <a:pt x="13" y="24"/>
                      <a:pt x="13" y="24"/>
                      <a:pt x="13" y="24"/>
                    </a:cubicBezTo>
                    <a:cubicBezTo>
                      <a:pt x="13" y="22"/>
                      <a:pt x="13" y="22"/>
                      <a:pt x="13" y="22"/>
                    </a:cubicBezTo>
                    <a:cubicBezTo>
                      <a:pt x="2" y="22"/>
                      <a:pt x="2" y="22"/>
                      <a:pt x="2" y="22"/>
                    </a:cubicBezTo>
                    <a:cubicBezTo>
                      <a:pt x="2" y="21"/>
                      <a:pt x="2" y="21"/>
                      <a:pt x="2" y="21"/>
                    </a:cubicBezTo>
                    <a:cubicBezTo>
                      <a:pt x="13" y="21"/>
                      <a:pt x="13" y="21"/>
                      <a:pt x="13" y="21"/>
                    </a:cubicBezTo>
                    <a:cubicBezTo>
                      <a:pt x="13" y="18"/>
                      <a:pt x="13" y="18"/>
                      <a:pt x="13" y="18"/>
                    </a:cubicBezTo>
                    <a:cubicBezTo>
                      <a:pt x="5" y="18"/>
                      <a:pt x="5" y="18"/>
                      <a:pt x="5" y="18"/>
                    </a:cubicBezTo>
                    <a:cubicBezTo>
                      <a:pt x="5" y="19"/>
                      <a:pt x="5" y="19"/>
                      <a:pt x="5" y="19"/>
                    </a:cubicBezTo>
                    <a:cubicBezTo>
                      <a:pt x="3" y="19"/>
                      <a:pt x="3" y="19"/>
                      <a:pt x="3" y="19"/>
                    </a:cubicBezTo>
                    <a:cubicBezTo>
                      <a:pt x="3" y="8"/>
                      <a:pt x="3" y="8"/>
                      <a:pt x="3" y="8"/>
                    </a:cubicBezTo>
                    <a:cubicBezTo>
                      <a:pt x="13" y="8"/>
                      <a:pt x="13" y="8"/>
                      <a:pt x="13" y="8"/>
                    </a:cubicBezTo>
                    <a:cubicBezTo>
                      <a:pt x="13" y="6"/>
                      <a:pt x="13" y="6"/>
                      <a:pt x="13" y="6"/>
                    </a:cubicBezTo>
                    <a:cubicBezTo>
                      <a:pt x="0" y="6"/>
                      <a:pt x="0" y="6"/>
                      <a:pt x="0" y="6"/>
                    </a:cubicBezTo>
                    <a:cubicBezTo>
                      <a:pt x="0" y="4"/>
                      <a:pt x="0" y="4"/>
                      <a:pt x="0" y="4"/>
                    </a:cubicBezTo>
                    <a:cubicBezTo>
                      <a:pt x="13" y="4"/>
                      <a:pt x="13" y="4"/>
                      <a:pt x="13" y="4"/>
                    </a:cubicBezTo>
                    <a:cubicBezTo>
                      <a:pt x="13" y="2"/>
                      <a:pt x="13" y="2"/>
                      <a:pt x="13" y="2"/>
                    </a:cubicBezTo>
                    <a:cubicBezTo>
                      <a:pt x="10" y="2"/>
                      <a:pt x="6" y="2"/>
                      <a:pt x="2" y="2"/>
                    </a:cubicBezTo>
                    <a:cubicBezTo>
                      <a:pt x="2" y="2"/>
                      <a:pt x="2" y="1"/>
                      <a:pt x="2" y="0"/>
                    </a:cubicBezTo>
                    <a:cubicBezTo>
                      <a:pt x="12" y="0"/>
                      <a:pt x="20" y="0"/>
                      <a:pt x="26" y="0"/>
                    </a:cubicBezTo>
                    <a:cubicBezTo>
                      <a:pt x="26" y="2"/>
                      <a:pt x="26" y="2"/>
                      <a:pt x="26" y="2"/>
                    </a:cubicBezTo>
                    <a:cubicBezTo>
                      <a:pt x="23" y="2"/>
                      <a:pt x="19" y="2"/>
                      <a:pt x="15" y="2"/>
                    </a:cubicBezTo>
                    <a:cubicBezTo>
                      <a:pt x="15" y="4"/>
                      <a:pt x="15" y="4"/>
                      <a:pt x="15" y="4"/>
                    </a:cubicBezTo>
                    <a:cubicBezTo>
                      <a:pt x="29" y="4"/>
                      <a:pt x="29" y="4"/>
                      <a:pt x="29" y="4"/>
                    </a:cubicBezTo>
                    <a:cubicBezTo>
                      <a:pt x="29" y="6"/>
                      <a:pt x="29" y="6"/>
                      <a:pt x="29" y="6"/>
                    </a:cubicBezTo>
                    <a:cubicBezTo>
                      <a:pt x="15" y="6"/>
                      <a:pt x="15" y="6"/>
                      <a:pt x="15" y="6"/>
                    </a:cubicBezTo>
                    <a:cubicBezTo>
                      <a:pt x="15" y="8"/>
                      <a:pt x="15" y="8"/>
                      <a:pt x="15" y="8"/>
                    </a:cubicBezTo>
                    <a:cubicBezTo>
                      <a:pt x="25" y="8"/>
                      <a:pt x="25" y="8"/>
                      <a:pt x="25" y="8"/>
                    </a:cubicBezTo>
                    <a:cubicBezTo>
                      <a:pt x="25" y="19"/>
                      <a:pt x="25" y="19"/>
                      <a:pt x="25" y="19"/>
                    </a:cubicBezTo>
                    <a:cubicBezTo>
                      <a:pt x="23" y="19"/>
                      <a:pt x="23" y="19"/>
                      <a:pt x="23" y="19"/>
                    </a:cubicBezTo>
                    <a:cubicBezTo>
                      <a:pt x="23" y="18"/>
                      <a:pt x="23" y="18"/>
                      <a:pt x="23" y="18"/>
                    </a:cubicBezTo>
                    <a:cubicBezTo>
                      <a:pt x="15" y="18"/>
                      <a:pt x="15" y="18"/>
                      <a:pt x="15" y="18"/>
                    </a:cubicBezTo>
                    <a:cubicBezTo>
                      <a:pt x="15" y="21"/>
                      <a:pt x="15" y="21"/>
                      <a:pt x="15" y="21"/>
                    </a:cubicBezTo>
                    <a:cubicBezTo>
                      <a:pt x="26" y="21"/>
                      <a:pt x="26" y="21"/>
                      <a:pt x="26" y="21"/>
                    </a:cubicBezTo>
                    <a:cubicBezTo>
                      <a:pt x="26" y="22"/>
                      <a:pt x="26" y="22"/>
                      <a:pt x="26" y="22"/>
                    </a:cubicBezTo>
                    <a:cubicBezTo>
                      <a:pt x="15" y="22"/>
                      <a:pt x="15" y="22"/>
                      <a:pt x="15" y="22"/>
                    </a:cubicBezTo>
                    <a:cubicBezTo>
                      <a:pt x="15" y="24"/>
                      <a:pt x="15" y="24"/>
                      <a:pt x="15" y="24"/>
                    </a:cubicBezTo>
                    <a:cubicBezTo>
                      <a:pt x="29" y="24"/>
                      <a:pt x="29" y="24"/>
                      <a:pt x="29" y="24"/>
                    </a:cubicBezTo>
                    <a:cubicBezTo>
                      <a:pt x="29" y="26"/>
                      <a:pt x="29" y="26"/>
                      <a:pt x="29" y="26"/>
                    </a:cubicBezTo>
                    <a:cubicBezTo>
                      <a:pt x="0" y="26"/>
                      <a:pt x="0" y="26"/>
                      <a:pt x="0" y="26"/>
                    </a:cubicBezTo>
                    <a:lnTo>
                      <a:pt x="0" y="24"/>
                    </a:lnTo>
                    <a:close/>
                    <a:moveTo>
                      <a:pt x="5" y="12"/>
                    </a:moveTo>
                    <a:cubicBezTo>
                      <a:pt x="13" y="12"/>
                      <a:pt x="13" y="12"/>
                      <a:pt x="13" y="12"/>
                    </a:cubicBezTo>
                    <a:cubicBezTo>
                      <a:pt x="13" y="10"/>
                      <a:pt x="13" y="10"/>
                      <a:pt x="13" y="10"/>
                    </a:cubicBezTo>
                    <a:cubicBezTo>
                      <a:pt x="5" y="10"/>
                      <a:pt x="5" y="10"/>
                      <a:pt x="5" y="10"/>
                    </a:cubicBezTo>
                    <a:lnTo>
                      <a:pt x="5" y="12"/>
                    </a:lnTo>
                    <a:close/>
                    <a:moveTo>
                      <a:pt x="5" y="16"/>
                    </a:moveTo>
                    <a:cubicBezTo>
                      <a:pt x="13" y="16"/>
                      <a:pt x="13" y="16"/>
                      <a:pt x="13" y="16"/>
                    </a:cubicBezTo>
                    <a:cubicBezTo>
                      <a:pt x="13" y="14"/>
                      <a:pt x="13" y="14"/>
                      <a:pt x="13" y="14"/>
                    </a:cubicBezTo>
                    <a:cubicBezTo>
                      <a:pt x="5" y="14"/>
                      <a:pt x="5" y="14"/>
                      <a:pt x="5" y="14"/>
                    </a:cubicBezTo>
                    <a:lnTo>
                      <a:pt x="5" y="16"/>
                    </a:lnTo>
                    <a:close/>
                    <a:moveTo>
                      <a:pt x="23" y="10"/>
                    </a:moveTo>
                    <a:cubicBezTo>
                      <a:pt x="15" y="10"/>
                      <a:pt x="15" y="10"/>
                      <a:pt x="15" y="10"/>
                    </a:cubicBezTo>
                    <a:cubicBezTo>
                      <a:pt x="15" y="12"/>
                      <a:pt x="15" y="12"/>
                      <a:pt x="15" y="12"/>
                    </a:cubicBezTo>
                    <a:cubicBezTo>
                      <a:pt x="23" y="12"/>
                      <a:pt x="23" y="12"/>
                      <a:pt x="23" y="12"/>
                    </a:cubicBezTo>
                    <a:lnTo>
                      <a:pt x="23" y="10"/>
                    </a:lnTo>
                    <a:close/>
                    <a:moveTo>
                      <a:pt x="15" y="16"/>
                    </a:moveTo>
                    <a:cubicBezTo>
                      <a:pt x="23" y="16"/>
                      <a:pt x="23" y="16"/>
                      <a:pt x="23" y="16"/>
                    </a:cubicBezTo>
                    <a:cubicBezTo>
                      <a:pt x="23" y="14"/>
                      <a:pt x="23" y="14"/>
                      <a:pt x="23" y="14"/>
                    </a:cubicBezTo>
                    <a:cubicBezTo>
                      <a:pt x="15" y="14"/>
                      <a:pt x="15" y="14"/>
                      <a:pt x="15" y="14"/>
                    </a:cubicBez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1" name="Freeform 233"/>
              <p:cNvSpPr>
                <a:spLocks noEditPoints="1"/>
              </p:cNvSpPr>
              <p:nvPr>
                <p:custDataLst>
                  <p:tags r:id="rId110"/>
                </p:custDataLst>
              </p:nvPr>
            </p:nvSpPr>
            <p:spPr bwMode="auto">
              <a:xfrm>
                <a:off x="5492" y="2109"/>
                <a:ext cx="54" cy="55"/>
              </a:xfrm>
              <a:custGeom>
                <a:avLst/>
                <a:gdLst>
                  <a:gd name="T0" fmla="*/ 14 w 29"/>
                  <a:gd name="T1" fmla="*/ 2 h 29"/>
                  <a:gd name="T2" fmla="*/ 16 w 29"/>
                  <a:gd name="T3" fmla="*/ 0 h 29"/>
                  <a:gd name="T4" fmla="*/ 18 w 29"/>
                  <a:gd name="T5" fmla="*/ 4 h 29"/>
                  <a:gd name="T6" fmla="*/ 16 w 29"/>
                  <a:gd name="T7" fmla="*/ 5 h 29"/>
                  <a:gd name="T8" fmla="*/ 28 w 29"/>
                  <a:gd name="T9" fmla="*/ 5 h 29"/>
                  <a:gd name="T10" fmla="*/ 28 w 29"/>
                  <a:gd name="T11" fmla="*/ 7 h 29"/>
                  <a:gd name="T12" fmla="*/ 5 w 29"/>
                  <a:gd name="T13" fmla="*/ 7 h 29"/>
                  <a:gd name="T14" fmla="*/ 5 w 29"/>
                  <a:gd name="T15" fmla="*/ 14 h 29"/>
                  <a:gd name="T16" fmla="*/ 2 w 29"/>
                  <a:gd name="T17" fmla="*/ 29 h 29"/>
                  <a:gd name="T18" fmla="*/ 0 w 29"/>
                  <a:gd name="T19" fmla="*/ 27 h 29"/>
                  <a:gd name="T20" fmla="*/ 3 w 29"/>
                  <a:gd name="T21" fmla="*/ 14 h 29"/>
                  <a:gd name="T22" fmla="*/ 3 w 29"/>
                  <a:gd name="T23" fmla="*/ 5 h 29"/>
                  <a:gd name="T24" fmla="*/ 16 w 29"/>
                  <a:gd name="T25" fmla="*/ 5 h 29"/>
                  <a:gd name="T26" fmla="*/ 14 w 29"/>
                  <a:gd name="T27" fmla="*/ 2 h 29"/>
                  <a:gd name="T28" fmla="*/ 7 w 29"/>
                  <a:gd name="T29" fmla="*/ 13 h 29"/>
                  <a:gd name="T30" fmla="*/ 15 w 29"/>
                  <a:gd name="T31" fmla="*/ 13 h 29"/>
                  <a:gd name="T32" fmla="*/ 15 w 29"/>
                  <a:gd name="T33" fmla="*/ 8 h 29"/>
                  <a:gd name="T34" fmla="*/ 18 w 29"/>
                  <a:gd name="T35" fmla="*/ 8 h 29"/>
                  <a:gd name="T36" fmla="*/ 18 w 29"/>
                  <a:gd name="T37" fmla="*/ 13 h 29"/>
                  <a:gd name="T38" fmla="*/ 28 w 29"/>
                  <a:gd name="T39" fmla="*/ 13 h 29"/>
                  <a:gd name="T40" fmla="*/ 28 w 29"/>
                  <a:gd name="T41" fmla="*/ 16 h 29"/>
                  <a:gd name="T42" fmla="*/ 18 w 29"/>
                  <a:gd name="T43" fmla="*/ 16 h 29"/>
                  <a:gd name="T44" fmla="*/ 29 w 29"/>
                  <a:gd name="T45" fmla="*/ 26 h 29"/>
                  <a:gd name="T46" fmla="*/ 27 w 29"/>
                  <a:gd name="T47" fmla="*/ 29 h 29"/>
                  <a:gd name="T48" fmla="*/ 17 w 29"/>
                  <a:gd name="T49" fmla="*/ 18 h 29"/>
                  <a:gd name="T50" fmla="*/ 7 w 29"/>
                  <a:gd name="T51" fmla="*/ 29 h 29"/>
                  <a:gd name="T52" fmla="*/ 5 w 29"/>
                  <a:gd name="T53" fmla="*/ 27 h 29"/>
                  <a:gd name="T54" fmla="*/ 15 w 29"/>
                  <a:gd name="T55" fmla="*/ 16 h 29"/>
                  <a:gd name="T56" fmla="*/ 7 w 29"/>
                  <a:gd name="T57" fmla="*/ 16 h 29"/>
                  <a:gd name="T58" fmla="*/ 7 w 29"/>
                  <a:gd name="T5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9">
                    <a:moveTo>
                      <a:pt x="14" y="2"/>
                    </a:moveTo>
                    <a:cubicBezTo>
                      <a:pt x="16" y="0"/>
                      <a:pt x="16" y="0"/>
                      <a:pt x="16" y="0"/>
                    </a:cubicBezTo>
                    <a:cubicBezTo>
                      <a:pt x="17" y="2"/>
                      <a:pt x="17" y="3"/>
                      <a:pt x="18" y="4"/>
                    </a:cubicBezTo>
                    <a:cubicBezTo>
                      <a:pt x="16" y="5"/>
                      <a:pt x="16" y="5"/>
                      <a:pt x="16" y="5"/>
                    </a:cubicBezTo>
                    <a:cubicBezTo>
                      <a:pt x="28" y="5"/>
                      <a:pt x="28" y="5"/>
                      <a:pt x="28" y="5"/>
                    </a:cubicBezTo>
                    <a:cubicBezTo>
                      <a:pt x="28" y="7"/>
                      <a:pt x="28" y="7"/>
                      <a:pt x="28" y="7"/>
                    </a:cubicBezTo>
                    <a:cubicBezTo>
                      <a:pt x="5" y="7"/>
                      <a:pt x="5" y="7"/>
                      <a:pt x="5" y="7"/>
                    </a:cubicBezTo>
                    <a:cubicBezTo>
                      <a:pt x="5" y="14"/>
                      <a:pt x="5" y="14"/>
                      <a:pt x="5" y="14"/>
                    </a:cubicBezTo>
                    <a:cubicBezTo>
                      <a:pt x="5" y="21"/>
                      <a:pt x="4" y="26"/>
                      <a:pt x="2" y="29"/>
                    </a:cubicBezTo>
                    <a:cubicBezTo>
                      <a:pt x="1" y="28"/>
                      <a:pt x="1" y="28"/>
                      <a:pt x="0" y="27"/>
                    </a:cubicBezTo>
                    <a:cubicBezTo>
                      <a:pt x="2" y="24"/>
                      <a:pt x="3" y="20"/>
                      <a:pt x="3" y="14"/>
                    </a:cubicBezTo>
                    <a:cubicBezTo>
                      <a:pt x="3" y="5"/>
                      <a:pt x="3" y="5"/>
                      <a:pt x="3" y="5"/>
                    </a:cubicBezTo>
                    <a:cubicBezTo>
                      <a:pt x="16" y="5"/>
                      <a:pt x="16" y="5"/>
                      <a:pt x="16" y="5"/>
                    </a:cubicBezTo>
                    <a:cubicBezTo>
                      <a:pt x="15" y="4"/>
                      <a:pt x="14" y="3"/>
                      <a:pt x="14" y="2"/>
                    </a:cubicBezTo>
                    <a:close/>
                    <a:moveTo>
                      <a:pt x="7" y="13"/>
                    </a:moveTo>
                    <a:cubicBezTo>
                      <a:pt x="15" y="13"/>
                      <a:pt x="15" y="13"/>
                      <a:pt x="15" y="13"/>
                    </a:cubicBezTo>
                    <a:cubicBezTo>
                      <a:pt x="15" y="12"/>
                      <a:pt x="15" y="10"/>
                      <a:pt x="15" y="8"/>
                    </a:cubicBezTo>
                    <a:cubicBezTo>
                      <a:pt x="18" y="8"/>
                      <a:pt x="18" y="8"/>
                      <a:pt x="18" y="8"/>
                    </a:cubicBezTo>
                    <a:cubicBezTo>
                      <a:pt x="18" y="10"/>
                      <a:pt x="18" y="12"/>
                      <a:pt x="18" y="13"/>
                    </a:cubicBezTo>
                    <a:cubicBezTo>
                      <a:pt x="28" y="13"/>
                      <a:pt x="28" y="13"/>
                      <a:pt x="28" y="13"/>
                    </a:cubicBezTo>
                    <a:cubicBezTo>
                      <a:pt x="28" y="16"/>
                      <a:pt x="28" y="16"/>
                      <a:pt x="28" y="16"/>
                    </a:cubicBezTo>
                    <a:cubicBezTo>
                      <a:pt x="18" y="16"/>
                      <a:pt x="18" y="16"/>
                      <a:pt x="18" y="16"/>
                    </a:cubicBezTo>
                    <a:cubicBezTo>
                      <a:pt x="20" y="21"/>
                      <a:pt x="23" y="24"/>
                      <a:pt x="29" y="26"/>
                    </a:cubicBezTo>
                    <a:cubicBezTo>
                      <a:pt x="28" y="27"/>
                      <a:pt x="28" y="28"/>
                      <a:pt x="27" y="29"/>
                    </a:cubicBezTo>
                    <a:cubicBezTo>
                      <a:pt x="22" y="26"/>
                      <a:pt x="18" y="23"/>
                      <a:pt x="17" y="18"/>
                    </a:cubicBezTo>
                    <a:cubicBezTo>
                      <a:pt x="15" y="23"/>
                      <a:pt x="12" y="27"/>
                      <a:pt x="7" y="29"/>
                    </a:cubicBezTo>
                    <a:cubicBezTo>
                      <a:pt x="6" y="29"/>
                      <a:pt x="6" y="28"/>
                      <a:pt x="5" y="27"/>
                    </a:cubicBezTo>
                    <a:cubicBezTo>
                      <a:pt x="11" y="24"/>
                      <a:pt x="14" y="20"/>
                      <a:pt x="15" y="16"/>
                    </a:cubicBezTo>
                    <a:cubicBezTo>
                      <a:pt x="7" y="16"/>
                      <a:pt x="7" y="16"/>
                      <a:pt x="7" y="16"/>
                    </a:cubicBezTo>
                    <a:lnTo>
                      <a:pt x="7"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2" name="Freeform 234"/>
              <p:cNvSpPr>
                <a:spLocks noEditPoints="1"/>
              </p:cNvSpPr>
              <p:nvPr>
                <p:custDataLst>
                  <p:tags r:id="rId111"/>
                </p:custDataLst>
              </p:nvPr>
            </p:nvSpPr>
            <p:spPr bwMode="auto">
              <a:xfrm>
                <a:off x="5822" y="2944"/>
                <a:ext cx="30" cy="32"/>
              </a:xfrm>
              <a:custGeom>
                <a:avLst/>
                <a:gdLst>
                  <a:gd name="T0" fmla="*/ 3 w 16"/>
                  <a:gd name="T1" fmla="*/ 7 h 17"/>
                  <a:gd name="T2" fmla="*/ 0 w 16"/>
                  <a:gd name="T3" fmla="*/ 6 h 17"/>
                  <a:gd name="T4" fmla="*/ 2 w 16"/>
                  <a:gd name="T5" fmla="*/ 10 h 17"/>
                  <a:gd name="T6" fmla="*/ 2 w 16"/>
                  <a:gd name="T7" fmla="*/ 17 h 17"/>
                  <a:gd name="T8" fmla="*/ 2 w 16"/>
                  <a:gd name="T9" fmla="*/ 10 h 17"/>
                  <a:gd name="T10" fmla="*/ 4 w 16"/>
                  <a:gd name="T11" fmla="*/ 3 h 17"/>
                  <a:gd name="T12" fmla="*/ 0 w 16"/>
                  <a:gd name="T13" fmla="*/ 1 h 17"/>
                  <a:gd name="T14" fmla="*/ 4 w 16"/>
                  <a:gd name="T15" fmla="*/ 11 h 17"/>
                  <a:gd name="T16" fmla="*/ 9 w 16"/>
                  <a:gd name="T17" fmla="*/ 10 h 17"/>
                  <a:gd name="T18" fmla="*/ 10 w 16"/>
                  <a:gd name="T19" fmla="*/ 11 h 17"/>
                  <a:gd name="T20" fmla="*/ 16 w 16"/>
                  <a:gd name="T21" fmla="*/ 12 h 17"/>
                  <a:gd name="T22" fmla="*/ 16 w 16"/>
                  <a:gd name="T23" fmla="*/ 15 h 17"/>
                  <a:gd name="T24" fmla="*/ 10 w 16"/>
                  <a:gd name="T25" fmla="*/ 12 h 17"/>
                  <a:gd name="T26" fmla="*/ 4 w 16"/>
                  <a:gd name="T27" fmla="*/ 17 h 17"/>
                  <a:gd name="T28" fmla="*/ 8 w 16"/>
                  <a:gd name="T29" fmla="*/ 12 h 17"/>
                  <a:gd name="T30" fmla="*/ 4 w 16"/>
                  <a:gd name="T31" fmla="*/ 11 h 17"/>
                  <a:gd name="T32" fmla="*/ 8 w 16"/>
                  <a:gd name="T33" fmla="*/ 2 h 17"/>
                  <a:gd name="T34" fmla="*/ 10 w 16"/>
                  <a:gd name="T35" fmla="*/ 1 h 17"/>
                  <a:gd name="T36" fmla="*/ 15 w 16"/>
                  <a:gd name="T37" fmla="*/ 2 h 17"/>
                  <a:gd name="T38" fmla="*/ 14 w 16"/>
                  <a:gd name="T39" fmla="*/ 11 h 17"/>
                  <a:gd name="T40" fmla="*/ 6 w 16"/>
                  <a:gd name="T41" fmla="*/ 3 h 17"/>
                  <a:gd name="T42" fmla="*/ 5 w 16"/>
                  <a:gd name="T43" fmla="*/ 11 h 17"/>
                  <a:gd name="T44" fmla="*/ 6 w 16"/>
                  <a:gd name="T45" fmla="*/ 6 h 17"/>
                  <a:gd name="T46" fmla="*/ 9 w 16"/>
                  <a:gd name="T47" fmla="*/ 3 h 17"/>
                  <a:gd name="T48" fmla="*/ 10 w 16"/>
                  <a:gd name="T49" fmla="*/ 6 h 17"/>
                  <a:gd name="T50" fmla="*/ 13 w 16"/>
                  <a:gd name="T51" fmla="*/ 7 h 17"/>
                  <a:gd name="T52" fmla="*/ 10 w 16"/>
                  <a:gd name="T53" fmla="*/ 8 h 17"/>
                  <a:gd name="T54" fmla="*/ 14 w 16"/>
                  <a:gd name="T55" fmla="*/ 9 h 17"/>
                  <a:gd name="T56" fmla="*/ 10 w 16"/>
                  <a:gd name="T57" fmla="*/ 8 h 17"/>
                  <a:gd name="T58" fmla="*/ 9 w 16"/>
                  <a:gd name="T59" fmla="*/ 10 h 17"/>
                  <a:gd name="T60" fmla="*/ 7 w 16"/>
                  <a:gd name="T61" fmla="*/ 10 h 17"/>
                  <a:gd name="T62" fmla="*/ 9 w 16"/>
                  <a:gd name="T63" fmla="*/ 7 h 17"/>
                  <a:gd name="T64" fmla="*/ 6 w 16"/>
                  <a:gd name="T65" fmla="*/ 6 h 17"/>
                  <a:gd name="T66" fmla="*/ 7 w 16"/>
                  <a:gd name="T67" fmla="*/ 3 h 17"/>
                  <a:gd name="T68" fmla="*/ 8 w 16"/>
                  <a:gd name="T69" fmla="*/ 6 h 17"/>
                  <a:gd name="T70" fmla="*/ 11 w 16"/>
                  <a:gd name="T71" fmla="*/ 5 h 17"/>
                  <a:gd name="T72" fmla="*/ 13 w 16"/>
                  <a:gd name="T73" fmla="*/ 4 h 17"/>
                  <a:gd name="T74" fmla="*/ 11 w 16"/>
                  <a:gd name="T7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17">
                    <a:moveTo>
                      <a:pt x="1" y="5"/>
                    </a:moveTo>
                    <a:cubicBezTo>
                      <a:pt x="1" y="5"/>
                      <a:pt x="2" y="6"/>
                      <a:pt x="3" y="7"/>
                    </a:cubicBezTo>
                    <a:cubicBezTo>
                      <a:pt x="2" y="8"/>
                      <a:pt x="2" y="8"/>
                      <a:pt x="2" y="8"/>
                    </a:cubicBezTo>
                    <a:cubicBezTo>
                      <a:pt x="1" y="7"/>
                      <a:pt x="0" y="6"/>
                      <a:pt x="0" y="6"/>
                    </a:cubicBezTo>
                    <a:lnTo>
                      <a:pt x="1" y="5"/>
                    </a:lnTo>
                    <a:close/>
                    <a:moveTo>
                      <a:pt x="2" y="10"/>
                    </a:moveTo>
                    <a:cubicBezTo>
                      <a:pt x="2" y="10"/>
                      <a:pt x="3" y="10"/>
                      <a:pt x="3" y="10"/>
                    </a:cubicBezTo>
                    <a:cubicBezTo>
                      <a:pt x="3" y="12"/>
                      <a:pt x="2" y="14"/>
                      <a:pt x="2" y="17"/>
                    </a:cubicBezTo>
                    <a:cubicBezTo>
                      <a:pt x="0" y="16"/>
                      <a:pt x="0" y="16"/>
                      <a:pt x="0" y="16"/>
                    </a:cubicBezTo>
                    <a:cubicBezTo>
                      <a:pt x="1" y="14"/>
                      <a:pt x="1" y="12"/>
                      <a:pt x="2" y="10"/>
                    </a:cubicBezTo>
                    <a:close/>
                    <a:moveTo>
                      <a:pt x="1" y="1"/>
                    </a:moveTo>
                    <a:cubicBezTo>
                      <a:pt x="2" y="1"/>
                      <a:pt x="3" y="2"/>
                      <a:pt x="4" y="3"/>
                    </a:cubicBezTo>
                    <a:cubicBezTo>
                      <a:pt x="3" y="4"/>
                      <a:pt x="3" y="4"/>
                      <a:pt x="3" y="4"/>
                    </a:cubicBezTo>
                    <a:cubicBezTo>
                      <a:pt x="2" y="3"/>
                      <a:pt x="1" y="2"/>
                      <a:pt x="0" y="1"/>
                    </a:cubicBezTo>
                    <a:lnTo>
                      <a:pt x="1" y="1"/>
                    </a:lnTo>
                    <a:close/>
                    <a:moveTo>
                      <a:pt x="4" y="11"/>
                    </a:moveTo>
                    <a:cubicBezTo>
                      <a:pt x="9" y="11"/>
                      <a:pt x="9" y="11"/>
                      <a:pt x="9" y="11"/>
                    </a:cubicBezTo>
                    <a:cubicBezTo>
                      <a:pt x="9" y="11"/>
                      <a:pt x="9" y="11"/>
                      <a:pt x="9" y="10"/>
                    </a:cubicBezTo>
                    <a:cubicBezTo>
                      <a:pt x="10" y="10"/>
                      <a:pt x="10" y="10"/>
                      <a:pt x="10" y="10"/>
                    </a:cubicBezTo>
                    <a:cubicBezTo>
                      <a:pt x="10" y="11"/>
                      <a:pt x="10" y="11"/>
                      <a:pt x="10" y="11"/>
                    </a:cubicBezTo>
                    <a:cubicBezTo>
                      <a:pt x="16" y="11"/>
                      <a:pt x="16" y="11"/>
                      <a:pt x="16" y="11"/>
                    </a:cubicBezTo>
                    <a:cubicBezTo>
                      <a:pt x="16" y="12"/>
                      <a:pt x="16" y="12"/>
                      <a:pt x="16" y="12"/>
                    </a:cubicBezTo>
                    <a:cubicBezTo>
                      <a:pt x="11" y="12"/>
                      <a:pt x="11" y="12"/>
                      <a:pt x="11" y="12"/>
                    </a:cubicBezTo>
                    <a:cubicBezTo>
                      <a:pt x="12" y="14"/>
                      <a:pt x="14" y="15"/>
                      <a:pt x="16" y="15"/>
                    </a:cubicBezTo>
                    <a:cubicBezTo>
                      <a:pt x="16" y="16"/>
                      <a:pt x="15" y="16"/>
                      <a:pt x="15" y="17"/>
                    </a:cubicBezTo>
                    <a:cubicBezTo>
                      <a:pt x="13" y="16"/>
                      <a:pt x="11" y="14"/>
                      <a:pt x="10" y="12"/>
                    </a:cubicBezTo>
                    <a:cubicBezTo>
                      <a:pt x="10" y="12"/>
                      <a:pt x="10" y="12"/>
                      <a:pt x="10" y="12"/>
                    </a:cubicBezTo>
                    <a:cubicBezTo>
                      <a:pt x="9" y="14"/>
                      <a:pt x="7" y="16"/>
                      <a:pt x="4" y="17"/>
                    </a:cubicBezTo>
                    <a:cubicBezTo>
                      <a:pt x="4" y="16"/>
                      <a:pt x="4" y="16"/>
                      <a:pt x="3" y="16"/>
                    </a:cubicBezTo>
                    <a:cubicBezTo>
                      <a:pt x="6" y="15"/>
                      <a:pt x="8" y="14"/>
                      <a:pt x="8" y="12"/>
                    </a:cubicBezTo>
                    <a:cubicBezTo>
                      <a:pt x="4" y="12"/>
                      <a:pt x="4" y="12"/>
                      <a:pt x="4" y="12"/>
                    </a:cubicBezTo>
                    <a:lnTo>
                      <a:pt x="4" y="11"/>
                    </a:lnTo>
                    <a:close/>
                    <a:moveTo>
                      <a:pt x="5" y="2"/>
                    </a:moveTo>
                    <a:cubicBezTo>
                      <a:pt x="8" y="2"/>
                      <a:pt x="8" y="2"/>
                      <a:pt x="8" y="2"/>
                    </a:cubicBezTo>
                    <a:cubicBezTo>
                      <a:pt x="8" y="1"/>
                      <a:pt x="8" y="1"/>
                      <a:pt x="9" y="0"/>
                    </a:cubicBezTo>
                    <a:cubicBezTo>
                      <a:pt x="10" y="1"/>
                      <a:pt x="10" y="1"/>
                      <a:pt x="10" y="1"/>
                    </a:cubicBezTo>
                    <a:cubicBezTo>
                      <a:pt x="10" y="1"/>
                      <a:pt x="9" y="1"/>
                      <a:pt x="9" y="2"/>
                    </a:cubicBezTo>
                    <a:cubicBezTo>
                      <a:pt x="15" y="2"/>
                      <a:pt x="15" y="2"/>
                      <a:pt x="15" y="2"/>
                    </a:cubicBezTo>
                    <a:cubicBezTo>
                      <a:pt x="15" y="11"/>
                      <a:pt x="15" y="11"/>
                      <a:pt x="15" y="11"/>
                    </a:cubicBezTo>
                    <a:cubicBezTo>
                      <a:pt x="14" y="11"/>
                      <a:pt x="14" y="11"/>
                      <a:pt x="14" y="11"/>
                    </a:cubicBezTo>
                    <a:cubicBezTo>
                      <a:pt x="14" y="3"/>
                      <a:pt x="14" y="3"/>
                      <a:pt x="14" y="3"/>
                    </a:cubicBezTo>
                    <a:cubicBezTo>
                      <a:pt x="6" y="3"/>
                      <a:pt x="6" y="3"/>
                      <a:pt x="6" y="3"/>
                    </a:cubicBezTo>
                    <a:cubicBezTo>
                      <a:pt x="6" y="11"/>
                      <a:pt x="6" y="11"/>
                      <a:pt x="6" y="11"/>
                    </a:cubicBezTo>
                    <a:cubicBezTo>
                      <a:pt x="5" y="11"/>
                      <a:pt x="5" y="11"/>
                      <a:pt x="5" y="11"/>
                    </a:cubicBezTo>
                    <a:lnTo>
                      <a:pt x="5" y="2"/>
                    </a:lnTo>
                    <a:close/>
                    <a:moveTo>
                      <a:pt x="6" y="6"/>
                    </a:moveTo>
                    <a:cubicBezTo>
                      <a:pt x="9" y="6"/>
                      <a:pt x="9" y="6"/>
                      <a:pt x="9" y="6"/>
                    </a:cubicBezTo>
                    <a:cubicBezTo>
                      <a:pt x="9" y="3"/>
                      <a:pt x="9" y="3"/>
                      <a:pt x="9" y="3"/>
                    </a:cubicBezTo>
                    <a:cubicBezTo>
                      <a:pt x="10" y="3"/>
                      <a:pt x="10" y="3"/>
                      <a:pt x="10" y="3"/>
                    </a:cubicBezTo>
                    <a:cubicBezTo>
                      <a:pt x="10" y="6"/>
                      <a:pt x="10" y="6"/>
                      <a:pt x="10" y="6"/>
                    </a:cubicBezTo>
                    <a:cubicBezTo>
                      <a:pt x="13" y="6"/>
                      <a:pt x="13" y="6"/>
                      <a:pt x="13" y="6"/>
                    </a:cubicBezTo>
                    <a:cubicBezTo>
                      <a:pt x="13" y="7"/>
                      <a:pt x="13" y="7"/>
                      <a:pt x="13" y="7"/>
                    </a:cubicBezTo>
                    <a:cubicBezTo>
                      <a:pt x="10" y="7"/>
                      <a:pt x="10" y="7"/>
                      <a:pt x="10" y="7"/>
                    </a:cubicBezTo>
                    <a:cubicBezTo>
                      <a:pt x="10" y="8"/>
                      <a:pt x="10" y="8"/>
                      <a:pt x="10" y="8"/>
                    </a:cubicBezTo>
                    <a:cubicBezTo>
                      <a:pt x="11" y="7"/>
                      <a:pt x="11" y="7"/>
                      <a:pt x="11" y="7"/>
                    </a:cubicBezTo>
                    <a:cubicBezTo>
                      <a:pt x="12" y="8"/>
                      <a:pt x="13" y="8"/>
                      <a:pt x="14" y="9"/>
                    </a:cubicBezTo>
                    <a:cubicBezTo>
                      <a:pt x="13" y="10"/>
                      <a:pt x="13" y="10"/>
                      <a:pt x="13" y="10"/>
                    </a:cubicBezTo>
                    <a:cubicBezTo>
                      <a:pt x="12" y="9"/>
                      <a:pt x="11" y="9"/>
                      <a:pt x="10" y="8"/>
                    </a:cubicBezTo>
                    <a:cubicBezTo>
                      <a:pt x="10" y="10"/>
                      <a:pt x="10" y="10"/>
                      <a:pt x="10" y="10"/>
                    </a:cubicBezTo>
                    <a:cubicBezTo>
                      <a:pt x="9" y="10"/>
                      <a:pt x="9" y="10"/>
                      <a:pt x="9" y="10"/>
                    </a:cubicBezTo>
                    <a:cubicBezTo>
                      <a:pt x="9" y="8"/>
                      <a:pt x="9" y="8"/>
                      <a:pt x="9" y="8"/>
                    </a:cubicBezTo>
                    <a:cubicBezTo>
                      <a:pt x="9" y="9"/>
                      <a:pt x="8" y="9"/>
                      <a:pt x="7" y="10"/>
                    </a:cubicBezTo>
                    <a:cubicBezTo>
                      <a:pt x="7" y="10"/>
                      <a:pt x="6" y="10"/>
                      <a:pt x="6" y="9"/>
                    </a:cubicBezTo>
                    <a:cubicBezTo>
                      <a:pt x="7" y="9"/>
                      <a:pt x="8" y="8"/>
                      <a:pt x="9" y="7"/>
                    </a:cubicBezTo>
                    <a:cubicBezTo>
                      <a:pt x="6" y="7"/>
                      <a:pt x="6" y="7"/>
                      <a:pt x="6" y="7"/>
                    </a:cubicBezTo>
                    <a:lnTo>
                      <a:pt x="6" y="6"/>
                    </a:lnTo>
                    <a:close/>
                    <a:moveTo>
                      <a:pt x="6" y="4"/>
                    </a:moveTo>
                    <a:cubicBezTo>
                      <a:pt x="7" y="3"/>
                      <a:pt x="7" y="3"/>
                      <a:pt x="7" y="3"/>
                    </a:cubicBezTo>
                    <a:cubicBezTo>
                      <a:pt x="8" y="4"/>
                      <a:pt x="8" y="4"/>
                      <a:pt x="9" y="5"/>
                    </a:cubicBezTo>
                    <a:cubicBezTo>
                      <a:pt x="8" y="6"/>
                      <a:pt x="8" y="6"/>
                      <a:pt x="8" y="6"/>
                    </a:cubicBezTo>
                    <a:cubicBezTo>
                      <a:pt x="7" y="5"/>
                      <a:pt x="7" y="4"/>
                      <a:pt x="6" y="4"/>
                    </a:cubicBezTo>
                    <a:close/>
                    <a:moveTo>
                      <a:pt x="11" y="5"/>
                    </a:moveTo>
                    <a:cubicBezTo>
                      <a:pt x="12" y="4"/>
                      <a:pt x="12" y="4"/>
                      <a:pt x="13" y="3"/>
                    </a:cubicBezTo>
                    <a:cubicBezTo>
                      <a:pt x="13" y="4"/>
                      <a:pt x="13" y="4"/>
                      <a:pt x="13" y="4"/>
                    </a:cubicBezTo>
                    <a:cubicBezTo>
                      <a:pt x="13" y="5"/>
                      <a:pt x="12" y="5"/>
                      <a:pt x="12" y="6"/>
                    </a:cubicBezTo>
                    <a:lnTo>
                      <a:pt x="1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3" name="Freeform 235"/>
              <p:cNvSpPr>
                <a:spLocks noEditPoints="1"/>
              </p:cNvSpPr>
              <p:nvPr>
                <p:custDataLst>
                  <p:tags r:id="rId112"/>
                </p:custDataLst>
              </p:nvPr>
            </p:nvSpPr>
            <p:spPr bwMode="auto">
              <a:xfrm>
                <a:off x="5856" y="2944"/>
                <a:ext cx="26" cy="30"/>
              </a:xfrm>
              <a:custGeom>
                <a:avLst/>
                <a:gdLst>
                  <a:gd name="T0" fmla="*/ 0 w 14"/>
                  <a:gd name="T1" fmla="*/ 4 h 16"/>
                  <a:gd name="T2" fmla="*/ 1 w 14"/>
                  <a:gd name="T3" fmla="*/ 4 h 16"/>
                  <a:gd name="T4" fmla="*/ 1 w 14"/>
                  <a:gd name="T5" fmla="*/ 16 h 16"/>
                  <a:gd name="T6" fmla="*/ 0 w 14"/>
                  <a:gd name="T7" fmla="*/ 16 h 16"/>
                  <a:gd name="T8" fmla="*/ 0 w 14"/>
                  <a:gd name="T9" fmla="*/ 4 h 16"/>
                  <a:gd name="T10" fmla="*/ 1 w 14"/>
                  <a:gd name="T11" fmla="*/ 1 h 16"/>
                  <a:gd name="T12" fmla="*/ 2 w 14"/>
                  <a:gd name="T13" fmla="*/ 0 h 16"/>
                  <a:gd name="T14" fmla="*/ 4 w 14"/>
                  <a:gd name="T15" fmla="*/ 2 h 16"/>
                  <a:gd name="T16" fmla="*/ 3 w 14"/>
                  <a:gd name="T17" fmla="*/ 3 h 16"/>
                  <a:gd name="T18" fmla="*/ 1 w 14"/>
                  <a:gd name="T19" fmla="*/ 1 h 16"/>
                  <a:gd name="T20" fmla="*/ 5 w 14"/>
                  <a:gd name="T21" fmla="*/ 3 h 16"/>
                  <a:gd name="T22" fmla="*/ 5 w 14"/>
                  <a:gd name="T23" fmla="*/ 1 h 16"/>
                  <a:gd name="T24" fmla="*/ 14 w 14"/>
                  <a:gd name="T25" fmla="*/ 1 h 16"/>
                  <a:gd name="T26" fmla="*/ 14 w 14"/>
                  <a:gd name="T27" fmla="*/ 14 h 16"/>
                  <a:gd name="T28" fmla="*/ 12 w 14"/>
                  <a:gd name="T29" fmla="*/ 16 h 16"/>
                  <a:gd name="T30" fmla="*/ 9 w 14"/>
                  <a:gd name="T31" fmla="*/ 16 h 16"/>
                  <a:gd name="T32" fmla="*/ 9 w 14"/>
                  <a:gd name="T33" fmla="*/ 15 h 16"/>
                  <a:gd name="T34" fmla="*/ 12 w 14"/>
                  <a:gd name="T35" fmla="*/ 15 h 16"/>
                  <a:gd name="T36" fmla="*/ 13 w 14"/>
                  <a:gd name="T37" fmla="*/ 14 h 16"/>
                  <a:gd name="T38" fmla="*/ 13 w 14"/>
                  <a:gd name="T39" fmla="*/ 3 h 16"/>
                  <a:gd name="T40" fmla="*/ 5 w 14"/>
                  <a:gd name="T4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6">
                    <a:moveTo>
                      <a:pt x="0" y="4"/>
                    </a:moveTo>
                    <a:cubicBezTo>
                      <a:pt x="1" y="4"/>
                      <a:pt x="1" y="4"/>
                      <a:pt x="1" y="4"/>
                    </a:cubicBezTo>
                    <a:cubicBezTo>
                      <a:pt x="1" y="16"/>
                      <a:pt x="1" y="16"/>
                      <a:pt x="1" y="16"/>
                    </a:cubicBezTo>
                    <a:cubicBezTo>
                      <a:pt x="0" y="16"/>
                      <a:pt x="0" y="16"/>
                      <a:pt x="0" y="16"/>
                    </a:cubicBezTo>
                    <a:lnTo>
                      <a:pt x="0" y="4"/>
                    </a:lnTo>
                    <a:close/>
                    <a:moveTo>
                      <a:pt x="1" y="1"/>
                    </a:moveTo>
                    <a:cubicBezTo>
                      <a:pt x="2" y="0"/>
                      <a:pt x="2" y="0"/>
                      <a:pt x="2" y="0"/>
                    </a:cubicBezTo>
                    <a:cubicBezTo>
                      <a:pt x="2" y="1"/>
                      <a:pt x="3" y="2"/>
                      <a:pt x="4" y="2"/>
                    </a:cubicBezTo>
                    <a:cubicBezTo>
                      <a:pt x="3" y="3"/>
                      <a:pt x="3" y="3"/>
                      <a:pt x="3" y="3"/>
                    </a:cubicBezTo>
                    <a:cubicBezTo>
                      <a:pt x="2" y="3"/>
                      <a:pt x="1" y="2"/>
                      <a:pt x="1" y="1"/>
                    </a:cubicBezTo>
                    <a:close/>
                    <a:moveTo>
                      <a:pt x="5" y="3"/>
                    </a:moveTo>
                    <a:cubicBezTo>
                      <a:pt x="5" y="1"/>
                      <a:pt x="5" y="1"/>
                      <a:pt x="5" y="1"/>
                    </a:cubicBezTo>
                    <a:cubicBezTo>
                      <a:pt x="14" y="1"/>
                      <a:pt x="14" y="1"/>
                      <a:pt x="14" y="1"/>
                    </a:cubicBezTo>
                    <a:cubicBezTo>
                      <a:pt x="14" y="14"/>
                      <a:pt x="14" y="14"/>
                      <a:pt x="14" y="14"/>
                    </a:cubicBezTo>
                    <a:cubicBezTo>
                      <a:pt x="14" y="15"/>
                      <a:pt x="13" y="16"/>
                      <a:pt x="12" y="16"/>
                    </a:cubicBezTo>
                    <a:cubicBezTo>
                      <a:pt x="11" y="16"/>
                      <a:pt x="10" y="16"/>
                      <a:pt x="9" y="16"/>
                    </a:cubicBezTo>
                    <a:cubicBezTo>
                      <a:pt x="9" y="16"/>
                      <a:pt x="9" y="15"/>
                      <a:pt x="9" y="15"/>
                    </a:cubicBezTo>
                    <a:cubicBezTo>
                      <a:pt x="10" y="15"/>
                      <a:pt x="11" y="15"/>
                      <a:pt x="12" y="15"/>
                    </a:cubicBezTo>
                    <a:cubicBezTo>
                      <a:pt x="12" y="15"/>
                      <a:pt x="13" y="15"/>
                      <a:pt x="13" y="14"/>
                    </a:cubicBezTo>
                    <a:cubicBezTo>
                      <a:pt x="13" y="3"/>
                      <a:pt x="13" y="3"/>
                      <a:pt x="13" y="3"/>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4" name="Freeform 236"/>
              <p:cNvSpPr>
                <a:spLocks noEditPoints="1"/>
              </p:cNvSpPr>
              <p:nvPr>
                <p:custDataLst>
                  <p:tags r:id="rId113"/>
                </p:custDataLst>
              </p:nvPr>
            </p:nvSpPr>
            <p:spPr bwMode="auto">
              <a:xfrm>
                <a:off x="5621" y="3024"/>
                <a:ext cx="51" cy="51"/>
              </a:xfrm>
              <a:custGeom>
                <a:avLst/>
                <a:gdLst>
                  <a:gd name="T0" fmla="*/ 1 w 27"/>
                  <a:gd name="T1" fmla="*/ 8 h 27"/>
                  <a:gd name="T2" fmla="*/ 4 w 27"/>
                  <a:gd name="T3" fmla="*/ 13 h 27"/>
                  <a:gd name="T4" fmla="*/ 1 w 27"/>
                  <a:gd name="T5" fmla="*/ 26 h 27"/>
                  <a:gd name="T6" fmla="*/ 6 w 27"/>
                  <a:gd name="T7" fmla="*/ 17 h 27"/>
                  <a:gd name="T8" fmla="*/ 1 w 27"/>
                  <a:gd name="T9" fmla="*/ 26 h 27"/>
                  <a:gd name="T10" fmla="*/ 2 w 27"/>
                  <a:gd name="T11" fmla="*/ 0 h 27"/>
                  <a:gd name="T12" fmla="*/ 5 w 27"/>
                  <a:gd name="T13" fmla="*/ 6 h 27"/>
                  <a:gd name="T14" fmla="*/ 6 w 27"/>
                  <a:gd name="T15" fmla="*/ 8 h 27"/>
                  <a:gd name="T16" fmla="*/ 14 w 27"/>
                  <a:gd name="T17" fmla="*/ 0 h 27"/>
                  <a:gd name="T18" fmla="*/ 27 w 27"/>
                  <a:gd name="T19" fmla="*/ 3 h 27"/>
                  <a:gd name="T20" fmla="*/ 11 w 27"/>
                  <a:gd name="T21" fmla="*/ 5 h 27"/>
                  <a:gd name="T22" fmla="*/ 6 w 27"/>
                  <a:gd name="T23" fmla="*/ 8 h 27"/>
                  <a:gd name="T24" fmla="*/ 9 w 27"/>
                  <a:gd name="T25" fmla="*/ 14 h 27"/>
                  <a:gd name="T26" fmla="*/ 24 w 27"/>
                  <a:gd name="T27" fmla="*/ 7 h 27"/>
                  <a:gd name="T28" fmla="*/ 27 w 27"/>
                  <a:gd name="T29" fmla="*/ 14 h 27"/>
                  <a:gd name="T30" fmla="*/ 24 w 27"/>
                  <a:gd name="T31" fmla="*/ 16 h 27"/>
                  <a:gd name="T32" fmla="*/ 26 w 27"/>
                  <a:gd name="T33" fmla="*/ 21 h 27"/>
                  <a:gd name="T34" fmla="*/ 24 w 27"/>
                  <a:gd name="T35" fmla="*/ 22 h 27"/>
                  <a:gd name="T36" fmla="*/ 19 w 27"/>
                  <a:gd name="T37" fmla="*/ 27 h 27"/>
                  <a:gd name="T38" fmla="*/ 15 w 27"/>
                  <a:gd name="T39" fmla="*/ 24 h 27"/>
                  <a:gd name="T40" fmla="*/ 22 w 27"/>
                  <a:gd name="T41" fmla="*/ 22 h 27"/>
                  <a:gd name="T42" fmla="*/ 8 w 27"/>
                  <a:gd name="T43" fmla="*/ 20 h 27"/>
                  <a:gd name="T44" fmla="*/ 6 w 27"/>
                  <a:gd name="T45" fmla="*/ 16 h 27"/>
                  <a:gd name="T46" fmla="*/ 22 w 27"/>
                  <a:gd name="T47" fmla="*/ 16 h 27"/>
                  <a:gd name="T48" fmla="*/ 10 w 27"/>
                  <a:gd name="T49" fmla="*/ 21 h 27"/>
                  <a:gd name="T50" fmla="*/ 22 w 27"/>
                  <a:gd name="T51" fmla="*/ 16 h 27"/>
                  <a:gd name="T52" fmla="*/ 12 w 27"/>
                  <a:gd name="T53" fmla="*/ 9 h 27"/>
                  <a:gd name="T54" fmla="*/ 22 w 27"/>
                  <a:gd name="T55" fmla="*/ 14 h 27"/>
                  <a:gd name="T56" fmla="*/ 14 w 27"/>
                  <a:gd name="T57" fmla="*/ 17 h 27"/>
                  <a:gd name="T58" fmla="*/ 19 w 27"/>
                  <a:gd name="T59" fmla="*/ 19 h 27"/>
                  <a:gd name="T60" fmla="*/ 14 w 27"/>
                  <a:gd name="T61" fmla="*/ 17 h 27"/>
                  <a:gd name="T62" fmla="*/ 16 w 27"/>
                  <a:gd name="T63" fmla="*/ 9 h 27"/>
                  <a:gd name="T64" fmla="*/ 18 w 27"/>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7">
                    <a:moveTo>
                      <a:pt x="0" y="9"/>
                    </a:moveTo>
                    <a:cubicBezTo>
                      <a:pt x="1" y="8"/>
                      <a:pt x="1" y="8"/>
                      <a:pt x="1" y="8"/>
                    </a:cubicBezTo>
                    <a:cubicBezTo>
                      <a:pt x="3" y="9"/>
                      <a:pt x="5" y="10"/>
                      <a:pt x="6" y="11"/>
                    </a:cubicBezTo>
                    <a:cubicBezTo>
                      <a:pt x="5" y="12"/>
                      <a:pt x="5" y="12"/>
                      <a:pt x="4" y="13"/>
                    </a:cubicBezTo>
                    <a:cubicBezTo>
                      <a:pt x="3" y="11"/>
                      <a:pt x="1" y="10"/>
                      <a:pt x="0" y="9"/>
                    </a:cubicBezTo>
                    <a:close/>
                    <a:moveTo>
                      <a:pt x="1" y="26"/>
                    </a:moveTo>
                    <a:cubicBezTo>
                      <a:pt x="2" y="23"/>
                      <a:pt x="3" y="19"/>
                      <a:pt x="4" y="16"/>
                    </a:cubicBezTo>
                    <a:cubicBezTo>
                      <a:pt x="4" y="16"/>
                      <a:pt x="5" y="16"/>
                      <a:pt x="6" y="17"/>
                    </a:cubicBezTo>
                    <a:cubicBezTo>
                      <a:pt x="5" y="20"/>
                      <a:pt x="4" y="24"/>
                      <a:pt x="3" y="27"/>
                    </a:cubicBezTo>
                    <a:lnTo>
                      <a:pt x="1" y="26"/>
                    </a:lnTo>
                    <a:close/>
                    <a:moveTo>
                      <a:pt x="1" y="2"/>
                    </a:moveTo>
                    <a:cubicBezTo>
                      <a:pt x="2" y="0"/>
                      <a:pt x="2" y="0"/>
                      <a:pt x="2" y="0"/>
                    </a:cubicBezTo>
                    <a:cubicBezTo>
                      <a:pt x="4" y="1"/>
                      <a:pt x="5" y="3"/>
                      <a:pt x="7" y="4"/>
                    </a:cubicBezTo>
                    <a:cubicBezTo>
                      <a:pt x="6" y="5"/>
                      <a:pt x="6" y="5"/>
                      <a:pt x="5" y="6"/>
                    </a:cubicBezTo>
                    <a:cubicBezTo>
                      <a:pt x="3" y="4"/>
                      <a:pt x="2" y="3"/>
                      <a:pt x="1" y="2"/>
                    </a:cubicBezTo>
                    <a:close/>
                    <a:moveTo>
                      <a:pt x="6" y="8"/>
                    </a:moveTo>
                    <a:cubicBezTo>
                      <a:pt x="8" y="6"/>
                      <a:pt x="10" y="3"/>
                      <a:pt x="11" y="0"/>
                    </a:cubicBezTo>
                    <a:cubicBezTo>
                      <a:pt x="14" y="0"/>
                      <a:pt x="14" y="0"/>
                      <a:pt x="14" y="0"/>
                    </a:cubicBezTo>
                    <a:cubicBezTo>
                      <a:pt x="13" y="1"/>
                      <a:pt x="13" y="2"/>
                      <a:pt x="12" y="3"/>
                    </a:cubicBezTo>
                    <a:cubicBezTo>
                      <a:pt x="27" y="3"/>
                      <a:pt x="27" y="3"/>
                      <a:pt x="27" y="3"/>
                    </a:cubicBezTo>
                    <a:cubicBezTo>
                      <a:pt x="27" y="5"/>
                      <a:pt x="27" y="5"/>
                      <a:pt x="27" y="5"/>
                    </a:cubicBezTo>
                    <a:cubicBezTo>
                      <a:pt x="11" y="5"/>
                      <a:pt x="11" y="5"/>
                      <a:pt x="11" y="5"/>
                    </a:cubicBezTo>
                    <a:cubicBezTo>
                      <a:pt x="10" y="6"/>
                      <a:pt x="9" y="8"/>
                      <a:pt x="7" y="9"/>
                    </a:cubicBezTo>
                    <a:cubicBezTo>
                      <a:pt x="7" y="9"/>
                      <a:pt x="6" y="8"/>
                      <a:pt x="6" y="8"/>
                    </a:cubicBezTo>
                    <a:close/>
                    <a:moveTo>
                      <a:pt x="6" y="14"/>
                    </a:moveTo>
                    <a:cubicBezTo>
                      <a:pt x="9" y="14"/>
                      <a:pt x="9" y="14"/>
                      <a:pt x="9" y="14"/>
                    </a:cubicBezTo>
                    <a:cubicBezTo>
                      <a:pt x="10" y="7"/>
                      <a:pt x="10" y="7"/>
                      <a:pt x="10" y="7"/>
                    </a:cubicBezTo>
                    <a:cubicBezTo>
                      <a:pt x="24" y="7"/>
                      <a:pt x="24" y="7"/>
                      <a:pt x="24" y="7"/>
                    </a:cubicBezTo>
                    <a:cubicBezTo>
                      <a:pt x="24" y="9"/>
                      <a:pt x="24" y="12"/>
                      <a:pt x="24" y="14"/>
                    </a:cubicBezTo>
                    <a:cubicBezTo>
                      <a:pt x="27" y="14"/>
                      <a:pt x="27" y="14"/>
                      <a:pt x="27" y="14"/>
                    </a:cubicBezTo>
                    <a:cubicBezTo>
                      <a:pt x="27" y="16"/>
                      <a:pt x="27" y="16"/>
                      <a:pt x="27" y="16"/>
                    </a:cubicBezTo>
                    <a:cubicBezTo>
                      <a:pt x="24" y="16"/>
                      <a:pt x="24" y="16"/>
                      <a:pt x="24" y="16"/>
                    </a:cubicBezTo>
                    <a:cubicBezTo>
                      <a:pt x="24" y="18"/>
                      <a:pt x="24" y="19"/>
                      <a:pt x="24" y="21"/>
                    </a:cubicBezTo>
                    <a:cubicBezTo>
                      <a:pt x="26" y="21"/>
                      <a:pt x="26" y="21"/>
                      <a:pt x="26" y="21"/>
                    </a:cubicBezTo>
                    <a:cubicBezTo>
                      <a:pt x="26" y="22"/>
                      <a:pt x="26" y="22"/>
                      <a:pt x="26" y="22"/>
                    </a:cubicBezTo>
                    <a:cubicBezTo>
                      <a:pt x="24" y="22"/>
                      <a:pt x="24" y="22"/>
                      <a:pt x="24" y="22"/>
                    </a:cubicBezTo>
                    <a:cubicBezTo>
                      <a:pt x="24" y="24"/>
                      <a:pt x="23" y="25"/>
                      <a:pt x="23" y="25"/>
                    </a:cubicBezTo>
                    <a:cubicBezTo>
                      <a:pt x="22" y="26"/>
                      <a:pt x="21" y="27"/>
                      <a:pt x="19" y="27"/>
                    </a:cubicBezTo>
                    <a:cubicBezTo>
                      <a:pt x="18" y="27"/>
                      <a:pt x="17" y="27"/>
                      <a:pt x="16" y="26"/>
                    </a:cubicBezTo>
                    <a:cubicBezTo>
                      <a:pt x="16" y="26"/>
                      <a:pt x="16" y="25"/>
                      <a:pt x="15" y="24"/>
                    </a:cubicBezTo>
                    <a:cubicBezTo>
                      <a:pt x="17" y="24"/>
                      <a:pt x="18" y="25"/>
                      <a:pt x="19" y="25"/>
                    </a:cubicBezTo>
                    <a:cubicBezTo>
                      <a:pt x="21" y="25"/>
                      <a:pt x="22" y="24"/>
                      <a:pt x="22" y="22"/>
                    </a:cubicBezTo>
                    <a:cubicBezTo>
                      <a:pt x="8" y="22"/>
                      <a:pt x="8" y="22"/>
                      <a:pt x="8" y="22"/>
                    </a:cubicBezTo>
                    <a:cubicBezTo>
                      <a:pt x="8" y="20"/>
                      <a:pt x="8" y="20"/>
                      <a:pt x="8" y="20"/>
                    </a:cubicBezTo>
                    <a:cubicBezTo>
                      <a:pt x="9" y="16"/>
                      <a:pt x="9" y="16"/>
                      <a:pt x="9" y="16"/>
                    </a:cubicBezTo>
                    <a:cubicBezTo>
                      <a:pt x="6" y="16"/>
                      <a:pt x="6" y="16"/>
                      <a:pt x="6" y="16"/>
                    </a:cubicBezTo>
                    <a:lnTo>
                      <a:pt x="6" y="14"/>
                    </a:lnTo>
                    <a:close/>
                    <a:moveTo>
                      <a:pt x="22" y="16"/>
                    </a:moveTo>
                    <a:cubicBezTo>
                      <a:pt x="11" y="16"/>
                      <a:pt x="11" y="16"/>
                      <a:pt x="11" y="16"/>
                    </a:cubicBezTo>
                    <a:cubicBezTo>
                      <a:pt x="10" y="21"/>
                      <a:pt x="10" y="21"/>
                      <a:pt x="10" y="21"/>
                    </a:cubicBezTo>
                    <a:cubicBezTo>
                      <a:pt x="22" y="21"/>
                      <a:pt x="22" y="21"/>
                      <a:pt x="22" y="21"/>
                    </a:cubicBezTo>
                    <a:cubicBezTo>
                      <a:pt x="22" y="19"/>
                      <a:pt x="22" y="17"/>
                      <a:pt x="22" y="16"/>
                    </a:cubicBezTo>
                    <a:close/>
                    <a:moveTo>
                      <a:pt x="22" y="9"/>
                    </a:moveTo>
                    <a:cubicBezTo>
                      <a:pt x="12" y="9"/>
                      <a:pt x="12" y="9"/>
                      <a:pt x="12" y="9"/>
                    </a:cubicBezTo>
                    <a:cubicBezTo>
                      <a:pt x="11" y="14"/>
                      <a:pt x="11" y="14"/>
                      <a:pt x="11" y="14"/>
                    </a:cubicBezTo>
                    <a:cubicBezTo>
                      <a:pt x="22" y="14"/>
                      <a:pt x="22" y="14"/>
                      <a:pt x="22" y="14"/>
                    </a:cubicBezTo>
                    <a:cubicBezTo>
                      <a:pt x="22" y="12"/>
                      <a:pt x="22" y="11"/>
                      <a:pt x="22" y="9"/>
                    </a:cubicBezTo>
                    <a:close/>
                    <a:moveTo>
                      <a:pt x="14" y="17"/>
                    </a:moveTo>
                    <a:cubicBezTo>
                      <a:pt x="15" y="16"/>
                      <a:pt x="15" y="16"/>
                      <a:pt x="15" y="16"/>
                    </a:cubicBezTo>
                    <a:cubicBezTo>
                      <a:pt x="16" y="17"/>
                      <a:pt x="18" y="18"/>
                      <a:pt x="19" y="19"/>
                    </a:cubicBezTo>
                    <a:cubicBezTo>
                      <a:pt x="17" y="20"/>
                      <a:pt x="17" y="20"/>
                      <a:pt x="17" y="20"/>
                    </a:cubicBezTo>
                    <a:cubicBezTo>
                      <a:pt x="16" y="19"/>
                      <a:pt x="15" y="18"/>
                      <a:pt x="14" y="17"/>
                    </a:cubicBezTo>
                    <a:close/>
                    <a:moveTo>
                      <a:pt x="14" y="10"/>
                    </a:moveTo>
                    <a:cubicBezTo>
                      <a:pt x="16" y="9"/>
                      <a:pt x="16" y="9"/>
                      <a:pt x="16" y="9"/>
                    </a:cubicBezTo>
                    <a:cubicBezTo>
                      <a:pt x="17" y="10"/>
                      <a:pt x="18" y="11"/>
                      <a:pt x="19" y="12"/>
                    </a:cubicBezTo>
                    <a:cubicBezTo>
                      <a:pt x="18" y="13"/>
                      <a:pt x="18" y="13"/>
                      <a:pt x="18" y="13"/>
                    </a:cubicBezTo>
                    <a:cubicBezTo>
                      <a:pt x="16" y="12"/>
                      <a:pt x="15" y="11"/>
                      <a:pt x="1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5" name="Freeform 237"/>
              <p:cNvSpPr>
                <a:spLocks noEditPoints="1"/>
              </p:cNvSpPr>
              <p:nvPr>
                <p:custDataLst>
                  <p:tags r:id="rId114"/>
                </p:custDataLst>
              </p:nvPr>
            </p:nvSpPr>
            <p:spPr bwMode="auto">
              <a:xfrm>
                <a:off x="5674" y="3024"/>
                <a:ext cx="51" cy="51"/>
              </a:xfrm>
              <a:custGeom>
                <a:avLst/>
                <a:gdLst>
                  <a:gd name="T0" fmla="*/ 0 w 27"/>
                  <a:gd name="T1" fmla="*/ 3 h 27"/>
                  <a:gd name="T2" fmla="*/ 12 w 27"/>
                  <a:gd name="T3" fmla="*/ 3 h 27"/>
                  <a:gd name="T4" fmla="*/ 12 w 27"/>
                  <a:gd name="T5" fmla="*/ 0 h 27"/>
                  <a:gd name="T6" fmla="*/ 15 w 27"/>
                  <a:gd name="T7" fmla="*/ 0 h 27"/>
                  <a:gd name="T8" fmla="*/ 15 w 27"/>
                  <a:gd name="T9" fmla="*/ 3 h 27"/>
                  <a:gd name="T10" fmla="*/ 27 w 27"/>
                  <a:gd name="T11" fmla="*/ 3 h 27"/>
                  <a:gd name="T12" fmla="*/ 27 w 27"/>
                  <a:gd name="T13" fmla="*/ 5 h 27"/>
                  <a:gd name="T14" fmla="*/ 15 w 27"/>
                  <a:gd name="T15" fmla="*/ 5 h 27"/>
                  <a:gd name="T16" fmla="*/ 15 w 27"/>
                  <a:gd name="T17" fmla="*/ 8 h 27"/>
                  <a:gd name="T18" fmla="*/ 25 w 27"/>
                  <a:gd name="T19" fmla="*/ 8 h 27"/>
                  <a:gd name="T20" fmla="*/ 25 w 27"/>
                  <a:gd name="T21" fmla="*/ 24 h 27"/>
                  <a:gd name="T22" fmla="*/ 22 w 27"/>
                  <a:gd name="T23" fmla="*/ 27 h 27"/>
                  <a:gd name="T24" fmla="*/ 17 w 27"/>
                  <a:gd name="T25" fmla="*/ 27 h 27"/>
                  <a:gd name="T26" fmla="*/ 17 w 27"/>
                  <a:gd name="T27" fmla="*/ 24 h 27"/>
                  <a:gd name="T28" fmla="*/ 21 w 27"/>
                  <a:gd name="T29" fmla="*/ 25 h 27"/>
                  <a:gd name="T30" fmla="*/ 23 w 27"/>
                  <a:gd name="T31" fmla="*/ 23 h 27"/>
                  <a:gd name="T32" fmla="*/ 23 w 27"/>
                  <a:gd name="T33" fmla="*/ 10 h 27"/>
                  <a:gd name="T34" fmla="*/ 4 w 27"/>
                  <a:gd name="T35" fmla="*/ 10 h 27"/>
                  <a:gd name="T36" fmla="*/ 4 w 27"/>
                  <a:gd name="T37" fmla="*/ 27 h 27"/>
                  <a:gd name="T38" fmla="*/ 2 w 27"/>
                  <a:gd name="T39" fmla="*/ 27 h 27"/>
                  <a:gd name="T40" fmla="*/ 2 w 27"/>
                  <a:gd name="T41" fmla="*/ 8 h 27"/>
                  <a:gd name="T42" fmla="*/ 12 w 27"/>
                  <a:gd name="T43" fmla="*/ 8 h 27"/>
                  <a:gd name="T44" fmla="*/ 12 w 27"/>
                  <a:gd name="T45" fmla="*/ 5 h 27"/>
                  <a:gd name="T46" fmla="*/ 0 w 27"/>
                  <a:gd name="T47" fmla="*/ 5 h 27"/>
                  <a:gd name="T48" fmla="*/ 0 w 27"/>
                  <a:gd name="T49" fmla="*/ 3 h 27"/>
                  <a:gd name="T50" fmla="*/ 5 w 27"/>
                  <a:gd name="T51" fmla="*/ 19 h 27"/>
                  <a:gd name="T52" fmla="*/ 12 w 27"/>
                  <a:gd name="T53" fmla="*/ 19 h 27"/>
                  <a:gd name="T54" fmla="*/ 12 w 27"/>
                  <a:gd name="T55" fmla="*/ 16 h 27"/>
                  <a:gd name="T56" fmla="*/ 6 w 27"/>
                  <a:gd name="T57" fmla="*/ 16 h 27"/>
                  <a:gd name="T58" fmla="*/ 6 w 27"/>
                  <a:gd name="T59" fmla="*/ 15 h 27"/>
                  <a:gd name="T60" fmla="*/ 15 w 27"/>
                  <a:gd name="T61" fmla="*/ 15 h 27"/>
                  <a:gd name="T62" fmla="*/ 17 w 27"/>
                  <a:gd name="T63" fmla="*/ 10 h 27"/>
                  <a:gd name="T64" fmla="*/ 19 w 27"/>
                  <a:gd name="T65" fmla="*/ 11 h 27"/>
                  <a:gd name="T66" fmla="*/ 17 w 27"/>
                  <a:gd name="T67" fmla="*/ 15 h 27"/>
                  <a:gd name="T68" fmla="*/ 21 w 27"/>
                  <a:gd name="T69" fmla="*/ 15 h 27"/>
                  <a:gd name="T70" fmla="*/ 21 w 27"/>
                  <a:gd name="T71" fmla="*/ 16 h 27"/>
                  <a:gd name="T72" fmla="*/ 15 w 27"/>
                  <a:gd name="T73" fmla="*/ 16 h 27"/>
                  <a:gd name="T74" fmla="*/ 15 w 27"/>
                  <a:gd name="T75" fmla="*/ 19 h 27"/>
                  <a:gd name="T76" fmla="*/ 22 w 27"/>
                  <a:gd name="T77" fmla="*/ 19 h 27"/>
                  <a:gd name="T78" fmla="*/ 22 w 27"/>
                  <a:gd name="T79" fmla="*/ 21 h 27"/>
                  <a:gd name="T80" fmla="*/ 15 w 27"/>
                  <a:gd name="T81" fmla="*/ 21 h 27"/>
                  <a:gd name="T82" fmla="*/ 15 w 27"/>
                  <a:gd name="T83" fmla="*/ 26 h 27"/>
                  <a:gd name="T84" fmla="*/ 12 w 27"/>
                  <a:gd name="T85" fmla="*/ 26 h 27"/>
                  <a:gd name="T86" fmla="*/ 12 w 27"/>
                  <a:gd name="T87" fmla="*/ 21 h 27"/>
                  <a:gd name="T88" fmla="*/ 5 w 27"/>
                  <a:gd name="T89" fmla="*/ 21 h 27"/>
                  <a:gd name="T90" fmla="*/ 5 w 27"/>
                  <a:gd name="T91" fmla="*/ 19 h 27"/>
                  <a:gd name="T92" fmla="*/ 8 w 27"/>
                  <a:gd name="T93" fmla="*/ 11 h 27"/>
                  <a:gd name="T94" fmla="*/ 9 w 27"/>
                  <a:gd name="T95" fmla="*/ 10 h 27"/>
                  <a:gd name="T96" fmla="*/ 12 w 27"/>
                  <a:gd name="T97" fmla="*/ 13 h 27"/>
                  <a:gd name="T98" fmla="*/ 10 w 27"/>
                  <a:gd name="T99" fmla="*/ 14 h 27"/>
                  <a:gd name="T100" fmla="*/ 8 w 2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 h="27">
                    <a:moveTo>
                      <a:pt x="0" y="3"/>
                    </a:moveTo>
                    <a:cubicBezTo>
                      <a:pt x="12" y="3"/>
                      <a:pt x="12" y="3"/>
                      <a:pt x="12" y="3"/>
                    </a:cubicBezTo>
                    <a:cubicBezTo>
                      <a:pt x="12" y="0"/>
                      <a:pt x="12" y="0"/>
                      <a:pt x="12" y="0"/>
                    </a:cubicBezTo>
                    <a:cubicBezTo>
                      <a:pt x="15" y="0"/>
                      <a:pt x="15" y="0"/>
                      <a:pt x="15" y="0"/>
                    </a:cubicBezTo>
                    <a:cubicBezTo>
                      <a:pt x="15" y="3"/>
                      <a:pt x="15" y="3"/>
                      <a:pt x="15" y="3"/>
                    </a:cubicBezTo>
                    <a:cubicBezTo>
                      <a:pt x="27" y="3"/>
                      <a:pt x="27" y="3"/>
                      <a:pt x="27" y="3"/>
                    </a:cubicBezTo>
                    <a:cubicBezTo>
                      <a:pt x="27" y="5"/>
                      <a:pt x="27" y="5"/>
                      <a:pt x="27" y="5"/>
                    </a:cubicBezTo>
                    <a:cubicBezTo>
                      <a:pt x="15" y="5"/>
                      <a:pt x="15" y="5"/>
                      <a:pt x="15" y="5"/>
                    </a:cubicBezTo>
                    <a:cubicBezTo>
                      <a:pt x="15" y="8"/>
                      <a:pt x="15" y="8"/>
                      <a:pt x="15" y="8"/>
                    </a:cubicBezTo>
                    <a:cubicBezTo>
                      <a:pt x="25" y="8"/>
                      <a:pt x="25" y="8"/>
                      <a:pt x="25" y="8"/>
                    </a:cubicBezTo>
                    <a:cubicBezTo>
                      <a:pt x="25" y="24"/>
                      <a:pt x="25" y="24"/>
                      <a:pt x="25" y="24"/>
                    </a:cubicBezTo>
                    <a:cubicBezTo>
                      <a:pt x="25" y="26"/>
                      <a:pt x="24" y="27"/>
                      <a:pt x="22" y="27"/>
                    </a:cubicBezTo>
                    <a:cubicBezTo>
                      <a:pt x="21" y="27"/>
                      <a:pt x="19" y="27"/>
                      <a:pt x="17" y="27"/>
                    </a:cubicBezTo>
                    <a:cubicBezTo>
                      <a:pt x="17" y="26"/>
                      <a:pt x="17" y="25"/>
                      <a:pt x="17" y="24"/>
                    </a:cubicBezTo>
                    <a:cubicBezTo>
                      <a:pt x="19" y="25"/>
                      <a:pt x="20" y="25"/>
                      <a:pt x="21" y="25"/>
                    </a:cubicBezTo>
                    <a:cubicBezTo>
                      <a:pt x="22" y="25"/>
                      <a:pt x="23" y="24"/>
                      <a:pt x="23" y="23"/>
                    </a:cubicBezTo>
                    <a:cubicBezTo>
                      <a:pt x="23" y="10"/>
                      <a:pt x="23" y="10"/>
                      <a:pt x="23" y="10"/>
                    </a:cubicBezTo>
                    <a:cubicBezTo>
                      <a:pt x="4" y="10"/>
                      <a:pt x="4" y="10"/>
                      <a:pt x="4" y="10"/>
                    </a:cubicBezTo>
                    <a:cubicBezTo>
                      <a:pt x="4" y="27"/>
                      <a:pt x="4" y="27"/>
                      <a:pt x="4" y="27"/>
                    </a:cubicBezTo>
                    <a:cubicBezTo>
                      <a:pt x="2" y="27"/>
                      <a:pt x="2" y="27"/>
                      <a:pt x="2" y="27"/>
                    </a:cubicBezTo>
                    <a:cubicBezTo>
                      <a:pt x="2" y="8"/>
                      <a:pt x="2" y="8"/>
                      <a:pt x="2" y="8"/>
                    </a:cubicBezTo>
                    <a:cubicBezTo>
                      <a:pt x="12" y="8"/>
                      <a:pt x="12" y="8"/>
                      <a:pt x="12" y="8"/>
                    </a:cubicBezTo>
                    <a:cubicBezTo>
                      <a:pt x="12" y="5"/>
                      <a:pt x="12" y="5"/>
                      <a:pt x="12" y="5"/>
                    </a:cubicBezTo>
                    <a:cubicBezTo>
                      <a:pt x="0" y="5"/>
                      <a:pt x="0" y="5"/>
                      <a:pt x="0" y="5"/>
                    </a:cubicBezTo>
                    <a:lnTo>
                      <a:pt x="0" y="3"/>
                    </a:lnTo>
                    <a:close/>
                    <a:moveTo>
                      <a:pt x="5" y="19"/>
                    </a:moveTo>
                    <a:cubicBezTo>
                      <a:pt x="12" y="19"/>
                      <a:pt x="12" y="19"/>
                      <a:pt x="12" y="19"/>
                    </a:cubicBezTo>
                    <a:cubicBezTo>
                      <a:pt x="12" y="16"/>
                      <a:pt x="12" y="16"/>
                      <a:pt x="12" y="16"/>
                    </a:cubicBezTo>
                    <a:cubicBezTo>
                      <a:pt x="6" y="16"/>
                      <a:pt x="6" y="16"/>
                      <a:pt x="6" y="16"/>
                    </a:cubicBezTo>
                    <a:cubicBezTo>
                      <a:pt x="6" y="15"/>
                      <a:pt x="6" y="15"/>
                      <a:pt x="6" y="15"/>
                    </a:cubicBezTo>
                    <a:cubicBezTo>
                      <a:pt x="15" y="15"/>
                      <a:pt x="15" y="15"/>
                      <a:pt x="15" y="15"/>
                    </a:cubicBezTo>
                    <a:cubicBezTo>
                      <a:pt x="15" y="13"/>
                      <a:pt x="16" y="12"/>
                      <a:pt x="17" y="10"/>
                    </a:cubicBezTo>
                    <a:cubicBezTo>
                      <a:pt x="19" y="11"/>
                      <a:pt x="19" y="11"/>
                      <a:pt x="19" y="11"/>
                    </a:cubicBezTo>
                    <a:cubicBezTo>
                      <a:pt x="18" y="13"/>
                      <a:pt x="18" y="14"/>
                      <a:pt x="17" y="15"/>
                    </a:cubicBezTo>
                    <a:cubicBezTo>
                      <a:pt x="21" y="15"/>
                      <a:pt x="21" y="15"/>
                      <a:pt x="21" y="15"/>
                    </a:cubicBezTo>
                    <a:cubicBezTo>
                      <a:pt x="21" y="16"/>
                      <a:pt x="21" y="16"/>
                      <a:pt x="21" y="16"/>
                    </a:cubicBezTo>
                    <a:cubicBezTo>
                      <a:pt x="15" y="16"/>
                      <a:pt x="15" y="16"/>
                      <a:pt x="15" y="16"/>
                    </a:cubicBezTo>
                    <a:cubicBezTo>
                      <a:pt x="15" y="19"/>
                      <a:pt x="15" y="19"/>
                      <a:pt x="15" y="19"/>
                    </a:cubicBezTo>
                    <a:cubicBezTo>
                      <a:pt x="22" y="19"/>
                      <a:pt x="22" y="19"/>
                      <a:pt x="22" y="19"/>
                    </a:cubicBezTo>
                    <a:cubicBezTo>
                      <a:pt x="22" y="21"/>
                      <a:pt x="22" y="21"/>
                      <a:pt x="22" y="21"/>
                    </a:cubicBezTo>
                    <a:cubicBezTo>
                      <a:pt x="15" y="21"/>
                      <a:pt x="15" y="21"/>
                      <a:pt x="15" y="21"/>
                    </a:cubicBezTo>
                    <a:cubicBezTo>
                      <a:pt x="15" y="26"/>
                      <a:pt x="15" y="26"/>
                      <a:pt x="15" y="26"/>
                    </a:cubicBezTo>
                    <a:cubicBezTo>
                      <a:pt x="12" y="26"/>
                      <a:pt x="12" y="26"/>
                      <a:pt x="12" y="26"/>
                    </a:cubicBezTo>
                    <a:cubicBezTo>
                      <a:pt x="12" y="21"/>
                      <a:pt x="12" y="21"/>
                      <a:pt x="12" y="21"/>
                    </a:cubicBezTo>
                    <a:cubicBezTo>
                      <a:pt x="5" y="21"/>
                      <a:pt x="5" y="21"/>
                      <a:pt x="5" y="21"/>
                    </a:cubicBezTo>
                    <a:lnTo>
                      <a:pt x="5" y="19"/>
                    </a:lnTo>
                    <a:close/>
                    <a:moveTo>
                      <a:pt x="8" y="11"/>
                    </a:moveTo>
                    <a:cubicBezTo>
                      <a:pt x="9" y="10"/>
                      <a:pt x="9" y="10"/>
                      <a:pt x="9" y="10"/>
                    </a:cubicBezTo>
                    <a:cubicBezTo>
                      <a:pt x="10" y="11"/>
                      <a:pt x="11" y="12"/>
                      <a:pt x="12" y="13"/>
                    </a:cubicBezTo>
                    <a:cubicBezTo>
                      <a:pt x="10" y="14"/>
                      <a:pt x="10" y="14"/>
                      <a:pt x="10" y="14"/>
                    </a:cubicBezTo>
                    <a:cubicBezTo>
                      <a:pt x="9" y="13"/>
                      <a:pt x="9" y="12"/>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6" name="Freeform 238"/>
              <p:cNvSpPr/>
              <p:nvPr>
                <p:custDataLst>
                  <p:tags r:id="rId115"/>
                </p:custDataLst>
              </p:nvPr>
            </p:nvSpPr>
            <p:spPr bwMode="auto">
              <a:xfrm>
                <a:off x="5477" y="2607"/>
                <a:ext cx="118" cy="120"/>
              </a:xfrm>
              <a:custGeom>
                <a:avLst/>
                <a:gdLst>
                  <a:gd name="T0" fmla="*/ 9 w 63"/>
                  <a:gd name="T1" fmla="*/ 10 h 64"/>
                  <a:gd name="T2" fmla="*/ 35 w 63"/>
                  <a:gd name="T3" fmla="*/ 10 h 64"/>
                  <a:gd name="T4" fmla="*/ 30 w 63"/>
                  <a:gd name="T5" fmla="*/ 3 h 64"/>
                  <a:gd name="T6" fmla="*/ 35 w 63"/>
                  <a:gd name="T7" fmla="*/ 0 h 64"/>
                  <a:gd name="T8" fmla="*/ 40 w 63"/>
                  <a:gd name="T9" fmla="*/ 8 h 64"/>
                  <a:gd name="T10" fmla="*/ 37 w 63"/>
                  <a:gd name="T11" fmla="*/ 10 h 64"/>
                  <a:gd name="T12" fmla="*/ 63 w 63"/>
                  <a:gd name="T13" fmla="*/ 10 h 64"/>
                  <a:gd name="T14" fmla="*/ 63 w 63"/>
                  <a:gd name="T15" fmla="*/ 15 h 64"/>
                  <a:gd name="T16" fmla="*/ 15 w 63"/>
                  <a:gd name="T17" fmla="*/ 15 h 64"/>
                  <a:gd name="T18" fmla="*/ 15 w 63"/>
                  <a:gd name="T19" fmla="*/ 31 h 64"/>
                  <a:gd name="T20" fmla="*/ 4 w 63"/>
                  <a:gd name="T21" fmla="*/ 64 h 64"/>
                  <a:gd name="T22" fmla="*/ 0 w 63"/>
                  <a:gd name="T23" fmla="*/ 60 h 64"/>
                  <a:gd name="T24" fmla="*/ 9 w 63"/>
                  <a:gd name="T25" fmla="*/ 31 h 64"/>
                  <a:gd name="T26" fmla="*/ 9 w 63"/>
                  <a:gd name="T2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4">
                    <a:moveTo>
                      <a:pt x="9" y="10"/>
                    </a:moveTo>
                    <a:cubicBezTo>
                      <a:pt x="35" y="10"/>
                      <a:pt x="35" y="10"/>
                      <a:pt x="35" y="10"/>
                    </a:cubicBezTo>
                    <a:cubicBezTo>
                      <a:pt x="34" y="8"/>
                      <a:pt x="32" y="6"/>
                      <a:pt x="30" y="3"/>
                    </a:cubicBezTo>
                    <a:cubicBezTo>
                      <a:pt x="35" y="0"/>
                      <a:pt x="35" y="0"/>
                      <a:pt x="35" y="0"/>
                    </a:cubicBezTo>
                    <a:cubicBezTo>
                      <a:pt x="37" y="3"/>
                      <a:pt x="39" y="5"/>
                      <a:pt x="40" y="8"/>
                    </a:cubicBezTo>
                    <a:cubicBezTo>
                      <a:pt x="37" y="10"/>
                      <a:pt x="37" y="10"/>
                      <a:pt x="37" y="10"/>
                    </a:cubicBezTo>
                    <a:cubicBezTo>
                      <a:pt x="63" y="10"/>
                      <a:pt x="63" y="10"/>
                      <a:pt x="63" y="10"/>
                    </a:cubicBezTo>
                    <a:cubicBezTo>
                      <a:pt x="63" y="15"/>
                      <a:pt x="63" y="15"/>
                      <a:pt x="63" y="15"/>
                    </a:cubicBezTo>
                    <a:cubicBezTo>
                      <a:pt x="15" y="15"/>
                      <a:pt x="15" y="15"/>
                      <a:pt x="15" y="15"/>
                    </a:cubicBezTo>
                    <a:cubicBezTo>
                      <a:pt x="15" y="31"/>
                      <a:pt x="15" y="31"/>
                      <a:pt x="15" y="31"/>
                    </a:cubicBezTo>
                    <a:cubicBezTo>
                      <a:pt x="15" y="45"/>
                      <a:pt x="11" y="56"/>
                      <a:pt x="4" y="64"/>
                    </a:cubicBezTo>
                    <a:cubicBezTo>
                      <a:pt x="3" y="63"/>
                      <a:pt x="2" y="61"/>
                      <a:pt x="0" y="60"/>
                    </a:cubicBezTo>
                    <a:cubicBezTo>
                      <a:pt x="6" y="53"/>
                      <a:pt x="9" y="43"/>
                      <a:pt x="9" y="31"/>
                    </a:cubicBezTo>
                    <a:lnTo>
                      <a:pt x="9"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7" name="Freeform 239"/>
              <p:cNvSpPr>
                <a:spLocks noEditPoints="1"/>
              </p:cNvSpPr>
              <p:nvPr>
                <p:custDataLst>
                  <p:tags r:id="rId116"/>
                </p:custDataLst>
              </p:nvPr>
            </p:nvSpPr>
            <p:spPr bwMode="auto">
              <a:xfrm>
                <a:off x="5603" y="2617"/>
                <a:ext cx="118" cy="110"/>
              </a:xfrm>
              <a:custGeom>
                <a:avLst/>
                <a:gdLst>
                  <a:gd name="T0" fmla="*/ 0 w 63"/>
                  <a:gd name="T1" fmla="*/ 0 h 59"/>
                  <a:gd name="T2" fmla="*/ 63 w 63"/>
                  <a:gd name="T3" fmla="*/ 0 h 59"/>
                  <a:gd name="T4" fmla="*/ 63 w 63"/>
                  <a:gd name="T5" fmla="*/ 4 h 59"/>
                  <a:gd name="T6" fmla="*/ 42 w 63"/>
                  <a:gd name="T7" fmla="*/ 4 h 59"/>
                  <a:gd name="T8" fmla="*/ 42 w 63"/>
                  <a:gd name="T9" fmla="*/ 14 h 59"/>
                  <a:gd name="T10" fmla="*/ 60 w 63"/>
                  <a:gd name="T11" fmla="*/ 14 h 59"/>
                  <a:gd name="T12" fmla="*/ 60 w 63"/>
                  <a:gd name="T13" fmla="*/ 59 h 59"/>
                  <a:gd name="T14" fmla="*/ 55 w 63"/>
                  <a:gd name="T15" fmla="*/ 59 h 59"/>
                  <a:gd name="T16" fmla="*/ 55 w 63"/>
                  <a:gd name="T17" fmla="*/ 55 h 59"/>
                  <a:gd name="T18" fmla="*/ 9 w 63"/>
                  <a:gd name="T19" fmla="*/ 55 h 59"/>
                  <a:gd name="T20" fmla="*/ 9 w 63"/>
                  <a:gd name="T21" fmla="*/ 59 h 59"/>
                  <a:gd name="T22" fmla="*/ 4 w 63"/>
                  <a:gd name="T23" fmla="*/ 59 h 59"/>
                  <a:gd name="T24" fmla="*/ 4 w 63"/>
                  <a:gd name="T25" fmla="*/ 14 h 59"/>
                  <a:gd name="T26" fmla="*/ 21 w 63"/>
                  <a:gd name="T27" fmla="*/ 14 h 59"/>
                  <a:gd name="T28" fmla="*/ 22 w 63"/>
                  <a:gd name="T29" fmla="*/ 4 h 59"/>
                  <a:gd name="T30" fmla="*/ 0 w 63"/>
                  <a:gd name="T31" fmla="*/ 4 h 59"/>
                  <a:gd name="T32" fmla="*/ 0 w 63"/>
                  <a:gd name="T33" fmla="*/ 0 h 59"/>
                  <a:gd name="T34" fmla="*/ 55 w 63"/>
                  <a:gd name="T35" fmla="*/ 51 h 59"/>
                  <a:gd name="T36" fmla="*/ 55 w 63"/>
                  <a:gd name="T37" fmla="*/ 39 h 59"/>
                  <a:gd name="T38" fmla="*/ 43 w 63"/>
                  <a:gd name="T39" fmla="*/ 39 h 59"/>
                  <a:gd name="T40" fmla="*/ 37 w 63"/>
                  <a:gd name="T41" fmla="*/ 32 h 59"/>
                  <a:gd name="T42" fmla="*/ 37 w 63"/>
                  <a:gd name="T43" fmla="*/ 19 h 59"/>
                  <a:gd name="T44" fmla="*/ 26 w 63"/>
                  <a:gd name="T45" fmla="*/ 19 h 59"/>
                  <a:gd name="T46" fmla="*/ 14 w 63"/>
                  <a:gd name="T47" fmla="*/ 42 h 59"/>
                  <a:gd name="T48" fmla="*/ 10 w 63"/>
                  <a:gd name="T49" fmla="*/ 38 h 59"/>
                  <a:gd name="T50" fmla="*/ 21 w 63"/>
                  <a:gd name="T51" fmla="*/ 19 h 59"/>
                  <a:gd name="T52" fmla="*/ 9 w 63"/>
                  <a:gd name="T53" fmla="*/ 19 h 59"/>
                  <a:gd name="T54" fmla="*/ 9 w 63"/>
                  <a:gd name="T55" fmla="*/ 51 h 59"/>
                  <a:gd name="T56" fmla="*/ 55 w 63"/>
                  <a:gd name="T57" fmla="*/ 51 h 59"/>
                  <a:gd name="T58" fmla="*/ 27 w 63"/>
                  <a:gd name="T59" fmla="*/ 14 h 59"/>
                  <a:gd name="T60" fmla="*/ 37 w 63"/>
                  <a:gd name="T61" fmla="*/ 14 h 59"/>
                  <a:gd name="T62" fmla="*/ 37 w 63"/>
                  <a:gd name="T63" fmla="*/ 4 h 59"/>
                  <a:gd name="T64" fmla="*/ 27 w 63"/>
                  <a:gd name="T65" fmla="*/ 4 h 59"/>
                  <a:gd name="T66" fmla="*/ 27 w 63"/>
                  <a:gd name="T67" fmla="*/ 14 h 59"/>
                  <a:gd name="T68" fmla="*/ 45 w 63"/>
                  <a:gd name="T69" fmla="*/ 35 h 59"/>
                  <a:gd name="T70" fmla="*/ 55 w 63"/>
                  <a:gd name="T71" fmla="*/ 35 h 59"/>
                  <a:gd name="T72" fmla="*/ 55 w 63"/>
                  <a:gd name="T73" fmla="*/ 19 h 59"/>
                  <a:gd name="T74" fmla="*/ 42 w 63"/>
                  <a:gd name="T75" fmla="*/ 19 h 59"/>
                  <a:gd name="T76" fmla="*/ 42 w 63"/>
                  <a:gd name="T77" fmla="*/ 31 h 59"/>
                  <a:gd name="T78" fmla="*/ 45 w 63"/>
                  <a:gd name="T79"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59">
                    <a:moveTo>
                      <a:pt x="0" y="0"/>
                    </a:moveTo>
                    <a:cubicBezTo>
                      <a:pt x="63" y="0"/>
                      <a:pt x="63" y="0"/>
                      <a:pt x="63" y="0"/>
                    </a:cubicBezTo>
                    <a:cubicBezTo>
                      <a:pt x="63" y="4"/>
                      <a:pt x="63" y="4"/>
                      <a:pt x="63" y="4"/>
                    </a:cubicBezTo>
                    <a:cubicBezTo>
                      <a:pt x="42" y="4"/>
                      <a:pt x="42" y="4"/>
                      <a:pt x="42" y="4"/>
                    </a:cubicBezTo>
                    <a:cubicBezTo>
                      <a:pt x="42" y="14"/>
                      <a:pt x="42" y="14"/>
                      <a:pt x="42" y="14"/>
                    </a:cubicBezTo>
                    <a:cubicBezTo>
                      <a:pt x="60" y="14"/>
                      <a:pt x="60" y="14"/>
                      <a:pt x="60" y="14"/>
                    </a:cubicBezTo>
                    <a:cubicBezTo>
                      <a:pt x="60" y="59"/>
                      <a:pt x="60" y="59"/>
                      <a:pt x="60" y="59"/>
                    </a:cubicBezTo>
                    <a:cubicBezTo>
                      <a:pt x="55" y="59"/>
                      <a:pt x="55" y="59"/>
                      <a:pt x="55" y="59"/>
                    </a:cubicBezTo>
                    <a:cubicBezTo>
                      <a:pt x="55" y="55"/>
                      <a:pt x="55" y="55"/>
                      <a:pt x="55" y="55"/>
                    </a:cubicBezTo>
                    <a:cubicBezTo>
                      <a:pt x="9" y="55"/>
                      <a:pt x="9" y="55"/>
                      <a:pt x="9" y="55"/>
                    </a:cubicBezTo>
                    <a:cubicBezTo>
                      <a:pt x="9" y="59"/>
                      <a:pt x="9" y="59"/>
                      <a:pt x="9" y="59"/>
                    </a:cubicBezTo>
                    <a:cubicBezTo>
                      <a:pt x="4" y="59"/>
                      <a:pt x="4" y="59"/>
                      <a:pt x="4" y="59"/>
                    </a:cubicBezTo>
                    <a:cubicBezTo>
                      <a:pt x="4" y="14"/>
                      <a:pt x="4" y="14"/>
                      <a:pt x="4" y="14"/>
                    </a:cubicBezTo>
                    <a:cubicBezTo>
                      <a:pt x="21" y="14"/>
                      <a:pt x="21" y="14"/>
                      <a:pt x="21" y="14"/>
                    </a:cubicBezTo>
                    <a:cubicBezTo>
                      <a:pt x="22" y="11"/>
                      <a:pt x="22" y="8"/>
                      <a:pt x="22" y="4"/>
                    </a:cubicBezTo>
                    <a:cubicBezTo>
                      <a:pt x="0" y="4"/>
                      <a:pt x="0" y="4"/>
                      <a:pt x="0" y="4"/>
                    </a:cubicBezTo>
                    <a:lnTo>
                      <a:pt x="0" y="0"/>
                    </a:lnTo>
                    <a:close/>
                    <a:moveTo>
                      <a:pt x="55" y="51"/>
                    </a:moveTo>
                    <a:cubicBezTo>
                      <a:pt x="55" y="39"/>
                      <a:pt x="55" y="39"/>
                      <a:pt x="55" y="39"/>
                    </a:cubicBezTo>
                    <a:cubicBezTo>
                      <a:pt x="43" y="39"/>
                      <a:pt x="43" y="39"/>
                      <a:pt x="43" y="39"/>
                    </a:cubicBezTo>
                    <a:cubicBezTo>
                      <a:pt x="39" y="39"/>
                      <a:pt x="37" y="37"/>
                      <a:pt x="37" y="32"/>
                    </a:cubicBezTo>
                    <a:cubicBezTo>
                      <a:pt x="37" y="19"/>
                      <a:pt x="37" y="19"/>
                      <a:pt x="37" y="19"/>
                    </a:cubicBezTo>
                    <a:cubicBezTo>
                      <a:pt x="26" y="19"/>
                      <a:pt x="26" y="19"/>
                      <a:pt x="26" y="19"/>
                    </a:cubicBezTo>
                    <a:cubicBezTo>
                      <a:pt x="26" y="29"/>
                      <a:pt x="22" y="37"/>
                      <a:pt x="14" y="42"/>
                    </a:cubicBezTo>
                    <a:cubicBezTo>
                      <a:pt x="13" y="41"/>
                      <a:pt x="12" y="40"/>
                      <a:pt x="10" y="38"/>
                    </a:cubicBezTo>
                    <a:cubicBezTo>
                      <a:pt x="17" y="34"/>
                      <a:pt x="21" y="27"/>
                      <a:pt x="21" y="19"/>
                    </a:cubicBezTo>
                    <a:cubicBezTo>
                      <a:pt x="9" y="19"/>
                      <a:pt x="9" y="19"/>
                      <a:pt x="9" y="19"/>
                    </a:cubicBezTo>
                    <a:cubicBezTo>
                      <a:pt x="9" y="51"/>
                      <a:pt x="9" y="51"/>
                      <a:pt x="9" y="51"/>
                    </a:cubicBezTo>
                    <a:lnTo>
                      <a:pt x="55" y="51"/>
                    </a:lnTo>
                    <a:close/>
                    <a:moveTo>
                      <a:pt x="27" y="14"/>
                    </a:moveTo>
                    <a:cubicBezTo>
                      <a:pt x="37" y="14"/>
                      <a:pt x="37" y="14"/>
                      <a:pt x="37" y="14"/>
                    </a:cubicBezTo>
                    <a:cubicBezTo>
                      <a:pt x="37" y="4"/>
                      <a:pt x="37" y="4"/>
                      <a:pt x="37" y="4"/>
                    </a:cubicBezTo>
                    <a:cubicBezTo>
                      <a:pt x="27" y="4"/>
                      <a:pt x="27" y="4"/>
                      <a:pt x="27" y="4"/>
                    </a:cubicBezTo>
                    <a:cubicBezTo>
                      <a:pt x="27" y="8"/>
                      <a:pt x="27" y="11"/>
                      <a:pt x="27" y="14"/>
                    </a:cubicBezTo>
                    <a:close/>
                    <a:moveTo>
                      <a:pt x="45" y="35"/>
                    </a:moveTo>
                    <a:cubicBezTo>
                      <a:pt x="55" y="35"/>
                      <a:pt x="55" y="35"/>
                      <a:pt x="55" y="35"/>
                    </a:cubicBezTo>
                    <a:cubicBezTo>
                      <a:pt x="55" y="19"/>
                      <a:pt x="55" y="19"/>
                      <a:pt x="55" y="19"/>
                    </a:cubicBezTo>
                    <a:cubicBezTo>
                      <a:pt x="42" y="19"/>
                      <a:pt x="42" y="19"/>
                      <a:pt x="42" y="19"/>
                    </a:cubicBezTo>
                    <a:cubicBezTo>
                      <a:pt x="42" y="31"/>
                      <a:pt x="42" y="31"/>
                      <a:pt x="42" y="31"/>
                    </a:cubicBezTo>
                    <a:cubicBezTo>
                      <a:pt x="42" y="34"/>
                      <a:pt x="43" y="35"/>
                      <a:pt x="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8" name="Freeform 240"/>
              <p:cNvSpPr>
                <a:spLocks noEditPoints="1"/>
              </p:cNvSpPr>
              <p:nvPr>
                <p:custDataLst>
                  <p:tags r:id="rId117"/>
                </p:custDataLst>
              </p:nvPr>
            </p:nvSpPr>
            <p:spPr bwMode="auto">
              <a:xfrm>
                <a:off x="6534" y="2521"/>
                <a:ext cx="39" cy="39"/>
              </a:xfrm>
              <a:custGeom>
                <a:avLst/>
                <a:gdLst>
                  <a:gd name="T0" fmla="*/ 14 w 21"/>
                  <a:gd name="T1" fmla="*/ 3 h 21"/>
                  <a:gd name="T2" fmla="*/ 21 w 21"/>
                  <a:gd name="T3" fmla="*/ 10 h 21"/>
                  <a:gd name="T4" fmla="*/ 19 w 21"/>
                  <a:gd name="T5" fmla="*/ 11 h 21"/>
                  <a:gd name="T6" fmla="*/ 17 w 21"/>
                  <a:gd name="T7" fmla="*/ 9 h 21"/>
                  <a:gd name="T8" fmla="*/ 3 w 21"/>
                  <a:gd name="T9" fmla="*/ 10 h 21"/>
                  <a:gd name="T10" fmla="*/ 1 w 21"/>
                  <a:gd name="T11" fmla="*/ 10 h 21"/>
                  <a:gd name="T12" fmla="*/ 0 w 21"/>
                  <a:gd name="T13" fmla="*/ 8 h 21"/>
                  <a:gd name="T14" fmla="*/ 2 w 21"/>
                  <a:gd name="T15" fmla="*/ 7 h 21"/>
                  <a:gd name="T16" fmla="*/ 8 w 21"/>
                  <a:gd name="T17" fmla="*/ 0 h 21"/>
                  <a:gd name="T18" fmla="*/ 10 w 21"/>
                  <a:gd name="T19" fmla="*/ 1 h 21"/>
                  <a:gd name="T20" fmla="*/ 3 w 21"/>
                  <a:gd name="T21" fmla="*/ 8 h 21"/>
                  <a:gd name="T22" fmla="*/ 16 w 21"/>
                  <a:gd name="T23" fmla="*/ 7 h 21"/>
                  <a:gd name="T24" fmla="*/ 13 w 21"/>
                  <a:gd name="T25" fmla="*/ 4 h 21"/>
                  <a:gd name="T26" fmla="*/ 14 w 21"/>
                  <a:gd name="T27" fmla="*/ 3 h 21"/>
                  <a:gd name="T28" fmla="*/ 17 w 21"/>
                  <a:gd name="T29" fmla="*/ 12 h 21"/>
                  <a:gd name="T30" fmla="*/ 17 w 21"/>
                  <a:gd name="T31" fmla="*/ 21 h 21"/>
                  <a:gd name="T32" fmla="*/ 16 w 21"/>
                  <a:gd name="T33" fmla="*/ 21 h 21"/>
                  <a:gd name="T34" fmla="*/ 16 w 21"/>
                  <a:gd name="T35" fmla="*/ 20 h 21"/>
                  <a:gd name="T36" fmla="*/ 4 w 21"/>
                  <a:gd name="T37" fmla="*/ 20 h 21"/>
                  <a:gd name="T38" fmla="*/ 4 w 21"/>
                  <a:gd name="T39" fmla="*/ 21 h 21"/>
                  <a:gd name="T40" fmla="*/ 2 w 21"/>
                  <a:gd name="T41" fmla="*/ 21 h 21"/>
                  <a:gd name="T42" fmla="*/ 2 w 21"/>
                  <a:gd name="T43" fmla="*/ 12 h 21"/>
                  <a:gd name="T44" fmla="*/ 17 w 21"/>
                  <a:gd name="T45" fmla="*/ 12 h 21"/>
                  <a:gd name="T46" fmla="*/ 16 w 21"/>
                  <a:gd name="T47" fmla="*/ 13 h 21"/>
                  <a:gd name="T48" fmla="*/ 4 w 21"/>
                  <a:gd name="T49" fmla="*/ 13 h 21"/>
                  <a:gd name="T50" fmla="*/ 4 w 21"/>
                  <a:gd name="T51" fmla="*/ 18 h 21"/>
                  <a:gd name="T52" fmla="*/ 16 w 21"/>
                  <a:gd name="T53" fmla="*/ 18 h 21"/>
                  <a:gd name="T54" fmla="*/ 16 w 21"/>
                  <a:gd name="T5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4" y="3"/>
                    </a:moveTo>
                    <a:cubicBezTo>
                      <a:pt x="17" y="5"/>
                      <a:pt x="19" y="7"/>
                      <a:pt x="21" y="10"/>
                    </a:cubicBezTo>
                    <a:cubicBezTo>
                      <a:pt x="19" y="11"/>
                      <a:pt x="19" y="11"/>
                      <a:pt x="19" y="11"/>
                    </a:cubicBezTo>
                    <a:cubicBezTo>
                      <a:pt x="19" y="10"/>
                      <a:pt x="18" y="10"/>
                      <a:pt x="17" y="9"/>
                    </a:cubicBezTo>
                    <a:cubicBezTo>
                      <a:pt x="11" y="9"/>
                      <a:pt x="6" y="9"/>
                      <a:pt x="3" y="10"/>
                    </a:cubicBezTo>
                    <a:cubicBezTo>
                      <a:pt x="2" y="10"/>
                      <a:pt x="1" y="10"/>
                      <a:pt x="1" y="10"/>
                    </a:cubicBezTo>
                    <a:cubicBezTo>
                      <a:pt x="0" y="8"/>
                      <a:pt x="0" y="8"/>
                      <a:pt x="0" y="8"/>
                    </a:cubicBezTo>
                    <a:cubicBezTo>
                      <a:pt x="1" y="8"/>
                      <a:pt x="1" y="8"/>
                      <a:pt x="2" y="7"/>
                    </a:cubicBezTo>
                    <a:cubicBezTo>
                      <a:pt x="4" y="5"/>
                      <a:pt x="6" y="3"/>
                      <a:pt x="8" y="0"/>
                    </a:cubicBezTo>
                    <a:cubicBezTo>
                      <a:pt x="10" y="1"/>
                      <a:pt x="10" y="1"/>
                      <a:pt x="10" y="1"/>
                    </a:cubicBezTo>
                    <a:cubicBezTo>
                      <a:pt x="8" y="4"/>
                      <a:pt x="6" y="6"/>
                      <a:pt x="3" y="8"/>
                    </a:cubicBezTo>
                    <a:cubicBezTo>
                      <a:pt x="8" y="8"/>
                      <a:pt x="12" y="8"/>
                      <a:pt x="16" y="7"/>
                    </a:cubicBezTo>
                    <a:cubicBezTo>
                      <a:pt x="15" y="6"/>
                      <a:pt x="14" y="5"/>
                      <a:pt x="13" y="4"/>
                    </a:cubicBezTo>
                    <a:lnTo>
                      <a:pt x="14" y="3"/>
                    </a:lnTo>
                    <a:close/>
                    <a:moveTo>
                      <a:pt x="17" y="12"/>
                    </a:moveTo>
                    <a:cubicBezTo>
                      <a:pt x="17" y="21"/>
                      <a:pt x="17" y="21"/>
                      <a:pt x="17" y="21"/>
                    </a:cubicBezTo>
                    <a:cubicBezTo>
                      <a:pt x="16" y="21"/>
                      <a:pt x="16" y="21"/>
                      <a:pt x="16" y="21"/>
                    </a:cubicBezTo>
                    <a:cubicBezTo>
                      <a:pt x="16" y="20"/>
                      <a:pt x="16" y="20"/>
                      <a:pt x="16" y="20"/>
                    </a:cubicBezTo>
                    <a:cubicBezTo>
                      <a:pt x="4" y="20"/>
                      <a:pt x="4" y="20"/>
                      <a:pt x="4" y="20"/>
                    </a:cubicBezTo>
                    <a:cubicBezTo>
                      <a:pt x="4" y="21"/>
                      <a:pt x="4" y="21"/>
                      <a:pt x="4" y="21"/>
                    </a:cubicBezTo>
                    <a:cubicBezTo>
                      <a:pt x="2" y="21"/>
                      <a:pt x="2" y="21"/>
                      <a:pt x="2" y="21"/>
                    </a:cubicBezTo>
                    <a:cubicBezTo>
                      <a:pt x="2" y="12"/>
                      <a:pt x="2" y="12"/>
                      <a:pt x="2" y="12"/>
                    </a:cubicBezTo>
                    <a:lnTo>
                      <a:pt x="17" y="12"/>
                    </a:lnTo>
                    <a:close/>
                    <a:moveTo>
                      <a:pt x="16" y="13"/>
                    </a:moveTo>
                    <a:cubicBezTo>
                      <a:pt x="4" y="13"/>
                      <a:pt x="4" y="13"/>
                      <a:pt x="4" y="13"/>
                    </a:cubicBezTo>
                    <a:cubicBezTo>
                      <a:pt x="4" y="18"/>
                      <a:pt x="4" y="18"/>
                      <a:pt x="4" y="18"/>
                    </a:cubicBezTo>
                    <a:cubicBezTo>
                      <a:pt x="16" y="18"/>
                      <a:pt x="16" y="18"/>
                      <a:pt x="16" y="18"/>
                    </a:cubicBezTo>
                    <a:lnTo>
                      <a:pt x="16"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09" name="Freeform 241"/>
              <p:cNvSpPr>
                <a:spLocks noEditPoints="1"/>
              </p:cNvSpPr>
              <p:nvPr>
                <p:custDataLst>
                  <p:tags r:id="rId118"/>
                </p:custDataLst>
              </p:nvPr>
            </p:nvSpPr>
            <p:spPr bwMode="auto">
              <a:xfrm>
                <a:off x="6532" y="2570"/>
                <a:ext cx="39" cy="39"/>
              </a:xfrm>
              <a:custGeom>
                <a:avLst/>
                <a:gdLst>
                  <a:gd name="T0" fmla="*/ 5 w 21"/>
                  <a:gd name="T1" fmla="*/ 9 h 21"/>
                  <a:gd name="T2" fmla="*/ 0 w 21"/>
                  <a:gd name="T3" fmla="*/ 8 h 21"/>
                  <a:gd name="T4" fmla="*/ 3 w 21"/>
                  <a:gd name="T5" fmla="*/ 13 h 21"/>
                  <a:gd name="T6" fmla="*/ 3 w 21"/>
                  <a:gd name="T7" fmla="*/ 21 h 21"/>
                  <a:gd name="T8" fmla="*/ 3 w 21"/>
                  <a:gd name="T9" fmla="*/ 13 h 21"/>
                  <a:gd name="T10" fmla="*/ 6 w 21"/>
                  <a:gd name="T11" fmla="*/ 4 h 21"/>
                  <a:gd name="T12" fmla="*/ 1 w 21"/>
                  <a:gd name="T13" fmla="*/ 2 h 21"/>
                  <a:gd name="T14" fmla="*/ 9 w 21"/>
                  <a:gd name="T15" fmla="*/ 5 h 21"/>
                  <a:gd name="T16" fmla="*/ 6 w 21"/>
                  <a:gd name="T17" fmla="*/ 9 h 21"/>
                  <a:gd name="T18" fmla="*/ 9 w 21"/>
                  <a:gd name="T19" fmla="*/ 5 h 21"/>
                  <a:gd name="T20" fmla="*/ 14 w 21"/>
                  <a:gd name="T21" fmla="*/ 4 h 21"/>
                  <a:gd name="T22" fmla="*/ 12 w 21"/>
                  <a:gd name="T23" fmla="*/ 8 h 21"/>
                  <a:gd name="T24" fmla="*/ 11 w 21"/>
                  <a:gd name="T25" fmla="*/ 4 h 21"/>
                  <a:gd name="T26" fmla="*/ 6 w 21"/>
                  <a:gd name="T27" fmla="*/ 3 h 21"/>
                  <a:gd name="T28" fmla="*/ 12 w 21"/>
                  <a:gd name="T29" fmla="*/ 1 h 21"/>
                  <a:gd name="T30" fmla="*/ 14 w 21"/>
                  <a:gd name="T31" fmla="*/ 3 h 21"/>
                  <a:gd name="T32" fmla="*/ 21 w 21"/>
                  <a:gd name="T33" fmla="*/ 4 h 21"/>
                  <a:gd name="T34" fmla="*/ 16 w 21"/>
                  <a:gd name="T35" fmla="*/ 8 h 21"/>
                  <a:gd name="T36" fmla="*/ 7 w 21"/>
                  <a:gd name="T37" fmla="*/ 9 h 21"/>
                  <a:gd name="T38" fmla="*/ 19 w 21"/>
                  <a:gd name="T39" fmla="*/ 14 h 21"/>
                  <a:gd name="T40" fmla="*/ 17 w 21"/>
                  <a:gd name="T41" fmla="*/ 13 h 21"/>
                  <a:gd name="T42" fmla="*/ 9 w 21"/>
                  <a:gd name="T43" fmla="*/ 15 h 21"/>
                  <a:gd name="T44" fmla="*/ 19 w 21"/>
                  <a:gd name="T45" fmla="*/ 19 h 21"/>
                  <a:gd name="T46" fmla="*/ 12 w 21"/>
                  <a:gd name="T47" fmla="*/ 21 h 21"/>
                  <a:gd name="T48" fmla="*/ 16 w 21"/>
                  <a:gd name="T49" fmla="*/ 20 h 21"/>
                  <a:gd name="T50" fmla="*/ 18 w 21"/>
                  <a:gd name="T51" fmla="*/ 16 h 21"/>
                  <a:gd name="T52" fmla="*/ 7 w 21"/>
                  <a:gd name="T53" fmla="*/ 15 h 21"/>
                  <a:gd name="T54" fmla="*/ 17 w 21"/>
                  <a:gd name="T55" fmla="*/ 12 h 21"/>
                  <a:gd name="T56" fmla="*/ 7 w 21"/>
                  <a:gd name="T57" fmla="*/ 10 h 21"/>
                  <a:gd name="T58" fmla="*/ 16 w 21"/>
                  <a:gd name="T59" fmla="*/ 6 h 21"/>
                  <a:gd name="T60" fmla="*/ 21 w 21"/>
                  <a:gd name="T61" fmla="*/ 8 h 21"/>
                  <a:gd name="T62" fmla="*/ 16 w 21"/>
                  <a:gd name="T6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1">
                    <a:moveTo>
                      <a:pt x="1" y="6"/>
                    </a:moveTo>
                    <a:cubicBezTo>
                      <a:pt x="3" y="7"/>
                      <a:pt x="4" y="8"/>
                      <a:pt x="5" y="9"/>
                    </a:cubicBezTo>
                    <a:cubicBezTo>
                      <a:pt x="4" y="11"/>
                      <a:pt x="4" y="11"/>
                      <a:pt x="4" y="11"/>
                    </a:cubicBezTo>
                    <a:cubicBezTo>
                      <a:pt x="3" y="10"/>
                      <a:pt x="1" y="9"/>
                      <a:pt x="0" y="8"/>
                    </a:cubicBezTo>
                    <a:lnTo>
                      <a:pt x="1" y="6"/>
                    </a:lnTo>
                    <a:close/>
                    <a:moveTo>
                      <a:pt x="3" y="13"/>
                    </a:moveTo>
                    <a:cubicBezTo>
                      <a:pt x="4" y="13"/>
                      <a:pt x="4" y="13"/>
                      <a:pt x="5" y="13"/>
                    </a:cubicBezTo>
                    <a:cubicBezTo>
                      <a:pt x="4" y="16"/>
                      <a:pt x="4" y="18"/>
                      <a:pt x="3" y="21"/>
                    </a:cubicBezTo>
                    <a:cubicBezTo>
                      <a:pt x="1" y="20"/>
                      <a:pt x="1" y="20"/>
                      <a:pt x="1" y="20"/>
                    </a:cubicBezTo>
                    <a:cubicBezTo>
                      <a:pt x="2" y="18"/>
                      <a:pt x="3" y="15"/>
                      <a:pt x="3" y="13"/>
                    </a:cubicBezTo>
                    <a:close/>
                    <a:moveTo>
                      <a:pt x="2" y="1"/>
                    </a:moveTo>
                    <a:cubicBezTo>
                      <a:pt x="3" y="2"/>
                      <a:pt x="5" y="3"/>
                      <a:pt x="6" y="4"/>
                    </a:cubicBezTo>
                    <a:cubicBezTo>
                      <a:pt x="4" y="5"/>
                      <a:pt x="4" y="5"/>
                      <a:pt x="4" y="5"/>
                    </a:cubicBezTo>
                    <a:cubicBezTo>
                      <a:pt x="3" y="4"/>
                      <a:pt x="2" y="3"/>
                      <a:pt x="1" y="2"/>
                    </a:cubicBezTo>
                    <a:lnTo>
                      <a:pt x="2" y="1"/>
                    </a:lnTo>
                    <a:close/>
                    <a:moveTo>
                      <a:pt x="9" y="5"/>
                    </a:moveTo>
                    <a:cubicBezTo>
                      <a:pt x="10" y="6"/>
                      <a:pt x="10" y="6"/>
                      <a:pt x="10" y="6"/>
                    </a:cubicBezTo>
                    <a:cubicBezTo>
                      <a:pt x="9" y="7"/>
                      <a:pt x="7" y="8"/>
                      <a:pt x="6" y="9"/>
                    </a:cubicBezTo>
                    <a:cubicBezTo>
                      <a:pt x="6" y="8"/>
                      <a:pt x="5" y="8"/>
                      <a:pt x="5" y="8"/>
                    </a:cubicBezTo>
                    <a:cubicBezTo>
                      <a:pt x="6" y="7"/>
                      <a:pt x="8" y="6"/>
                      <a:pt x="9" y="5"/>
                    </a:cubicBezTo>
                    <a:close/>
                    <a:moveTo>
                      <a:pt x="14" y="8"/>
                    </a:moveTo>
                    <a:cubicBezTo>
                      <a:pt x="14" y="4"/>
                      <a:pt x="14" y="4"/>
                      <a:pt x="14" y="4"/>
                    </a:cubicBezTo>
                    <a:cubicBezTo>
                      <a:pt x="12" y="4"/>
                      <a:pt x="12" y="4"/>
                      <a:pt x="12" y="4"/>
                    </a:cubicBezTo>
                    <a:cubicBezTo>
                      <a:pt x="12" y="8"/>
                      <a:pt x="12" y="8"/>
                      <a:pt x="12" y="8"/>
                    </a:cubicBezTo>
                    <a:cubicBezTo>
                      <a:pt x="11" y="8"/>
                      <a:pt x="11" y="8"/>
                      <a:pt x="11" y="8"/>
                    </a:cubicBezTo>
                    <a:cubicBezTo>
                      <a:pt x="11" y="4"/>
                      <a:pt x="11" y="4"/>
                      <a:pt x="11" y="4"/>
                    </a:cubicBezTo>
                    <a:cubicBezTo>
                      <a:pt x="6" y="4"/>
                      <a:pt x="6" y="4"/>
                      <a:pt x="6" y="4"/>
                    </a:cubicBezTo>
                    <a:cubicBezTo>
                      <a:pt x="6" y="3"/>
                      <a:pt x="6" y="3"/>
                      <a:pt x="6" y="3"/>
                    </a:cubicBezTo>
                    <a:cubicBezTo>
                      <a:pt x="12" y="3"/>
                      <a:pt x="12" y="3"/>
                      <a:pt x="12" y="3"/>
                    </a:cubicBezTo>
                    <a:cubicBezTo>
                      <a:pt x="12" y="2"/>
                      <a:pt x="12" y="2"/>
                      <a:pt x="12" y="1"/>
                    </a:cubicBezTo>
                    <a:cubicBezTo>
                      <a:pt x="13" y="0"/>
                      <a:pt x="13" y="0"/>
                      <a:pt x="13" y="0"/>
                    </a:cubicBezTo>
                    <a:cubicBezTo>
                      <a:pt x="13" y="1"/>
                      <a:pt x="14" y="2"/>
                      <a:pt x="14" y="3"/>
                    </a:cubicBezTo>
                    <a:cubicBezTo>
                      <a:pt x="21" y="3"/>
                      <a:pt x="21" y="3"/>
                      <a:pt x="21" y="3"/>
                    </a:cubicBezTo>
                    <a:cubicBezTo>
                      <a:pt x="21" y="4"/>
                      <a:pt x="21" y="4"/>
                      <a:pt x="21" y="4"/>
                    </a:cubicBezTo>
                    <a:cubicBezTo>
                      <a:pt x="16" y="4"/>
                      <a:pt x="16" y="4"/>
                      <a:pt x="16" y="4"/>
                    </a:cubicBezTo>
                    <a:cubicBezTo>
                      <a:pt x="16" y="8"/>
                      <a:pt x="16" y="8"/>
                      <a:pt x="16" y="8"/>
                    </a:cubicBezTo>
                    <a:lnTo>
                      <a:pt x="14" y="8"/>
                    </a:lnTo>
                    <a:close/>
                    <a:moveTo>
                      <a:pt x="7" y="9"/>
                    </a:moveTo>
                    <a:cubicBezTo>
                      <a:pt x="19" y="9"/>
                      <a:pt x="19" y="9"/>
                      <a:pt x="19" y="9"/>
                    </a:cubicBezTo>
                    <a:cubicBezTo>
                      <a:pt x="19" y="14"/>
                      <a:pt x="19" y="14"/>
                      <a:pt x="19" y="14"/>
                    </a:cubicBezTo>
                    <a:cubicBezTo>
                      <a:pt x="17" y="14"/>
                      <a:pt x="17" y="14"/>
                      <a:pt x="17" y="14"/>
                    </a:cubicBezTo>
                    <a:cubicBezTo>
                      <a:pt x="17" y="13"/>
                      <a:pt x="17" y="13"/>
                      <a:pt x="17" y="13"/>
                    </a:cubicBezTo>
                    <a:cubicBezTo>
                      <a:pt x="9" y="13"/>
                      <a:pt x="9" y="13"/>
                      <a:pt x="9" y="13"/>
                    </a:cubicBezTo>
                    <a:cubicBezTo>
                      <a:pt x="9" y="15"/>
                      <a:pt x="9" y="15"/>
                      <a:pt x="9" y="15"/>
                    </a:cubicBezTo>
                    <a:cubicBezTo>
                      <a:pt x="20" y="15"/>
                      <a:pt x="20" y="15"/>
                      <a:pt x="20" y="15"/>
                    </a:cubicBezTo>
                    <a:cubicBezTo>
                      <a:pt x="20" y="16"/>
                      <a:pt x="20" y="17"/>
                      <a:pt x="19" y="19"/>
                    </a:cubicBezTo>
                    <a:cubicBezTo>
                      <a:pt x="19" y="20"/>
                      <a:pt x="18" y="21"/>
                      <a:pt x="16" y="21"/>
                    </a:cubicBezTo>
                    <a:cubicBezTo>
                      <a:pt x="15" y="21"/>
                      <a:pt x="13" y="21"/>
                      <a:pt x="12" y="21"/>
                    </a:cubicBezTo>
                    <a:cubicBezTo>
                      <a:pt x="12" y="20"/>
                      <a:pt x="12" y="20"/>
                      <a:pt x="11" y="19"/>
                    </a:cubicBezTo>
                    <a:cubicBezTo>
                      <a:pt x="13" y="19"/>
                      <a:pt x="15" y="20"/>
                      <a:pt x="16" y="20"/>
                    </a:cubicBezTo>
                    <a:cubicBezTo>
                      <a:pt x="17" y="20"/>
                      <a:pt x="18" y="19"/>
                      <a:pt x="18" y="18"/>
                    </a:cubicBezTo>
                    <a:cubicBezTo>
                      <a:pt x="18" y="18"/>
                      <a:pt x="18" y="17"/>
                      <a:pt x="18" y="16"/>
                    </a:cubicBezTo>
                    <a:cubicBezTo>
                      <a:pt x="7" y="16"/>
                      <a:pt x="7" y="16"/>
                      <a:pt x="7" y="16"/>
                    </a:cubicBezTo>
                    <a:cubicBezTo>
                      <a:pt x="7" y="15"/>
                      <a:pt x="7" y="15"/>
                      <a:pt x="7" y="15"/>
                    </a:cubicBezTo>
                    <a:cubicBezTo>
                      <a:pt x="8" y="12"/>
                      <a:pt x="8" y="12"/>
                      <a:pt x="8" y="12"/>
                    </a:cubicBezTo>
                    <a:cubicBezTo>
                      <a:pt x="17" y="12"/>
                      <a:pt x="17" y="12"/>
                      <a:pt x="17" y="12"/>
                    </a:cubicBezTo>
                    <a:cubicBezTo>
                      <a:pt x="17" y="10"/>
                      <a:pt x="17" y="10"/>
                      <a:pt x="17" y="10"/>
                    </a:cubicBezTo>
                    <a:cubicBezTo>
                      <a:pt x="7" y="10"/>
                      <a:pt x="7" y="10"/>
                      <a:pt x="7" y="10"/>
                    </a:cubicBezTo>
                    <a:lnTo>
                      <a:pt x="7" y="9"/>
                    </a:lnTo>
                    <a:close/>
                    <a:moveTo>
                      <a:pt x="16" y="6"/>
                    </a:moveTo>
                    <a:cubicBezTo>
                      <a:pt x="17" y="5"/>
                      <a:pt x="17" y="5"/>
                      <a:pt x="17" y="5"/>
                    </a:cubicBezTo>
                    <a:cubicBezTo>
                      <a:pt x="19" y="6"/>
                      <a:pt x="20" y="7"/>
                      <a:pt x="21" y="8"/>
                    </a:cubicBezTo>
                    <a:cubicBezTo>
                      <a:pt x="20" y="9"/>
                      <a:pt x="20" y="9"/>
                      <a:pt x="20" y="9"/>
                    </a:cubicBezTo>
                    <a:cubicBezTo>
                      <a:pt x="19" y="8"/>
                      <a:pt x="18" y="7"/>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grpSp>
      </p:grpSp>
      <p:sp>
        <p:nvSpPr>
          <p:cNvPr id="9" name="对话气泡: 圆角矩形 155"/>
          <p:cNvSpPr/>
          <p:nvPr>
            <p:custDataLst>
              <p:tags r:id="rId119"/>
            </p:custDataLst>
          </p:nvPr>
        </p:nvSpPr>
        <p:spPr>
          <a:xfrm>
            <a:off x="5049520" y="501713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对话气泡: 圆角矩形 155"/>
          <p:cNvSpPr/>
          <p:nvPr>
            <p:custDataLst>
              <p:tags r:id="rId120"/>
            </p:custDataLst>
          </p:nvPr>
        </p:nvSpPr>
        <p:spPr>
          <a:xfrm>
            <a:off x="5146040" y="248729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对话气泡: 圆角矩形 155"/>
          <p:cNvSpPr/>
          <p:nvPr>
            <p:custDataLst>
              <p:tags r:id="rId121"/>
            </p:custDataLst>
          </p:nvPr>
        </p:nvSpPr>
        <p:spPr>
          <a:xfrm>
            <a:off x="5541645" y="269303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对话气泡: 圆角矩形 155"/>
          <p:cNvSpPr/>
          <p:nvPr>
            <p:custDataLst>
              <p:tags r:id="rId122"/>
            </p:custDataLst>
          </p:nvPr>
        </p:nvSpPr>
        <p:spPr>
          <a:xfrm>
            <a:off x="6273800" y="138493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对话气泡: 圆角矩形 155"/>
          <p:cNvSpPr/>
          <p:nvPr>
            <p:custDataLst>
              <p:tags r:id="rId123"/>
            </p:custDataLst>
          </p:nvPr>
        </p:nvSpPr>
        <p:spPr>
          <a:xfrm>
            <a:off x="3460115" y="479425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对话气泡: 圆角矩形 155"/>
          <p:cNvSpPr/>
          <p:nvPr>
            <p:custDataLst>
              <p:tags r:id="rId124"/>
            </p:custDataLst>
          </p:nvPr>
        </p:nvSpPr>
        <p:spPr>
          <a:xfrm>
            <a:off x="4657725" y="444881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对话气泡: 圆角矩形 155"/>
          <p:cNvSpPr/>
          <p:nvPr>
            <p:custDataLst>
              <p:tags r:id="rId125"/>
            </p:custDataLst>
          </p:nvPr>
        </p:nvSpPr>
        <p:spPr>
          <a:xfrm>
            <a:off x="4749800" y="357759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对话气泡: 圆角矩形 155"/>
          <p:cNvSpPr/>
          <p:nvPr>
            <p:custDataLst>
              <p:tags r:id="rId126"/>
            </p:custDataLst>
          </p:nvPr>
        </p:nvSpPr>
        <p:spPr>
          <a:xfrm>
            <a:off x="4635500" y="391668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对话气泡: 圆角矩形 155"/>
          <p:cNvSpPr/>
          <p:nvPr>
            <p:custDataLst>
              <p:tags r:id="rId127"/>
            </p:custDataLst>
          </p:nvPr>
        </p:nvSpPr>
        <p:spPr>
          <a:xfrm>
            <a:off x="5723890" y="412496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对话气泡: 圆角矩形 155"/>
          <p:cNvSpPr/>
          <p:nvPr>
            <p:custDataLst>
              <p:tags r:id="rId128"/>
            </p:custDataLst>
          </p:nvPr>
        </p:nvSpPr>
        <p:spPr>
          <a:xfrm>
            <a:off x="5587365" y="355790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对话气泡: 圆角矩形 155"/>
          <p:cNvSpPr/>
          <p:nvPr>
            <p:custDataLst>
              <p:tags r:id="rId129"/>
            </p:custDataLst>
          </p:nvPr>
        </p:nvSpPr>
        <p:spPr>
          <a:xfrm>
            <a:off x="5291455" y="372237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对话气泡: 圆角矩形 155"/>
          <p:cNvSpPr/>
          <p:nvPr>
            <p:custDataLst>
              <p:tags r:id="rId130"/>
            </p:custDataLst>
          </p:nvPr>
        </p:nvSpPr>
        <p:spPr>
          <a:xfrm>
            <a:off x="5377180" y="310324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对话气泡: 圆角矩形 155"/>
          <p:cNvSpPr/>
          <p:nvPr>
            <p:custDataLst>
              <p:tags r:id="rId131"/>
            </p:custDataLst>
          </p:nvPr>
        </p:nvSpPr>
        <p:spPr>
          <a:xfrm>
            <a:off x="5497195" y="466344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对话气泡: 圆角矩形 155"/>
          <p:cNvSpPr/>
          <p:nvPr>
            <p:custDataLst>
              <p:tags r:id="rId132"/>
            </p:custDataLst>
          </p:nvPr>
        </p:nvSpPr>
        <p:spPr>
          <a:xfrm>
            <a:off x="5218430" y="437197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对话气泡: 圆角矩形 155"/>
          <p:cNvSpPr/>
          <p:nvPr>
            <p:custDataLst>
              <p:tags r:id="rId133"/>
            </p:custDataLst>
          </p:nvPr>
        </p:nvSpPr>
        <p:spPr>
          <a:xfrm>
            <a:off x="4110990" y="453263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对话气泡: 圆角矩形 155"/>
          <p:cNvSpPr/>
          <p:nvPr>
            <p:custDataLst>
              <p:tags r:id="rId134"/>
            </p:custDataLst>
          </p:nvPr>
        </p:nvSpPr>
        <p:spPr>
          <a:xfrm>
            <a:off x="4366260" y="501713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文本框 25"/>
          <p:cNvSpPr txBox="1"/>
          <p:nvPr>
            <p:custDataLst>
              <p:tags r:id="rId135"/>
            </p:custDataLst>
          </p:nvPr>
        </p:nvSpPr>
        <p:spPr>
          <a:xfrm>
            <a:off x="7390765" y="1753870"/>
            <a:ext cx="4007485" cy="1229995"/>
          </a:xfrm>
          <a:prstGeom prst="rect">
            <a:avLst/>
          </a:prstGeom>
          <a:noFill/>
        </p:spPr>
        <p:txBody>
          <a:bodyPr wrap="square" rtlCol="0">
            <a:spAutoFit/>
          </a:bodyPr>
          <a:lstStyle/>
          <a:p>
            <a:pPr algn="ctr"/>
            <a:r>
              <a:rPr lang="zh-CN" altLang="en-US" sz="28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深耕宁波，放眼全国</a:t>
            </a:r>
            <a:endParaRPr lang="zh-CN" altLang="en-US" sz="28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endParaRPr lang="zh-CN" altLang="en-US" sz="28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r>
              <a:rPr lang="zh-CN" altLang="en-US" b="1">
                <a:solidFill>
                  <a:schemeClr val="dk1"/>
                </a:solidFill>
                <a:latin typeface="微软雅黑" panose="020B0503020204020204" pitchFamily="34" charset="-122"/>
                <a:ea typeface="微软雅黑" panose="020B0503020204020204" pitchFamily="34" charset="-122"/>
              </a:rPr>
              <a:t>在全国各地搭建区域平台，协同发展</a:t>
            </a:r>
            <a:endParaRPr lang="zh-CN" altLang="en-US" b="1">
              <a:solidFill>
                <a:schemeClr val="dk1"/>
              </a:solidFill>
              <a:latin typeface="微软雅黑" panose="020B0503020204020204" pitchFamily="34" charset="-122"/>
              <a:ea typeface="微软雅黑" panose="020B0503020204020204" pitchFamily="34" charset="-122"/>
            </a:endParaRPr>
          </a:p>
        </p:txBody>
      </p:sp>
      <p:sp>
        <p:nvSpPr>
          <p:cNvPr id="146" name="对话气泡: 圆角矩形 155"/>
          <p:cNvSpPr/>
          <p:nvPr>
            <p:custDataLst>
              <p:tags r:id="rId136"/>
            </p:custDataLst>
          </p:nvPr>
        </p:nvSpPr>
        <p:spPr>
          <a:xfrm>
            <a:off x="6045835" y="189103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7" name="对话气泡: 圆角矩形 155"/>
          <p:cNvSpPr/>
          <p:nvPr>
            <p:custDataLst>
              <p:tags r:id="rId137"/>
            </p:custDataLst>
          </p:nvPr>
        </p:nvSpPr>
        <p:spPr>
          <a:xfrm>
            <a:off x="5781040" y="223710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8" name="对话气泡: 圆角矩形 155"/>
          <p:cNvSpPr/>
          <p:nvPr>
            <p:custDataLst>
              <p:tags r:id="rId138"/>
            </p:custDataLst>
          </p:nvPr>
        </p:nvSpPr>
        <p:spPr>
          <a:xfrm>
            <a:off x="4693920" y="289814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9" name="对话气泡: 圆角矩形 155"/>
          <p:cNvSpPr/>
          <p:nvPr>
            <p:custDataLst>
              <p:tags r:id="rId139"/>
            </p:custDataLst>
          </p:nvPr>
        </p:nvSpPr>
        <p:spPr>
          <a:xfrm>
            <a:off x="4297680" y="254254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对话气泡: 圆角矩形 155"/>
          <p:cNvSpPr/>
          <p:nvPr>
            <p:custDataLst>
              <p:tags r:id="rId140"/>
            </p:custDataLst>
          </p:nvPr>
        </p:nvSpPr>
        <p:spPr>
          <a:xfrm>
            <a:off x="2809240" y="252603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2" name="对话气泡: 圆角矩形 155"/>
          <p:cNvSpPr/>
          <p:nvPr>
            <p:custDataLst>
              <p:tags r:id="rId141"/>
            </p:custDataLst>
          </p:nvPr>
        </p:nvSpPr>
        <p:spPr>
          <a:xfrm>
            <a:off x="2803525" y="316166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3" name="对话气泡: 圆角矩形 155"/>
          <p:cNvSpPr/>
          <p:nvPr>
            <p:custDataLst>
              <p:tags r:id="rId142"/>
            </p:custDataLst>
          </p:nvPr>
        </p:nvSpPr>
        <p:spPr>
          <a:xfrm>
            <a:off x="1920875" y="367093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对话气泡: 圆角矩形 155"/>
          <p:cNvSpPr/>
          <p:nvPr>
            <p:custDataLst>
              <p:tags r:id="rId143"/>
            </p:custDataLst>
          </p:nvPr>
        </p:nvSpPr>
        <p:spPr>
          <a:xfrm>
            <a:off x="1819910" y="193484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5" name="对话气泡: 圆角矩形 155"/>
          <p:cNvSpPr/>
          <p:nvPr>
            <p:custDataLst>
              <p:tags r:id="rId144"/>
            </p:custDataLst>
          </p:nvPr>
        </p:nvSpPr>
        <p:spPr>
          <a:xfrm>
            <a:off x="3972560" y="298132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对话气泡: 圆角矩形 155"/>
          <p:cNvSpPr/>
          <p:nvPr>
            <p:custDataLst>
              <p:tags r:id="rId145"/>
            </p:custDataLst>
          </p:nvPr>
        </p:nvSpPr>
        <p:spPr>
          <a:xfrm>
            <a:off x="4223385" y="3500755"/>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9" name="对话气泡: 圆角矩形 155"/>
          <p:cNvSpPr/>
          <p:nvPr>
            <p:custDataLst>
              <p:tags r:id="rId146"/>
            </p:custDataLst>
          </p:nvPr>
        </p:nvSpPr>
        <p:spPr>
          <a:xfrm>
            <a:off x="3491230" y="3882390"/>
            <a:ext cx="295910" cy="250190"/>
          </a:xfrm>
          <a:prstGeom prst="wedgeRoundRectCallout">
            <a:avLst>
              <a:gd name="adj1" fmla="val -23687"/>
              <a:gd name="adj2" fmla="val 10158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文本框 9"/>
          <p:cNvSpPr txBox="1"/>
          <p:nvPr>
            <p:custDataLst>
              <p:tags r:id="rId147"/>
            </p:custDataLst>
          </p:nvPr>
        </p:nvSpPr>
        <p:spPr>
          <a:xfrm>
            <a:off x="7175500" y="3123565"/>
            <a:ext cx="4159885" cy="2261235"/>
          </a:xfrm>
          <a:prstGeom prst="rect">
            <a:avLst/>
          </a:prstGeom>
          <a:noFill/>
        </p:spPr>
        <p:txBody>
          <a:bodyPr wrap="square" rtlCol="0">
            <a:spAutoFit/>
          </a:bodyPr>
          <a:p>
            <a:pPr indent="457200" algn="l" fontAlgn="auto">
              <a:lnSpc>
                <a:spcPct val="150000"/>
              </a:lnSpc>
              <a:extLst>
                <a:ext uri="{35155182-B16C-46BC-9424-99874614C6A1}">
                  <wpsdc:indentchars xmlns:wpsdc="http://www.wps.cn/officeDocument/2017/drawingmlCustomData" val="200" checksum="59296752"/>
                </a:ext>
              </a:extLst>
            </a:pPr>
            <a:r>
              <a:rPr kumimoji="1" lang="zh-CN" altLang="en-US"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未来是平台与平台的竞争，生态与生态的竞争</a:t>
            </a:r>
            <a:endParaRPr kumimoji="1" lang="zh-CN" altLang="en-US"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lnSpc>
                <a:spcPct val="150000"/>
              </a:lnSpc>
              <a:extLst>
                <a:ext uri="{35155182-B16C-46BC-9424-99874614C6A1}">
                  <wpsdc:indentchars xmlns:wpsdc="http://www.wps.cn/officeDocument/2017/drawingmlCustomData" val="200" checksum="59296752"/>
                </a:ext>
              </a:extLst>
            </a:pPr>
            <a:endParaRPr kumimoji="1"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indent="508000" algn="l" fontAlgn="auto">
              <a:lnSpc>
                <a:spcPct val="150000"/>
              </a:lnSpc>
              <a:extLst>
                <a:ext uri="{35155182-B16C-46BC-9424-99874614C6A1}">
                  <wpsdc:indentchars xmlns:wpsdc="http://www.wps.cn/officeDocument/2017/drawingmlCustomData" val="200" checksum="282533468"/>
                </a:ext>
              </a:extLst>
            </a:pPr>
            <a:r>
              <a:rPr kumimoji="1" lang="zh-CN" altLang="en-US" sz="20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特色产业平台和创新商业生态的打造，</a:t>
            </a:r>
            <a:r>
              <a:rPr kumimoji="1" lang="zh-CN" altLang="en-US" sz="20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是公</a:t>
            </a:r>
            <a:r>
              <a:rPr kumimoji="1" lang="zh-CN" altLang="en-US" sz="20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司持续发展的基石。</a:t>
            </a:r>
            <a:endParaRPr kumimoji="1" lang="zh-CN" altLang="en-US" sz="20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176390" y="4904061"/>
            <a:ext cx="5687570" cy="936000"/>
            <a:chOff x="9727062" y="6566450"/>
            <a:chExt cx="2652427" cy="1133509"/>
          </a:xfrm>
        </p:grpSpPr>
        <p:sp>
          <p:nvSpPr>
            <p:cNvPr id="6" name="圆角矩形 77"/>
            <p:cNvSpPr/>
            <p:nvPr>
              <p:custDataLst>
                <p:tags r:id="rId1"/>
              </p:custDataLst>
            </p:nvPr>
          </p:nvSpPr>
          <p:spPr>
            <a:xfrm>
              <a:off x="9901479" y="6566450"/>
              <a:ext cx="2160773" cy="1133509"/>
            </a:xfrm>
            <a:prstGeom prst="roundRect">
              <a:avLst/>
            </a:prstGeom>
            <a:solidFill>
              <a:schemeClr val="lt1">
                <a:lumMod val="85000"/>
              </a:schemeClr>
            </a:solidFill>
            <a:ln w="12700" cap="flat" cmpd="sng" algn="ctr">
              <a:noFill/>
              <a:prstDash val="solid"/>
              <a:miter lim="800000"/>
            </a:ln>
            <a:effectLst>
              <a:outerShdw blurRad="50800" dist="63500" dir="2700000" algn="tl" rotWithShape="0">
                <a:prstClr val="black">
                  <a:alpha val="40000"/>
                </a:prstClr>
              </a:outerShdw>
            </a:effectLst>
          </p:spPr>
          <p:txBody>
            <a:bodyPr rtlCol="0" anchor="ctr"/>
            <a:lstStyle/>
            <a:p>
              <a:pPr marL="0" marR="0" lvl="0" indent="0" algn="ctr" defTabSz="671830" eaLnBrk="1" fontAlgn="auto" latinLnBrk="0" hangingPunct="1">
                <a:lnSpc>
                  <a:spcPct val="100000"/>
                </a:lnSpc>
                <a:spcBef>
                  <a:spcPts val="0"/>
                </a:spcBef>
                <a:spcAft>
                  <a:spcPts val="0"/>
                </a:spcAft>
                <a:buClrTx/>
                <a:buSzTx/>
                <a:buFontTx/>
                <a:buNone/>
                <a:defRPr/>
              </a:pPr>
              <a:endParaRPr kumimoji="0" lang="zh-CN" altLang="en-US" sz="132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文本框 33"/>
            <p:cNvSpPr txBox="1"/>
            <p:nvPr>
              <p:custDataLst>
                <p:tags r:id="rId2"/>
              </p:custDataLst>
            </p:nvPr>
          </p:nvSpPr>
          <p:spPr>
            <a:xfrm>
              <a:off x="9727062" y="6772087"/>
              <a:ext cx="2652427" cy="489109"/>
            </a:xfrm>
            <a:prstGeom prst="parallelogram">
              <a:avLst/>
            </a:prstGeom>
            <a:noFill/>
          </p:spPr>
          <p:txBody>
            <a:bodyPr wrap="square" rtlCol="0">
              <a:spAutoFit/>
            </a:bodyPr>
            <a:lstStyle/>
            <a:p>
              <a:pPr marL="0" marR="0" lvl="0" indent="0" defTabSz="671830" eaLnBrk="1" fontAlgn="auto" latinLnBrk="0" hangingPunct="1">
                <a:lnSpc>
                  <a:spcPct val="10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schemeClr val="dk1"/>
                </a:solidFill>
                <a:effectLst/>
                <a:uLnTx/>
                <a:uFillTx/>
                <a:latin typeface="Century Gothic" panose="020B0502020202020204" charset="0"/>
                <a:ea typeface="微软雅黑" panose="020B0503020204020204" pitchFamily="34" charset="-122"/>
              </a:endParaRPr>
            </a:p>
          </p:txBody>
        </p:sp>
      </p:grpSp>
      <p:sp>
        <p:nvSpPr>
          <p:cNvPr id="4" name="矩形 3"/>
          <p:cNvSpPr/>
          <p:nvPr/>
        </p:nvSpPr>
        <p:spPr>
          <a:xfrm>
            <a:off x="7571300" y="5025370"/>
            <a:ext cx="4775398" cy="706755"/>
          </a:xfrm>
          <a:prstGeom prst="rect">
            <a:avLst/>
          </a:prstGeom>
        </p:spPr>
        <p:txBody>
          <a:bodyPr wrap="square">
            <a:spAutoFit/>
          </a:bodyPr>
          <a:lstStyle/>
          <a:p>
            <a:pPr defTabSz="671830">
              <a:defRPr/>
            </a:pPr>
            <a:r>
              <a:rPr lang="zh-CN" altLang="en-US" sz="2000" b="1" kern="0" spc="300" dirty="0">
                <a:solidFill>
                  <a:prstClr val="black"/>
                </a:solidFill>
                <a:latin typeface="Century Gothic" panose="020B0502020202020204" charset="0"/>
                <a:ea typeface="微软雅黑" panose="020B0503020204020204" pitchFamily="34" charset="-122"/>
                <a:sym typeface="+mn-ea"/>
              </a:rPr>
              <a:t>联系人</a:t>
            </a:r>
            <a:r>
              <a:rPr lang="zh-CN" altLang="en-US" sz="2000" b="1" kern="0" dirty="0" smtClean="0">
                <a:solidFill>
                  <a:prstClr val="black"/>
                </a:solidFill>
                <a:latin typeface="Century Gothic" panose="020B0502020202020204" charset="0"/>
                <a:ea typeface="微软雅黑" panose="020B0503020204020204" pitchFamily="34" charset="-122"/>
                <a:sym typeface="+mn-ea"/>
              </a:rPr>
              <a:t>：伍静瑛</a:t>
            </a:r>
            <a:endParaRPr lang="en-US" altLang="zh-CN" sz="2000" b="1" kern="0" dirty="0" smtClean="0">
              <a:solidFill>
                <a:prstClr val="black"/>
              </a:solidFill>
              <a:latin typeface="Century Gothic" panose="020B0502020202020204" charset="0"/>
              <a:ea typeface="微软雅黑" panose="020B0503020204020204" pitchFamily="34" charset="-122"/>
            </a:endParaRPr>
          </a:p>
          <a:p>
            <a:pPr defTabSz="671830">
              <a:defRPr/>
            </a:pPr>
            <a:r>
              <a:rPr lang="zh-CN" altLang="en-US" sz="2000" b="1" kern="0" dirty="0" smtClean="0">
                <a:solidFill>
                  <a:prstClr val="black"/>
                </a:solidFill>
                <a:latin typeface="Century Gothic" panose="020B0502020202020204" charset="0"/>
                <a:ea typeface="微软雅黑" panose="020B0503020204020204" pitchFamily="34" charset="-122"/>
                <a:sym typeface="+mn-ea"/>
              </a:rPr>
              <a:t>联系</a:t>
            </a:r>
            <a:r>
              <a:rPr lang="zh-CN" altLang="en-US" sz="2000" b="1" kern="0" dirty="0">
                <a:solidFill>
                  <a:prstClr val="black"/>
                </a:solidFill>
                <a:latin typeface="Century Gothic" panose="020B0502020202020204" charset="0"/>
                <a:ea typeface="微软雅黑" panose="020B0503020204020204" pitchFamily="34" charset="-122"/>
                <a:sym typeface="+mn-ea"/>
              </a:rPr>
              <a:t>电话</a:t>
            </a:r>
            <a:r>
              <a:rPr lang="zh-CN" altLang="en-US" sz="2000" b="1" kern="0" dirty="0" smtClean="0">
                <a:solidFill>
                  <a:prstClr val="black"/>
                </a:solidFill>
                <a:latin typeface="Century Gothic" panose="020B0502020202020204" charset="0"/>
                <a:ea typeface="微软雅黑" panose="020B0503020204020204" pitchFamily="34" charset="-122"/>
                <a:sym typeface="+mn-ea"/>
              </a:rPr>
              <a:t>：</a:t>
            </a:r>
            <a:r>
              <a:rPr lang="en-US" altLang="zh-CN" sz="2000" b="1" kern="0" dirty="0" smtClean="0">
                <a:solidFill>
                  <a:prstClr val="black"/>
                </a:solidFill>
                <a:latin typeface="Century Gothic" panose="020B0502020202020204" charset="0"/>
                <a:ea typeface="微软雅黑" panose="020B0503020204020204" pitchFamily="34" charset="-122"/>
                <a:sym typeface="+mn-ea"/>
              </a:rPr>
              <a:t>13805887687 </a:t>
            </a:r>
            <a:r>
              <a:rPr lang="en-US" altLang="zh-CN" sz="2000" b="1" kern="0" dirty="0">
                <a:solidFill>
                  <a:prstClr val="black"/>
                </a:solidFill>
                <a:latin typeface="Century Gothic" panose="020B0502020202020204" charset="0"/>
                <a:ea typeface="微软雅黑" panose="020B0503020204020204" pitchFamily="34" charset="-122"/>
              </a:rPr>
              <a:t>                         </a:t>
            </a:r>
            <a:endParaRPr lang="en-US" altLang="zh-CN" sz="2000" b="1" kern="0" dirty="0">
              <a:solidFill>
                <a:prstClr val="black"/>
              </a:solidFill>
              <a:latin typeface="Century Gothic" panose="020B0502020202020204" charset="0"/>
              <a:ea typeface="微软雅黑" panose="020B0503020204020204" pitchFamily="34" charset="-122"/>
            </a:endParaRPr>
          </a:p>
        </p:txBody>
      </p:sp>
      <p:sp>
        <p:nvSpPr>
          <p:cNvPr id="2" name="矩形 1"/>
          <p:cNvSpPr/>
          <p:nvPr/>
        </p:nvSpPr>
        <p:spPr>
          <a:xfrm>
            <a:off x="4943078" y="2276872"/>
            <a:ext cx="6617970" cy="829945"/>
          </a:xfrm>
          <a:prstGeom prst="rect">
            <a:avLst/>
          </a:prstGeom>
        </p:spPr>
        <p:txBody>
          <a:bodyPr wrap="none">
            <a:spAutoFit/>
          </a:bodyPr>
          <a:lstStyle/>
          <a:p>
            <a:r>
              <a:rPr lang="en-US" altLang="zh-CN" sz="4800" b="1" spc="600" dirty="0" smtClean="0">
                <a:solidFill>
                  <a:schemeClr val="lt1"/>
                </a:solidFill>
                <a:latin typeface="微软雅黑" panose="020B0503020204020204" pitchFamily="34" charset="-122"/>
                <a:ea typeface="微软雅黑" panose="020B0503020204020204" pitchFamily="34" charset="-122"/>
              </a:rPr>
              <a:t> </a:t>
            </a:r>
            <a:r>
              <a:rPr lang="zh-CN" altLang="en-US" sz="4800" b="1" spc="600" dirty="0" smtClean="0">
                <a:solidFill>
                  <a:schemeClr val="lt1"/>
                </a:solidFill>
                <a:latin typeface="微软雅黑" panose="020B0503020204020204" pitchFamily="34" charset="-122"/>
                <a:ea typeface="微软雅黑" panose="020B0503020204020204" pitchFamily="34" charset="-122"/>
              </a:rPr>
              <a:t>共创    共享    </a:t>
            </a:r>
            <a:r>
              <a:rPr lang="zh-CN" altLang="en-US" sz="4800" b="1" spc="600" dirty="0">
                <a:solidFill>
                  <a:schemeClr val="lt1"/>
                </a:solidFill>
                <a:latin typeface="微软雅黑" panose="020B0503020204020204" pitchFamily="34" charset="-122"/>
                <a:ea typeface="微软雅黑" panose="020B0503020204020204" pitchFamily="34" charset="-122"/>
              </a:rPr>
              <a:t>共赢</a:t>
            </a:r>
            <a:endParaRPr lang="zh-CN" altLang="en-US" sz="4800" b="1" spc="600" dirty="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3"/>
            </p:custDataLst>
          </p:nvPr>
        </p:nvSpPr>
        <p:spPr>
          <a:xfrm>
            <a:off x="5567680" y="509270"/>
            <a:ext cx="5993130" cy="706755"/>
          </a:xfrm>
          <a:prstGeom prst="rect">
            <a:avLst/>
          </a:prstGeom>
          <a:noFill/>
        </p:spPr>
        <p:txBody>
          <a:bodyPr wrap="square" rtlCol="0">
            <a:spAutoFit/>
          </a:bodyPr>
          <a:p>
            <a:pPr algn="ctr"/>
            <a:r>
              <a:rPr lang="zh-CN" altLang="en-US" sz="4000" b="1">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众建联</a:t>
            </a:r>
            <a:endParaRPr lang="zh-CN" altLang="en-US" sz="2400" b="1" kern="1500" spc="600" dirty="0" smtClean="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accent1"/>
                </a:solidFill>
              </a:rPr>
              <a:t>1.1 </a:t>
            </a:r>
            <a:r>
              <a:rPr dirty="0" smtClean="0">
                <a:solidFill>
                  <a:schemeClr val="accent1"/>
                </a:solidFill>
              </a:rPr>
              <a:t>建筑行业之</a:t>
            </a:r>
            <a:r>
              <a:rPr lang="en-US" altLang="zh-CN" dirty="0" smtClean="0">
                <a:solidFill>
                  <a:schemeClr val="accent1"/>
                </a:solidFill>
              </a:rPr>
              <a:t>“</a:t>
            </a:r>
            <a:r>
              <a:rPr dirty="0" smtClean="0">
                <a:solidFill>
                  <a:schemeClr val="accent1"/>
                </a:solidFill>
              </a:rPr>
              <a:t>危</a:t>
            </a:r>
            <a:r>
              <a:rPr lang="en-US" altLang="zh-CN" dirty="0" smtClean="0">
                <a:solidFill>
                  <a:schemeClr val="accent1"/>
                </a:solidFill>
              </a:rPr>
              <a:t>”</a:t>
            </a:r>
            <a:endParaRPr lang="en-US" altLang="zh-CN" dirty="0" smtClean="0">
              <a:solidFill>
                <a:schemeClr val="accent1"/>
              </a:solidFill>
            </a:endParaRPr>
          </a:p>
        </p:txBody>
      </p:sp>
      <p:sp>
        <p:nvSpPr>
          <p:cNvPr id="85" name="日期占位符 84"/>
          <p:cNvSpPr>
            <a:spLocks noGrp="1"/>
          </p:cNvSpPr>
          <p:nvPr>
            <p:ph type="dt" sz="half" idx="2"/>
            <p:custDataLst>
              <p:tags r:id="rId1"/>
            </p:custDataLst>
          </p:nvPr>
        </p:nvSpPr>
        <p:spPr/>
        <p:txBody>
          <a:bodyPr/>
          <a:lstStyle/>
          <a:p>
            <a:fld id="{C531D480-A359-4386-9BE5-3BC2A6B8F419}" type="datetime5">
              <a:rPr lang="zh-CN" altLang="en-US" smtClean="0">
                <a:solidFill>
                  <a:schemeClr val="dk1">
                    <a:tint val="75000"/>
                  </a:schemeClr>
                </a:solidFill>
              </a:rPr>
            </a:fld>
            <a:endParaRPr lang="zh-CN" altLang="en-US" dirty="0" smtClean="0">
              <a:solidFill>
                <a:schemeClr val="dk1">
                  <a:tint val="75000"/>
                </a:schemeClr>
              </a:solidFill>
            </a:endParaRPr>
          </a:p>
        </p:txBody>
      </p:sp>
      <p:sp>
        <p:nvSpPr>
          <p:cNvPr id="86" name="灯片编号占位符 85"/>
          <p:cNvSpPr>
            <a:spLocks noGrp="1"/>
          </p:cNvSpPr>
          <p:nvPr>
            <p:ph type="sldNum" sz="quarter" idx="4"/>
            <p:custDataLst>
              <p:tags r:id="rId2"/>
            </p:custDataLst>
          </p:nvPr>
        </p:nvSpPr>
        <p:spPr/>
        <p:txBody>
          <a:bodyPr/>
          <a:lstStyle/>
          <a:p>
            <a:fld id="{6E24C920-23A3-4416-AB8F-D33AD14DD175}" type="slidenum">
              <a:rPr lang="zh-CN" altLang="en-US" smtClean="0">
                <a:solidFill>
                  <a:schemeClr val="dk1">
                    <a:tint val="75000"/>
                  </a:schemeClr>
                </a:solidFill>
              </a:rPr>
            </a:fld>
            <a:endParaRPr lang="zh-CN" altLang="en-US" dirty="0" smtClean="0">
              <a:solidFill>
                <a:schemeClr val="dk1">
                  <a:tint val="75000"/>
                </a:schemeClr>
              </a:solidFill>
            </a:endParaRPr>
          </a:p>
        </p:txBody>
      </p:sp>
      <p:sp>
        <p:nvSpPr>
          <p:cNvPr id="8" name="矩形 7"/>
          <p:cNvSpPr/>
          <p:nvPr/>
        </p:nvSpPr>
        <p:spPr>
          <a:xfrm>
            <a:off x="6598920" y="2564765"/>
            <a:ext cx="4078605" cy="2938145"/>
          </a:xfrm>
          <a:prstGeom prst="rect">
            <a:avLst/>
          </a:prstGeom>
        </p:spPr>
        <p:txBody>
          <a:bodyPr wrap="square">
            <a:spAutoFit/>
          </a:bodyPr>
          <a:lstStyle/>
          <a:p>
            <a:pPr lvl="0">
              <a:lnSpc>
                <a:spcPct val="200000"/>
              </a:lnSpc>
              <a:spcBef>
                <a:spcPts val="1000"/>
              </a:spcBef>
              <a:defRPr/>
            </a:pPr>
            <a:r>
              <a:rPr lang="en-US" altLang="zh-CN" sz="2000" b="1" dirty="0">
                <a:solidFill>
                  <a:schemeClr val="dk1"/>
                </a:solidFill>
                <a:latin typeface="微软雅黑" panose="020B0503020204020204" pitchFamily="34" charset="-122"/>
                <a:ea typeface="微软雅黑" panose="020B0503020204020204" pitchFamily="34" charset="-122"/>
              </a:rPr>
              <a:t>1</a:t>
            </a:r>
            <a:r>
              <a:rPr lang="en-US" altLang="zh-CN" sz="2000" b="1" dirty="0" smtClean="0">
                <a:solidFill>
                  <a:schemeClr val="dk1"/>
                </a:solidFill>
                <a:latin typeface="微软雅黑" panose="020B0503020204020204" pitchFamily="34" charset="-122"/>
                <a:ea typeface="微软雅黑" panose="020B0503020204020204" pitchFamily="34" charset="-122"/>
              </a:rPr>
              <a:t>. </a:t>
            </a:r>
            <a:r>
              <a:rPr lang="zh-CN" altLang="en-US" sz="2000" b="1" dirty="0">
                <a:solidFill>
                  <a:schemeClr val="dk1"/>
                </a:solidFill>
                <a:latin typeface="微软雅黑" panose="020B0503020204020204" pitchFamily="34" charset="-122"/>
                <a:ea typeface="微软雅黑" panose="020B0503020204020204" pitchFamily="34" charset="-122"/>
                <a:sym typeface="+mn-ea"/>
              </a:rPr>
              <a:t>盈</a:t>
            </a:r>
            <a:r>
              <a:rPr lang="zh-CN" altLang="en-US" sz="2000" b="1" dirty="0" smtClean="0">
                <a:solidFill>
                  <a:schemeClr val="dk1"/>
                </a:solidFill>
                <a:latin typeface="微软雅黑" panose="020B0503020204020204" pitchFamily="34" charset="-122"/>
                <a:ea typeface="微软雅黑" panose="020B0503020204020204" pitchFamily="34" charset="-122"/>
                <a:sym typeface="+mn-ea"/>
              </a:rPr>
              <a:t>利难，材料成本高。</a:t>
            </a:r>
            <a:endParaRPr lang="zh-CN" altLang="en-US" sz="2000" b="1" dirty="0">
              <a:solidFill>
                <a:schemeClr val="dk1"/>
              </a:solidFill>
              <a:latin typeface="微软雅黑" panose="020B0503020204020204" pitchFamily="34" charset="-122"/>
              <a:ea typeface="微软雅黑" panose="020B0503020204020204" pitchFamily="34" charset="-122"/>
            </a:endParaRPr>
          </a:p>
          <a:p>
            <a:pPr lvl="0">
              <a:lnSpc>
                <a:spcPct val="200000"/>
              </a:lnSpc>
              <a:spcBef>
                <a:spcPts val="1000"/>
              </a:spcBef>
              <a:defRPr/>
            </a:pPr>
            <a:r>
              <a:rPr lang="en-US" altLang="zh-CN" sz="2000" b="1" dirty="0">
                <a:solidFill>
                  <a:schemeClr val="dk1"/>
                </a:solidFill>
                <a:latin typeface="微软雅黑" panose="020B0503020204020204" pitchFamily="34" charset="-122"/>
                <a:ea typeface="微软雅黑" panose="020B0503020204020204" pitchFamily="34" charset="-122"/>
              </a:rPr>
              <a:t>2. </a:t>
            </a:r>
            <a:r>
              <a:rPr lang="zh-CN" altLang="en-US" sz="2000" b="1" dirty="0" smtClean="0">
                <a:solidFill>
                  <a:schemeClr val="dk1"/>
                </a:solidFill>
                <a:latin typeface="微软雅黑" panose="020B0503020204020204" pitchFamily="34" charset="-122"/>
                <a:ea typeface="微软雅黑" panose="020B0503020204020204" pitchFamily="34" charset="-122"/>
              </a:rPr>
              <a:t>融</a:t>
            </a:r>
            <a:r>
              <a:rPr lang="zh-CN" altLang="en-US" sz="2000" b="1" dirty="0">
                <a:solidFill>
                  <a:schemeClr val="dk1"/>
                </a:solidFill>
                <a:latin typeface="微软雅黑" panose="020B0503020204020204" pitchFamily="34" charset="-122"/>
                <a:ea typeface="微软雅黑" panose="020B0503020204020204" pitchFamily="34" charset="-122"/>
              </a:rPr>
              <a:t>资</a:t>
            </a:r>
            <a:r>
              <a:rPr lang="zh-CN" altLang="en-US" sz="2000" b="1" dirty="0" smtClean="0">
                <a:solidFill>
                  <a:schemeClr val="dk1"/>
                </a:solidFill>
                <a:latin typeface="微软雅黑" panose="020B0503020204020204" pitchFamily="34" charset="-122"/>
                <a:ea typeface="微软雅黑" panose="020B0503020204020204" pitchFamily="34" charset="-122"/>
              </a:rPr>
              <a:t>难，回收周期长。</a:t>
            </a:r>
            <a:endParaRPr lang="zh-CN" altLang="en-US" sz="2000" b="1" dirty="0">
              <a:solidFill>
                <a:schemeClr val="dk1"/>
              </a:solidFill>
              <a:latin typeface="微软雅黑" panose="020B0503020204020204" pitchFamily="34" charset="-122"/>
              <a:ea typeface="微软雅黑" panose="020B0503020204020204" pitchFamily="34" charset="-122"/>
            </a:endParaRPr>
          </a:p>
          <a:p>
            <a:pPr lvl="0">
              <a:lnSpc>
                <a:spcPct val="200000"/>
              </a:lnSpc>
              <a:spcBef>
                <a:spcPts val="1000"/>
              </a:spcBef>
              <a:defRPr/>
            </a:pPr>
            <a:r>
              <a:rPr lang="en-US" altLang="zh-CN" sz="2000" b="1" dirty="0" smtClean="0">
                <a:solidFill>
                  <a:schemeClr val="dk1"/>
                </a:solidFill>
                <a:latin typeface="微软雅黑" panose="020B0503020204020204" pitchFamily="34" charset="-122"/>
                <a:ea typeface="微软雅黑" panose="020B0503020204020204" pitchFamily="34" charset="-122"/>
              </a:rPr>
              <a:t>3. </a:t>
            </a:r>
            <a:r>
              <a:rPr lang="zh-CN" altLang="en-US" sz="2000" b="1" dirty="0" smtClean="0">
                <a:solidFill>
                  <a:schemeClr val="dk1"/>
                </a:solidFill>
                <a:latin typeface="微软雅黑" panose="020B0503020204020204" pitchFamily="34" charset="-122"/>
                <a:ea typeface="微软雅黑" panose="020B0503020204020204" pitchFamily="34" charset="-122"/>
                <a:sym typeface="+mn-ea"/>
              </a:rPr>
              <a:t>创新难，智能化程度低。</a:t>
            </a:r>
            <a:endParaRPr lang="zh-CN" altLang="en-US" sz="2000" b="1" dirty="0">
              <a:solidFill>
                <a:schemeClr val="dk1"/>
              </a:solidFill>
              <a:latin typeface="微软雅黑" panose="020B0503020204020204" pitchFamily="34" charset="-122"/>
              <a:ea typeface="微软雅黑" panose="020B0503020204020204" pitchFamily="34" charset="-122"/>
            </a:endParaRPr>
          </a:p>
          <a:p>
            <a:pPr lvl="0">
              <a:lnSpc>
                <a:spcPct val="200000"/>
              </a:lnSpc>
              <a:spcBef>
                <a:spcPts val="1000"/>
              </a:spcBef>
              <a:defRPr/>
            </a:pPr>
            <a:r>
              <a:rPr lang="en-US" altLang="zh-CN" sz="2000" b="1" dirty="0" smtClean="0">
                <a:solidFill>
                  <a:schemeClr val="dk1"/>
                </a:solidFill>
                <a:latin typeface="微软雅黑" panose="020B0503020204020204" pitchFamily="34" charset="-122"/>
                <a:ea typeface="微软雅黑" panose="020B0503020204020204" pitchFamily="34" charset="-122"/>
              </a:rPr>
              <a:t>4. </a:t>
            </a:r>
            <a:r>
              <a:rPr lang="zh-CN" altLang="en-US" sz="2000" b="1" dirty="0" smtClean="0">
                <a:solidFill>
                  <a:schemeClr val="dk1"/>
                </a:solidFill>
                <a:latin typeface="微软雅黑" panose="020B0503020204020204" pitchFamily="34" charset="-122"/>
                <a:ea typeface="微软雅黑" panose="020B0503020204020204" pitchFamily="34" charset="-122"/>
                <a:sym typeface="+mn-ea"/>
              </a:rPr>
              <a:t>招工</a:t>
            </a:r>
            <a:r>
              <a:rPr lang="zh-CN" altLang="en-US" sz="2000" b="1" dirty="0">
                <a:solidFill>
                  <a:schemeClr val="dk1"/>
                </a:solidFill>
                <a:latin typeface="微软雅黑" panose="020B0503020204020204" pitchFamily="34" charset="-122"/>
                <a:ea typeface="微软雅黑" panose="020B0503020204020204" pitchFamily="34" charset="-122"/>
                <a:sym typeface="+mn-ea"/>
              </a:rPr>
              <a:t>难，工人管</a:t>
            </a:r>
            <a:r>
              <a:rPr lang="zh-CN" altLang="en-US" sz="2000" b="1" dirty="0" smtClean="0">
                <a:solidFill>
                  <a:schemeClr val="dk1"/>
                </a:solidFill>
                <a:latin typeface="微软雅黑" panose="020B0503020204020204" pitchFamily="34" charset="-122"/>
                <a:ea typeface="微软雅黑" panose="020B0503020204020204" pitchFamily="34" charset="-122"/>
                <a:sym typeface="+mn-ea"/>
              </a:rPr>
              <a:t>理难。</a:t>
            </a:r>
            <a:endParaRPr lang="zh-CN" altLang="en-US" sz="2000" b="1" dirty="0" smtClean="0">
              <a:solidFill>
                <a:schemeClr val="dk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486668" y="3103222"/>
            <a:ext cx="4796681" cy="2399665"/>
          </a:xfrm>
          <a:prstGeom prst="rect">
            <a:avLst/>
          </a:prstGeom>
        </p:spPr>
        <p:txBody>
          <a:bodyPr wrap="square">
            <a:spAutoFit/>
          </a:bodyPr>
          <a:p>
            <a:pPr>
              <a:lnSpc>
                <a:spcPct val="150000"/>
              </a:lnSpc>
            </a:pPr>
            <a:r>
              <a:rPr lang="zh-CN" altLang="en-US" sz="2000" dirty="0" smtClean="0">
                <a:solidFill>
                  <a:schemeClr val="dk1"/>
                </a:solidFill>
                <a:latin typeface="微软雅黑" panose="020B0503020204020204" pitchFamily="34" charset="-122"/>
                <a:ea typeface="微软雅黑" panose="020B0503020204020204" pitchFamily="34" charset="-122"/>
              </a:rPr>
              <a:t>整个建</a:t>
            </a:r>
            <a:r>
              <a:rPr lang="zh-CN" altLang="en-US" sz="2000" dirty="0">
                <a:solidFill>
                  <a:schemeClr val="dk1"/>
                </a:solidFill>
                <a:latin typeface="微软雅黑" panose="020B0503020204020204" pitchFamily="34" charset="-122"/>
                <a:ea typeface="微软雅黑" panose="020B0503020204020204" pitchFamily="34" charset="-122"/>
              </a:rPr>
              <a:t>筑</a:t>
            </a:r>
            <a:r>
              <a:rPr lang="zh-CN" altLang="en-US" sz="2000" dirty="0" smtClean="0">
                <a:solidFill>
                  <a:schemeClr val="dk1"/>
                </a:solidFill>
                <a:latin typeface="微软雅黑" panose="020B0503020204020204" pitchFamily="34" charset="-122"/>
                <a:ea typeface="微软雅黑" panose="020B0503020204020204" pitchFamily="34" charset="-122"/>
              </a:rPr>
              <a:t>业</a:t>
            </a:r>
            <a:endParaRPr lang="en-US" altLang="zh-CN" sz="2000" dirty="0" smtClean="0">
              <a:solidFill>
                <a:schemeClr val="dk1"/>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dk1"/>
                </a:solidFill>
                <a:latin typeface="微软雅黑" panose="020B0503020204020204" pitchFamily="34" charset="-122"/>
                <a:ea typeface="微软雅黑" panose="020B0503020204020204" pitchFamily="34" charset="-122"/>
              </a:rPr>
              <a:t>粗放式的传统建筑发展方式</a:t>
            </a:r>
            <a:endParaRPr lang="en-US" altLang="zh-CN" sz="2000" b="1" dirty="0" smtClean="0">
              <a:solidFill>
                <a:schemeClr val="dk1"/>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dk1"/>
                </a:solidFill>
                <a:latin typeface="微软雅黑" panose="020B0503020204020204" pitchFamily="34" charset="-122"/>
                <a:ea typeface="微软雅黑" panose="020B0503020204020204" pitchFamily="34" charset="-122"/>
              </a:rPr>
              <a:t>规模大</a:t>
            </a:r>
            <a:r>
              <a:rPr lang="zh-CN" altLang="en-US" sz="2000" b="1" dirty="0">
                <a:solidFill>
                  <a:schemeClr val="dk1"/>
                </a:solidFill>
                <a:latin typeface="微软雅黑" panose="020B0503020204020204" pitchFamily="34" charset="-122"/>
                <a:ea typeface="微软雅黑" panose="020B0503020204020204" pitchFamily="34" charset="-122"/>
              </a:rPr>
              <a:t>而不</a:t>
            </a:r>
            <a:r>
              <a:rPr lang="zh-CN" altLang="en-US" sz="2000" b="1" dirty="0" smtClean="0">
                <a:solidFill>
                  <a:schemeClr val="dk1"/>
                </a:solidFill>
                <a:latin typeface="微软雅黑" panose="020B0503020204020204" pitchFamily="34" charset="-122"/>
                <a:ea typeface="微软雅黑" panose="020B0503020204020204" pitchFamily="34" charset="-122"/>
              </a:rPr>
              <a:t>强，企业多而分散</a:t>
            </a:r>
            <a:endParaRPr lang="en-US" altLang="zh-CN" sz="2000" b="1" dirty="0" smtClean="0">
              <a:solidFill>
                <a:schemeClr val="dk1"/>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chemeClr val="dk1"/>
                </a:solidFill>
                <a:latin typeface="微软雅黑" panose="020B0503020204020204" pitchFamily="34" charset="-122"/>
                <a:ea typeface="微软雅黑" panose="020B0503020204020204" pitchFamily="34" charset="-122"/>
              </a:rPr>
              <a:t>技术创新机制未重视</a:t>
            </a:r>
            <a:endParaRPr lang="zh-CN" altLang="en-US" sz="2000" b="1" dirty="0" smtClean="0">
              <a:solidFill>
                <a:schemeClr val="dk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8155" y="1124585"/>
            <a:ext cx="10953750" cy="1476375"/>
          </a:xfrm>
          <a:prstGeom prst="rect">
            <a:avLst/>
          </a:prstGeom>
          <a:noFill/>
        </p:spPr>
        <p:txBody>
          <a:bodyPr wrap="square" rtlCol="0" anchor="t">
            <a:spAutoFit/>
          </a:bodyPr>
          <a:p>
            <a:pPr indent="457200" fontAlgn="auto">
              <a:lnSpc>
                <a:spcPct val="150000"/>
              </a:lnSpc>
            </a:pPr>
            <a:r>
              <a:rPr lang="zh-CN" altLang="en-US" sz="2000" dirty="0" smtClean="0">
                <a:solidFill>
                  <a:schemeClr val="dk1"/>
                </a:solidFill>
                <a:latin typeface="微软雅黑" panose="020B0503020204020204" pitchFamily="34" charset="-122"/>
                <a:ea typeface="微软雅黑" panose="020B0503020204020204" pitchFamily="34" charset="-122"/>
                <a:sym typeface="+mn-ea"/>
              </a:rPr>
              <a:t>中国国民经济增速变慢，对应的社会固定资产投资总额增加率呈下降趋势，并且，我国持续对房地产进行调动，这一系列问题导致我国整体经济发展变慢，造成的局限性可能对建筑业的发展造成不利影响。</a:t>
            </a:r>
            <a:endParaRPr lang="zh-CN" altLang="en-US" sz="2000" dirty="0" smtClean="0">
              <a:solidFill>
                <a:schemeClr val="dk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46752" y="1052736"/>
            <a:ext cx="9505056" cy="4797052"/>
            <a:chOff x="838622" y="836712"/>
            <a:chExt cx="11233248" cy="6021287"/>
          </a:xfrm>
        </p:grpSpPr>
        <p:grpSp>
          <p:nvGrpSpPr>
            <p:cNvPr id="40" name="组合 39"/>
            <p:cNvGrpSpPr/>
            <p:nvPr/>
          </p:nvGrpSpPr>
          <p:grpSpPr>
            <a:xfrm>
              <a:off x="1451138" y="2706817"/>
              <a:ext cx="4140737" cy="4151178"/>
              <a:chOff x="1451138" y="2706817"/>
              <a:chExt cx="4140737" cy="4151178"/>
            </a:xfrm>
          </p:grpSpPr>
          <p:sp>
            <p:nvSpPr>
              <p:cNvPr id="22" name="koppt-箭头"/>
              <p:cNvSpPr/>
              <p:nvPr/>
            </p:nvSpPr>
            <p:spPr bwMode="auto">
              <a:xfrm>
                <a:off x="3698107" y="3148338"/>
                <a:ext cx="1893768" cy="3709657"/>
              </a:xfrm>
              <a:custGeom>
                <a:avLst/>
                <a:gdLst>
                  <a:gd name="T0" fmla="*/ 481 w 486"/>
                  <a:gd name="T1" fmla="*/ 521 h 1358"/>
                  <a:gd name="T2" fmla="*/ 437 w 486"/>
                  <a:gd name="T3" fmla="*/ 327 h 1358"/>
                  <a:gd name="T4" fmla="*/ 328 w 486"/>
                  <a:gd name="T5" fmla="*/ 153 h 1358"/>
                  <a:gd name="T6" fmla="*/ 158 w 486"/>
                  <a:gd name="T7" fmla="*/ 29 h 1358"/>
                  <a:gd name="T8" fmla="*/ 181 w 486"/>
                  <a:gd name="T9" fmla="*/ 13 h 1358"/>
                  <a:gd name="T10" fmla="*/ 85 w 486"/>
                  <a:gd name="T11" fmla="*/ 0 h 1358"/>
                  <a:gd name="T12" fmla="*/ 142 w 486"/>
                  <a:gd name="T13" fmla="*/ 77 h 1358"/>
                  <a:gd name="T14" fmla="*/ 147 w 486"/>
                  <a:gd name="T15" fmla="*/ 48 h 1358"/>
                  <a:gd name="T16" fmla="*/ 301 w 486"/>
                  <a:gd name="T17" fmla="*/ 170 h 1358"/>
                  <a:gd name="T18" fmla="*/ 397 w 486"/>
                  <a:gd name="T19" fmla="*/ 338 h 1358"/>
                  <a:gd name="T20" fmla="*/ 430 w 486"/>
                  <a:gd name="T21" fmla="*/ 523 h 1358"/>
                  <a:gd name="T22" fmla="*/ 413 w 486"/>
                  <a:gd name="T23" fmla="*/ 710 h 1358"/>
                  <a:gd name="T24" fmla="*/ 265 w 486"/>
                  <a:gd name="T25" fmla="*/ 1062 h 1358"/>
                  <a:gd name="T26" fmla="*/ 0 w 486"/>
                  <a:gd name="T27" fmla="*/ 1358 h 1358"/>
                  <a:gd name="T28" fmla="*/ 153 w 486"/>
                  <a:gd name="T29" fmla="*/ 1358 h 1358"/>
                  <a:gd name="T30" fmla="*/ 334 w 486"/>
                  <a:gd name="T31" fmla="*/ 1093 h 1358"/>
                  <a:gd name="T32" fmla="*/ 472 w 486"/>
                  <a:gd name="T33" fmla="*/ 718 h 1358"/>
                  <a:gd name="T34" fmla="*/ 481 w 486"/>
                  <a:gd name="T35" fmla="*/ 52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1358">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rgbClr val="4F81B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5" name="koppt-文本框"/>
              <p:cNvSpPr/>
              <p:nvPr/>
            </p:nvSpPr>
            <p:spPr>
              <a:xfrm>
                <a:off x="1451138" y="2706817"/>
                <a:ext cx="2522152" cy="678004"/>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建筑工人职业化</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838622" y="1734362"/>
              <a:ext cx="5072902" cy="5123637"/>
              <a:chOff x="838622" y="1734362"/>
              <a:chExt cx="5072902" cy="5123637"/>
            </a:xfrm>
          </p:grpSpPr>
          <p:sp>
            <p:nvSpPr>
              <p:cNvPr id="24" name="koppt-箭头"/>
              <p:cNvSpPr/>
              <p:nvPr/>
            </p:nvSpPr>
            <p:spPr bwMode="auto">
              <a:xfrm>
                <a:off x="4780692" y="2189673"/>
                <a:ext cx="1130832" cy="4668326"/>
              </a:xfrm>
              <a:custGeom>
                <a:avLst/>
                <a:gdLst>
                  <a:gd name="T0" fmla="*/ 288 w 290"/>
                  <a:gd name="T1" fmla="*/ 691 h 1540"/>
                  <a:gd name="T2" fmla="*/ 263 w 290"/>
                  <a:gd name="T3" fmla="*/ 464 h 1540"/>
                  <a:gd name="T4" fmla="*/ 197 w 290"/>
                  <a:gd name="T5" fmla="*/ 243 h 1540"/>
                  <a:gd name="T6" fmla="*/ 141 w 290"/>
                  <a:gd name="T7" fmla="*/ 139 h 1540"/>
                  <a:gd name="T8" fmla="*/ 67 w 290"/>
                  <a:gd name="T9" fmla="*/ 48 h 1540"/>
                  <a:gd name="T10" fmla="*/ 94 w 290"/>
                  <a:gd name="T11" fmla="*/ 38 h 1540"/>
                  <a:gd name="T12" fmla="*/ 4 w 290"/>
                  <a:gd name="T13" fmla="*/ 0 h 1540"/>
                  <a:gd name="T14" fmla="*/ 39 w 290"/>
                  <a:gd name="T15" fmla="*/ 90 h 1540"/>
                  <a:gd name="T16" fmla="*/ 51 w 290"/>
                  <a:gd name="T17" fmla="*/ 63 h 1540"/>
                  <a:gd name="T18" fmla="*/ 116 w 290"/>
                  <a:gd name="T19" fmla="*/ 150 h 1540"/>
                  <a:gd name="T20" fmla="*/ 166 w 290"/>
                  <a:gd name="T21" fmla="*/ 253 h 1540"/>
                  <a:gd name="T22" fmla="*/ 222 w 290"/>
                  <a:gd name="T23" fmla="*/ 469 h 1540"/>
                  <a:gd name="T24" fmla="*/ 237 w 290"/>
                  <a:gd name="T25" fmla="*/ 691 h 1540"/>
                  <a:gd name="T26" fmla="*/ 220 w 290"/>
                  <a:gd name="T27" fmla="*/ 913 h 1540"/>
                  <a:gd name="T28" fmla="*/ 100 w 290"/>
                  <a:gd name="T29" fmla="*/ 1344 h 1540"/>
                  <a:gd name="T30" fmla="*/ 0 w 290"/>
                  <a:gd name="T31" fmla="*/ 1540 h 1540"/>
                  <a:gd name="T32" fmla="*/ 139 w 290"/>
                  <a:gd name="T33" fmla="*/ 1540 h 1540"/>
                  <a:gd name="T34" fmla="*/ 279 w 290"/>
                  <a:gd name="T35" fmla="*/ 919 h 1540"/>
                  <a:gd name="T36" fmla="*/ 288 w 290"/>
                  <a:gd name="T37" fmla="*/ 6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rgbClr val="4F81B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6" name="koppt-文本框"/>
              <p:cNvSpPr/>
              <p:nvPr/>
            </p:nvSpPr>
            <p:spPr>
              <a:xfrm>
                <a:off x="838622" y="1734362"/>
                <a:ext cx="3918443" cy="627131"/>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2000" b="1" dirty="0" smtClean="0">
                    <a:solidFill>
                      <a:srgbClr val="C00000"/>
                    </a:solidFill>
                    <a:latin typeface="微软雅黑" panose="020B0503020204020204" pitchFamily="34" charset="-122"/>
                    <a:ea typeface="微软雅黑" panose="020B0503020204020204" pitchFamily="34" charset="-122"/>
                  </a:rPr>
                  <a:t>房地产业向产城融合发展</a:t>
                </a:r>
                <a:endParaRPr kumimoji="0" lang="zh-CN" altLang="en-US" sz="2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4135802" y="836712"/>
              <a:ext cx="3857034" cy="6021287"/>
              <a:chOff x="4135802" y="836712"/>
              <a:chExt cx="3857034" cy="6021287"/>
            </a:xfrm>
          </p:grpSpPr>
          <p:sp>
            <p:nvSpPr>
              <p:cNvPr id="20" name="koppt-箭头"/>
              <p:cNvSpPr/>
              <p:nvPr/>
            </p:nvSpPr>
            <p:spPr bwMode="auto">
              <a:xfrm>
                <a:off x="5786379" y="1435195"/>
                <a:ext cx="575971" cy="5422804"/>
              </a:xfrm>
              <a:custGeom>
                <a:avLst/>
                <a:gdLst>
                  <a:gd name="T0" fmla="*/ 0 w 148"/>
                  <a:gd name="T1" fmla="*/ 1750 h 1750"/>
                  <a:gd name="T2" fmla="*/ 148 w 148"/>
                  <a:gd name="T3" fmla="*/ 1750 h 1750"/>
                  <a:gd name="T4" fmla="*/ 105 w 148"/>
                  <a:gd name="T5" fmla="*/ 1128 h 1750"/>
                  <a:gd name="T6" fmla="*/ 86 w 148"/>
                  <a:gd name="T7" fmla="*/ 74 h 1750"/>
                  <a:gd name="T8" fmla="*/ 114 w 148"/>
                  <a:gd name="T9" fmla="*/ 85 h 1750"/>
                  <a:gd name="T10" fmla="*/ 74 w 148"/>
                  <a:gd name="T11" fmla="*/ 0 h 1750"/>
                  <a:gd name="T12" fmla="*/ 34 w 148"/>
                  <a:gd name="T13" fmla="*/ 85 h 1750"/>
                  <a:gd name="T14" fmla="*/ 62 w 148"/>
                  <a:gd name="T15" fmla="*/ 74 h 1750"/>
                  <a:gd name="T16" fmla="*/ 43 w 148"/>
                  <a:gd name="T17" fmla="*/ 1128 h 1750"/>
                  <a:gd name="T18" fmla="*/ 0 w 148"/>
                  <a:gd name="T1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750">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rgbClr val="4F81B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7" name="koppt-文本框"/>
              <p:cNvSpPr/>
              <p:nvPr/>
            </p:nvSpPr>
            <p:spPr>
              <a:xfrm>
                <a:off x="4135802" y="836712"/>
                <a:ext cx="3857034" cy="1206615"/>
              </a:xfrm>
              <a:prstGeom prst="rect">
                <a:avLst/>
              </a:prstGeom>
            </p:spPr>
            <p:txBody>
              <a:bodyPr wrap="square">
                <a:spAutoFit/>
              </a:bodyPr>
              <a:lstStyle/>
              <a:p>
                <a:pPr algn="ctr">
                  <a:lnSpc>
                    <a:spcPct val="150000"/>
                  </a:lnSpc>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集中度提</a:t>
                </a:r>
                <a:r>
                  <a:rPr lang="zh-CN" altLang="en-US" sz="2000" b="1" dirty="0" smtClean="0">
                    <a:solidFill>
                      <a:srgbClr val="C00000"/>
                    </a:solidFill>
                    <a:latin typeface="微软雅黑" panose="020B0503020204020204" pitchFamily="34" charset="-122"/>
                    <a:ea typeface="微软雅黑" panose="020B0503020204020204" pitchFamily="34" charset="-122"/>
                  </a:rPr>
                  <a:t>高、技</a:t>
                </a:r>
                <a:r>
                  <a:rPr lang="zh-CN" altLang="en-US" sz="2000" b="1" dirty="0">
                    <a:solidFill>
                      <a:srgbClr val="C00000"/>
                    </a:solidFill>
                    <a:latin typeface="微软雅黑" panose="020B0503020204020204" pitchFamily="34" charset="-122"/>
                    <a:ea typeface="微软雅黑" panose="020B0503020204020204" pitchFamily="34" charset="-122"/>
                  </a:rPr>
                  <a:t>术密集化</a:t>
                </a:r>
                <a:endParaRPr lang="en-US" altLang="zh-CN" sz="2000" dirty="0">
                  <a:solidFill>
                    <a:srgbClr val="C0000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8" name="组合 37"/>
            <p:cNvGrpSpPr/>
            <p:nvPr/>
          </p:nvGrpSpPr>
          <p:grpSpPr>
            <a:xfrm>
              <a:off x="6550821" y="2706817"/>
              <a:ext cx="5521049" cy="4151178"/>
              <a:chOff x="6550821" y="2706817"/>
              <a:chExt cx="5521049" cy="4151178"/>
            </a:xfrm>
          </p:grpSpPr>
          <p:sp>
            <p:nvSpPr>
              <p:cNvPr id="21" name="koppt-箭头"/>
              <p:cNvSpPr/>
              <p:nvPr/>
            </p:nvSpPr>
            <p:spPr bwMode="auto">
              <a:xfrm>
                <a:off x="6550821" y="3148338"/>
                <a:ext cx="1899799" cy="3709657"/>
              </a:xfrm>
              <a:custGeom>
                <a:avLst/>
                <a:gdLst>
                  <a:gd name="T0" fmla="*/ 221 w 487"/>
                  <a:gd name="T1" fmla="*/ 1062 h 1358"/>
                  <a:gd name="T2" fmla="*/ 74 w 487"/>
                  <a:gd name="T3" fmla="*/ 710 h 1358"/>
                  <a:gd name="T4" fmla="*/ 56 w 487"/>
                  <a:gd name="T5" fmla="*/ 523 h 1358"/>
                  <a:gd name="T6" fmla="*/ 89 w 487"/>
                  <a:gd name="T7" fmla="*/ 338 h 1358"/>
                  <a:gd name="T8" fmla="*/ 185 w 487"/>
                  <a:gd name="T9" fmla="*/ 170 h 1358"/>
                  <a:gd name="T10" fmla="*/ 337 w 487"/>
                  <a:gd name="T11" fmla="*/ 49 h 1358"/>
                  <a:gd name="T12" fmla="*/ 342 w 487"/>
                  <a:gd name="T13" fmla="*/ 77 h 1358"/>
                  <a:gd name="T14" fmla="*/ 399 w 487"/>
                  <a:gd name="T15" fmla="*/ 0 h 1358"/>
                  <a:gd name="T16" fmla="*/ 303 w 487"/>
                  <a:gd name="T17" fmla="*/ 13 h 1358"/>
                  <a:gd name="T18" fmla="*/ 327 w 487"/>
                  <a:gd name="T19" fmla="*/ 30 h 1358"/>
                  <a:gd name="T20" fmla="*/ 159 w 487"/>
                  <a:gd name="T21" fmla="*/ 153 h 1358"/>
                  <a:gd name="T22" fmla="*/ 49 w 487"/>
                  <a:gd name="T23" fmla="*/ 327 h 1358"/>
                  <a:gd name="T24" fmla="*/ 6 w 487"/>
                  <a:gd name="T25" fmla="*/ 521 h 1358"/>
                  <a:gd name="T26" fmla="*/ 14 w 487"/>
                  <a:gd name="T27" fmla="*/ 718 h 1358"/>
                  <a:gd name="T28" fmla="*/ 152 w 487"/>
                  <a:gd name="T29" fmla="*/ 1093 h 1358"/>
                  <a:gd name="T30" fmla="*/ 333 w 487"/>
                  <a:gd name="T31" fmla="*/ 1358 h 1358"/>
                  <a:gd name="T32" fmla="*/ 487 w 487"/>
                  <a:gd name="T33" fmla="*/ 1358 h 1358"/>
                  <a:gd name="T34" fmla="*/ 221 w 487"/>
                  <a:gd name="T35" fmla="*/ 106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1358">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rgbClr val="4F81B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8" name="koppt-文本框"/>
              <p:cNvSpPr/>
              <p:nvPr/>
            </p:nvSpPr>
            <p:spPr>
              <a:xfrm>
                <a:off x="8153427" y="2706817"/>
                <a:ext cx="3918443" cy="6271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6240220" y="1626946"/>
              <a:ext cx="5134960" cy="5231052"/>
              <a:chOff x="6240220" y="1626946"/>
              <a:chExt cx="5134960" cy="5231052"/>
            </a:xfrm>
          </p:grpSpPr>
          <p:sp>
            <p:nvSpPr>
              <p:cNvPr id="23" name="koppt-箭头"/>
              <p:cNvSpPr/>
              <p:nvPr/>
            </p:nvSpPr>
            <p:spPr bwMode="auto">
              <a:xfrm>
                <a:off x="6240220" y="2189672"/>
                <a:ext cx="1127816" cy="4668326"/>
              </a:xfrm>
              <a:custGeom>
                <a:avLst/>
                <a:gdLst>
                  <a:gd name="T0" fmla="*/ 191 w 290"/>
                  <a:gd name="T1" fmla="*/ 1344 h 1540"/>
                  <a:gd name="T2" fmla="*/ 71 w 290"/>
                  <a:gd name="T3" fmla="*/ 913 h 1540"/>
                  <a:gd name="T4" fmla="*/ 54 w 290"/>
                  <a:gd name="T5" fmla="*/ 691 h 1540"/>
                  <a:gd name="T6" fmla="*/ 68 w 290"/>
                  <a:gd name="T7" fmla="*/ 469 h 1540"/>
                  <a:gd name="T8" fmla="*/ 124 w 290"/>
                  <a:gd name="T9" fmla="*/ 253 h 1540"/>
                  <a:gd name="T10" fmla="*/ 174 w 290"/>
                  <a:gd name="T11" fmla="*/ 150 h 1540"/>
                  <a:gd name="T12" fmla="*/ 239 w 290"/>
                  <a:gd name="T13" fmla="*/ 63 h 1540"/>
                  <a:gd name="T14" fmla="*/ 251 w 290"/>
                  <a:gd name="T15" fmla="*/ 90 h 1540"/>
                  <a:gd name="T16" fmla="*/ 286 w 290"/>
                  <a:gd name="T17" fmla="*/ 0 h 1540"/>
                  <a:gd name="T18" fmla="*/ 196 w 290"/>
                  <a:gd name="T19" fmla="*/ 38 h 1540"/>
                  <a:gd name="T20" fmla="*/ 223 w 290"/>
                  <a:gd name="T21" fmla="*/ 48 h 1540"/>
                  <a:gd name="T22" fmla="*/ 149 w 290"/>
                  <a:gd name="T23" fmla="*/ 139 h 1540"/>
                  <a:gd name="T24" fmla="*/ 93 w 290"/>
                  <a:gd name="T25" fmla="*/ 243 h 1540"/>
                  <a:gd name="T26" fmla="*/ 27 w 290"/>
                  <a:gd name="T27" fmla="*/ 464 h 1540"/>
                  <a:gd name="T28" fmla="*/ 3 w 290"/>
                  <a:gd name="T29" fmla="*/ 691 h 1540"/>
                  <a:gd name="T30" fmla="*/ 11 w 290"/>
                  <a:gd name="T31" fmla="*/ 919 h 1540"/>
                  <a:gd name="T32" fmla="*/ 155 w 290"/>
                  <a:gd name="T33" fmla="*/ 1540 h 1540"/>
                  <a:gd name="T34" fmla="*/ 290 w 290"/>
                  <a:gd name="T35" fmla="*/ 1540 h 1540"/>
                  <a:gd name="T36" fmla="*/ 191 w 290"/>
                  <a:gd name="T37" fmla="*/ 13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rgbClr val="4F81B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9" name="koppt-文本框"/>
              <p:cNvSpPr/>
              <p:nvPr/>
            </p:nvSpPr>
            <p:spPr>
              <a:xfrm>
                <a:off x="7456738" y="1626946"/>
                <a:ext cx="3918442" cy="627131"/>
              </a:xfrm>
              <a:prstGeom prst="rect">
                <a:avLst/>
              </a:prstGeom>
            </p:spPr>
            <p:txBody>
              <a:bodyPr wrap="square">
                <a:spAutoFit/>
              </a:bodyPr>
              <a:lstStyle/>
              <a:p>
                <a:pPr>
                  <a:lnSpc>
                    <a:spcPct val="150000"/>
                  </a:lnSpc>
                  <a:defRPr/>
                </a:pPr>
                <a:r>
                  <a:rPr lang="zh-CN" altLang="en-US" sz="2000" b="1" dirty="0" smtClean="0">
                    <a:solidFill>
                      <a:srgbClr val="C00000"/>
                    </a:solidFill>
                    <a:latin typeface="微软雅黑" panose="020B0503020204020204" pitchFamily="34" charset="-122"/>
                    <a:ea typeface="微软雅黑" panose="020B0503020204020204" pitchFamily="34" charset="-122"/>
                  </a:rPr>
                  <a:t>智能工业化</a:t>
                </a:r>
                <a:r>
                  <a:rPr kumimoji="0" lang="zh-CN" altLang="en-US" sz="2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、互联网信</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息化</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30" name="流程图: 延期 29"/>
          <p:cNvSpPr/>
          <p:nvPr/>
        </p:nvSpPr>
        <p:spPr>
          <a:xfrm>
            <a:off x="766976" y="3509210"/>
            <a:ext cx="3384376" cy="1889378"/>
          </a:xfrm>
          <a:prstGeom prst="flowChartDelay">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1" name="矩形 30"/>
          <p:cNvSpPr/>
          <p:nvPr/>
        </p:nvSpPr>
        <p:spPr>
          <a:xfrm>
            <a:off x="675744" y="3888402"/>
            <a:ext cx="3384376" cy="1015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dirty="0" smtClean="0">
                <a:ln>
                  <a:noFill/>
                </a:ln>
                <a:solidFill>
                  <a:srgbClr val="002060"/>
                </a:solidFill>
                <a:effectLst/>
                <a:uLnTx/>
                <a:uFillTx/>
                <a:latin typeface="微软雅黑" panose="020B0503020204020204" pitchFamily="34" charset="-122"/>
                <a:ea typeface="微软雅黑" panose="020B0503020204020204" pitchFamily="34" charset="-122"/>
              </a:rPr>
              <a:t>转型升级</a:t>
            </a:r>
            <a:endParaRPr kumimoji="0" lang="zh-CN" altLang="en-US" sz="4000" b="0" i="0" u="none" strike="noStrike" kern="120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32" name="流程图: 延期 31"/>
          <p:cNvSpPr/>
          <p:nvPr/>
        </p:nvSpPr>
        <p:spPr>
          <a:xfrm flipH="1">
            <a:off x="8039060" y="3501008"/>
            <a:ext cx="3384376" cy="1889378"/>
          </a:xfrm>
          <a:prstGeom prst="flowChartDelay">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p:txBody>
          <a:bodyPr>
            <a:normAutofit/>
          </a:bodyPr>
          <a:lstStyle/>
          <a:p>
            <a:r>
              <a:rPr lang="en-US" altLang="zh-CN" dirty="0" smtClean="0">
                <a:solidFill>
                  <a:schemeClr val="accent1"/>
                </a:solidFill>
              </a:rPr>
              <a:t>1.2 </a:t>
            </a:r>
            <a:r>
              <a:rPr dirty="0" smtClean="0">
                <a:solidFill>
                  <a:schemeClr val="accent1"/>
                </a:solidFill>
              </a:rPr>
              <a:t>建筑行业之</a:t>
            </a:r>
            <a:r>
              <a:rPr lang="en-US" altLang="zh-CN" dirty="0" smtClean="0">
                <a:solidFill>
                  <a:schemeClr val="accent1"/>
                </a:solidFill>
              </a:rPr>
              <a:t>“</a:t>
            </a:r>
            <a:r>
              <a:rPr dirty="0" smtClean="0">
                <a:solidFill>
                  <a:schemeClr val="accent1"/>
                </a:solidFill>
              </a:rPr>
              <a:t>机</a:t>
            </a:r>
            <a:r>
              <a:rPr lang="en-US" altLang="zh-CN" dirty="0" smtClean="0">
                <a:solidFill>
                  <a:schemeClr val="accent1"/>
                </a:solidFill>
              </a:rPr>
              <a:t>”</a:t>
            </a:r>
            <a:endParaRPr lang="en-US" altLang="zh-CN" dirty="0" smtClean="0">
              <a:solidFill>
                <a:schemeClr val="accent1"/>
              </a:solidFill>
            </a:endParaRPr>
          </a:p>
        </p:txBody>
      </p:sp>
      <p:sp>
        <p:nvSpPr>
          <p:cNvPr id="8" name="日期占位符 7"/>
          <p:cNvSpPr>
            <a:spLocks noGrp="1"/>
          </p:cNvSpPr>
          <p:nvPr>
            <p:ph type="dt" sz="half" idx="2"/>
            <p:custDataLst>
              <p:tags r:id="rId1"/>
            </p:custDataLst>
          </p:nvPr>
        </p:nvSpPr>
        <p:spPr/>
        <p:txBody>
          <a:bodyPr/>
          <a:lstStyle/>
          <a:p>
            <a:fld id="{94DE493F-58A9-418F-B6B2-D28FF51C36C4}" type="datetime5">
              <a:rPr lang="zh-CN" altLang="en-US" smtClean="0">
                <a:solidFill>
                  <a:schemeClr val="dk1">
                    <a:tint val="75000"/>
                  </a:schemeClr>
                </a:solidFill>
              </a:rPr>
            </a:fld>
            <a:endParaRPr lang="zh-CN" altLang="en-US" dirty="0" smtClean="0">
              <a:solidFill>
                <a:schemeClr val="dk1">
                  <a:tint val="75000"/>
                </a:schemeClr>
              </a:solidFill>
            </a:endParaRPr>
          </a:p>
        </p:txBody>
      </p:sp>
      <p:sp>
        <p:nvSpPr>
          <p:cNvPr id="9" name="灯片编号占位符 8"/>
          <p:cNvSpPr>
            <a:spLocks noGrp="1"/>
          </p:cNvSpPr>
          <p:nvPr>
            <p:ph type="sldNum" sz="quarter" idx="4"/>
            <p:custDataLst>
              <p:tags r:id="rId2"/>
            </p:custDataLst>
          </p:nvPr>
        </p:nvSpPr>
        <p:spPr/>
        <p:txBody>
          <a:bodyPr/>
          <a:lstStyle/>
          <a:p>
            <a:fld id="{6E24C920-23A3-4416-AB8F-D33AD14DD175}" type="slidenum">
              <a:rPr lang="zh-CN" altLang="en-US" smtClean="0">
                <a:solidFill>
                  <a:schemeClr val="dk1">
                    <a:tint val="75000"/>
                  </a:schemeClr>
                </a:solidFill>
              </a:rPr>
            </a:fld>
            <a:endParaRPr lang="zh-CN" altLang="en-US" dirty="0" smtClean="0">
              <a:solidFill>
                <a:schemeClr val="dk1">
                  <a:tint val="75000"/>
                </a:schemeClr>
              </a:solidFill>
            </a:endParaRPr>
          </a:p>
        </p:txBody>
      </p:sp>
      <p:sp>
        <p:nvSpPr>
          <p:cNvPr id="34" name="矩形 33"/>
          <p:cNvSpPr/>
          <p:nvPr/>
        </p:nvSpPr>
        <p:spPr>
          <a:xfrm>
            <a:off x="8076321" y="3888402"/>
            <a:ext cx="3384376" cy="9069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dirty="0" smtClean="0">
                <a:ln>
                  <a:noFill/>
                </a:ln>
                <a:solidFill>
                  <a:srgbClr val="002060"/>
                </a:solidFill>
                <a:effectLst/>
                <a:uLnTx/>
                <a:uFillTx/>
                <a:latin typeface="微软雅黑" panose="020B0503020204020204" pitchFamily="34" charset="-122"/>
                <a:ea typeface="微软雅黑" panose="020B0503020204020204" pitchFamily="34" charset="-122"/>
              </a:rPr>
              <a:t>大浪淘沙</a:t>
            </a:r>
            <a:endParaRPr kumimoji="0" lang="zh-CN" altLang="en-US" sz="4000" b="0" i="0" u="none" strike="noStrike" kern="120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4447472" y="5808630"/>
            <a:ext cx="3262432" cy="646331"/>
          </a:xfrm>
          <a:prstGeom prst="rect">
            <a:avLst/>
          </a:prstGeom>
        </p:spPr>
        <p:txBody>
          <a:bodyPr wrap="none">
            <a:spAutoFit/>
          </a:bodyPr>
          <a:lstStyle/>
          <a:p>
            <a:pPr lvl="0" algn="ctr">
              <a:lnSpc>
                <a:spcPct val="150000"/>
              </a:lnSpc>
              <a:defRPr/>
            </a:pPr>
            <a:r>
              <a:rPr lang="zh-CN" altLang="en-US" sz="2400" b="1" spc="600" dirty="0">
                <a:solidFill>
                  <a:srgbClr val="002060"/>
                </a:solidFill>
                <a:latin typeface="微软雅黑" panose="020B0503020204020204" pitchFamily="34" charset="-122"/>
                <a:ea typeface="微软雅黑" panose="020B0503020204020204" pitchFamily="34" charset="-122"/>
              </a:rPr>
              <a:t>建</a:t>
            </a:r>
            <a:r>
              <a:rPr lang="zh-CN" altLang="en-US" sz="2400" b="1" spc="600" dirty="0" smtClean="0">
                <a:solidFill>
                  <a:srgbClr val="002060"/>
                </a:solidFill>
                <a:latin typeface="微软雅黑" panose="020B0503020204020204" pitchFamily="34" charset="-122"/>
                <a:ea typeface="微软雅黑" panose="020B0503020204020204" pitchFamily="34" charset="-122"/>
              </a:rPr>
              <a:t>筑业大变革时代</a:t>
            </a:r>
            <a:endParaRPr lang="zh-CN" altLang="en-US" sz="2400" b="1" spc="600" dirty="0" smtClean="0">
              <a:solidFill>
                <a:srgbClr val="002060"/>
              </a:solidFill>
              <a:latin typeface="微软雅黑" panose="020B0503020204020204" pitchFamily="34" charset="-122"/>
              <a:ea typeface="微软雅黑" panose="020B0503020204020204" pitchFamily="34" charset="-122"/>
            </a:endParaRPr>
          </a:p>
        </p:txBody>
      </p:sp>
      <p:sp>
        <p:nvSpPr>
          <p:cNvPr id="35" name="矩形 34"/>
          <p:cNvSpPr/>
          <p:nvPr/>
        </p:nvSpPr>
        <p:spPr>
          <a:xfrm>
            <a:off x="7967414" y="2636912"/>
            <a:ext cx="2492990" cy="400110"/>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绿色建筑、生态建筑</a:t>
            </a:r>
            <a:endParaRPr lang="zh-CN" altLang="en-US" sz="2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accent1"/>
                </a:solidFill>
              </a:rPr>
              <a:t>1.3 </a:t>
            </a:r>
            <a:r>
              <a:rPr lang="zh-CN" altLang="en-US" dirty="0" smtClean="0">
                <a:solidFill>
                  <a:schemeClr val="accent1"/>
                </a:solidFill>
              </a:rPr>
              <a:t>绿</a:t>
            </a:r>
            <a:r>
              <a:rPr lang="zh-CN" altLang="en-US" dirty="0">
                <a:solidFill>
                  <a:schemeClr val="accent1"/>
                </a:solidFill>
              </a:rPr>
              <a:t>色建筑产业链共生系统关键节点</a:t>
            </a:r>
            <a:endParaRPr lang="zh-CN" altLang="en-US" dirty="0">
              <a:solidFill>
                <a:schemeClr val="accent1"/>
              </a:solidFill>
            </a:endParaRPr>
          </a:p>
        </p:txBody>
      </p:sp>
      <p:sp>
        <p:nvSpPr>
          <p:cNvPr id="10" name="日期占位符 9"/>
          <p:cNvSpPr>
            <a:spLocks noGrp="1"/>
          </p:cNvSpPr>
          <p:nvPr>
            <p:ph type="dt" sz="half" idx="2"/>
            <p:custDataLst>
              <p:tags r:id="rId1"/>
            </p:custDataLst>
          </p:nvPr>
        </p:nvSpPr>
        <p:spPr/>
        <p:txBody>
          <a:bodyPr/>
          <a:lstStyle/>
          <a:p>
            <a:fld id="{9C5E0104-91FD-4A5E-8941-6AA9AC92BDAD}" type="datetime5">
              <a:rPr lang="zh-CN" altLang="en-US" smtClean="0">
                <a:solidFill>
                  <a:schemeClr val="dk1">
                    <a:tint val="75000"/>
                  </a:schemeClr>
                </a:solidFill>
              </a:rPr>
            </a:fld>
            <a:endParaRPr lang="zh-CN" altLang="en-US" dirty="0" smtClean="0">
              <a:solidFill>
                <a:schemeClr val="dk1">
                  <a:tint val="75000"/>
                </a:schemeClr>
              </a:solidFill>
            </a:endParaRPr>
          </a:p>
        </p:txBody>
      </p:sp>
      <p:sp>
        <p:nvSpPr>
          <p:cNvPr id="11" name="灯片编号占位符 10"/>
          <p:cNvSpPr>
            <a:spLocks noGrp="1"/>
          </p:cNvSpPr>
          <p:nvPr>
            <p:ph type="sldNum" sz="quarter" idx="4"/>
            <p:custDataLst>
              <p:tags r:id="rId2"/>
            </p:custDataLst>
          </p:nvPr>
        </p:nvSpPr>
        <p:spPr/>
        <p:txBody>
          <a:bodyPr/>
          <a:lstStyle/>
          <a:p>
            <a:fld id="{6E24C920-23A3-4416-AB8F-D33AD14DD175}" type="slidenum">
              <a:rPr lang="zh-CN" altLang="en-US" smtClean="0">
                <a:solidFill>
                  <a:schemeClr val="dk1">
                    <a:tint val="75000"/>
                  </a:schemeClr>
                </a:solidFill>
              </a:rPr>
            </a:fld>
            <a:endParaRPr lang="zh-CN" altLang="en-US" dirty="0" smtClean="0">
              <a:solidFill>
                <a:schemeClr val="dk1">
                  <a:tint val="75000"/>
                </a:schemeClr>
              </a:solidFill>
            </a:endParaRPr>
          </a:p>
        </p:txBody>
      </p:sp>
      <p:sp>
        <p:nvSpPr>
          <p:cNvPr id="8" name="矩形 7"/>
          <p:cNvSpPr/>
          <p:nvPr>
            <p:custDataLst>
              <p:tags r:id="rId3"/>
            </p:custDataLst>
          </p:nvPr>
        </p:nvSpPr>
        <p:spPr>
          <a:xfrm>
            <a:off x="609848" y="1024827"/>
            <a:ext cx="1560803" cy="576262"/>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solidFill>
                <a:schemeClr val="lt1"/>
              </a:solidFill>
            </a:endParaRPr>
          </a:p>
        </p:txBody>
      </p:sp>
      <p:sp>
        <p:nvSpPr>
          <p:cNvPr id="9" name="文本框 4"/>
          <p:cNvSpPr txBox="1">
            <a:spLocks noChangeArrowheads="1"/>
          </p:cNvSpPr>
          <p:nvPr>
            <p:custDataLst>
              <p:tags r:id="rId4"/>
            </p:custDataLst>
          </p:nvPr>
        </p:nvSpPr>
        <p:spPr bwMode="auto">
          <a:xfrm>
            <a:off x="765525" y="1087954"/>
            <a:ext cx="1253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lt1"/>
                </a:solidFill>
                <a:latin typeface="楷体" panose="02010609060101010101" pitchFamily="49" charset="-122"/>
                <a:ea typeface="楷体" panose="02010609060101010101" pitchFamily="49" charset="-122"/>
              </a:rPr>
              <a:t>相关产业</a:t>
            </a:r>
            <a:endParaRPr lang="zh-CN" altLang="en-US" b="1" dirty="0">
              <a:solidFill>
                <a:schemeClr val="lt1"/>
              </a:solidFill>
              <a:latin typeface="楷体" panose="02010609060101010101" pitchFamily="49" charset="-122"/>
              <a:ea typeface="楷体" panose="02010609060101010101" pitchFamily="49" charset="-122"/>
            </a:endParaRPr>
          </a:p>
        </p:txBody>
      </p:sp>
      <p:sp>
        <p:nvSpPr>
          <p:cNvPr id="12" name="矩形 11"/>
          <p:cNvSpPr/>
          <p:nvPr>
            <p:custDataLst>
              <p:tags r:id="rId5"/>
            </p:custDataLst>
          </p:nvPr>
        </p:nvSpPr>
        <p:spPr>
          <a:xfrm>
            <a:off x="611870" y="2109316"/>
            <a:ext cx="1558780" cy="576263"/>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solidFill>
                <a:schemeClr val="lt1"/>
              </a:solidFill>
            </a:endParaRPr>
          </a:p>
        </p:txBody>
      </p:sp>
      <p:sp>
        <p:nvSpPr>
          <p:cNvPr id="13" name="矩形 12"/>
          <p:cNvSpPr/>
          <p:nvPr>
            <p:custDataLst>
              <p:tags r:id="rId6"/>
            </p:custDataLst>
          </p:nvPr>
        </p:nvSpPr>
        <p:spPr>
          <a:xfrm>
            <a:off x="611870" y="3350741"/>
            <a:ext cx="1558780" cy="57467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solidFill>
                <a:schemeClr val="lt1"/>
              </a:solidFill>
            </a:endParaRPr>
          </a:p>
        </p:txBody>
      </p:sp>
      <p:sp>
        <p:nvSpPr>
          <p:cNvPr id="14" name="矩形 13"/>
          <p:cNvSpPr/>
          <p:nvPr>
            <p:custDataLst>
              <p:tags r:id="rId7"/>
            </p:custDataLst>
          </p:nvPr>
        </p:nvSpPr>
        <p:spPr>
          <a:xfrm>
            <a:off x="613892" y="4563591"/>
            <a:ext cx="1560803" cy="576263"/>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solidFill>
                <a:schemeClr val="lt1"/>
              </a:solidFill>
            </a:endParaRPr>
          </a:p>
        </p:txBody>
      </p:sp>
      <p:sp>
        <p:nvSpPr>
          <p:cNvPr id="15" name="矩形 14"/>
          <p:cNvSpPr/>
          <p:nvPr>
            <p:custDataLst>
              <p:tags r:id="rId8"/>
            </p:custDataLst>
          </p:nvPr>
        </p:nvSpPr>
        <p:spPr>
          <a:xfrm>
            <a:off x="613892" y="5489323"/>
            <a:ext cx="1560803" cy="576262"/>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solidFill>
                <a:schemeClr val="lt1"/>
              </a:solidFill>
            </a:endParaRPr>
          </a:p>
        </p:txBody>
      </p:sp>
      <p:sp>
        <p:nvSpPr>
          <p:cNvPr id="16" name="文本框 9"/>
          <p:cNvSpPr txBox="1">
            <a:spLocks noChangeArrowheads="1"/>
          </p:cNvSpPr>
          <p:nvPr>
            <p:custDataLst>
              <p:tags r:id="rId9"/>
            </p:custDataLst>
          </p:nvPr>
        </p:nvSpPr>
        <p:spPr bwMode="auto">
          <a:xfrm>
            <a:off x="765525" y="2244254"/>
            <a:ext cx="1253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lt1"/>
                </a:solidFill>
                <a:latin typeface="楷体" panose="02010609060101010101" pitchFamily="49" charset="-122"/>
                <a:ea typeface="楷体" panose="02010609060101010101" pitchFamily="49" charset="-122"/>
              </a:rPr>
              <a:t>共生环境</a:t>
            </a:r>
            <a:endParaRPr lang="zh-CN" altLang="en-US" b="1">
              <a:solidFill>
                <a:schemeClr val="lt1"/>
              </a:solidFill>
              <a:latin typeface="楷体" panose="02010609060101010101" pitchFamily="49" charset="-122"/>
              <a:ea typeface="楷体" panose="02010609060101010101" pitchFamily="49" charset="-122"/>
            </a:endParaRPr>
          </a:p>
        </p:txBody>
      </p:sp>
      <p:sp>
        <p:nvSpPr>
          <p:cNvPr id="17" name="文本框 10"/>
          <p:cNvSpPr txBox="1">
            <a:spLocks noChangeArrowheads="1"/>
          </p:cNvSpPr>
          <p:nvPr>
            <p:custDataLst>
              <p:tags r:id="rId10"/>
            </p:custDataLst>
          </p:nvPr>
        </p:nvSpPr>
        <p:spPr bwMode="auto">
          <a:xfrm>
            <a:off x="765525" y="3484091"/>
            <a:ext cx="1253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lt1"/>
                </a:solidFill>
                <a:latin typeface="楷体" panose="02010609060101010101" pitchFamily="49" charset="-122"/>
                <a:ea typeface="楷体" panose="02010609060101010101" pitchFamily="49" charset="-122"/>
              </a:rPr>
              <a:t>共生单元</a:t>
            </a:r>
            <a:endParaRPr lang="zh-CN" altLang="en-US" b="1">
              <a:solidFill>
                <a:schemeClr val="lt1"/>
              </a:solidFill>
              <a:latin typeface="楷体" panose="02010609060101010101" pitchFamily="49" charset="-122"/>
              <a:ea typeface="楷体" panose="02010609060101010101" pitchFamily="49" charset="-122"/>
            </a:endParaRPr>
          </a:p>
        </p:txBody>
      </p:sp>
      <p:sp>
        <p:nvSpPr>
          <p:cNvPr id="18" name="文本框 11"/>
          <p:cNvSpPr txBox="1">
            <a:spLocks noChangeArrowheads="1"/>
          </p:cNvSpPr>
          <p:nvPr>
            <p:custDataLst>
              <p:tags r:id="rId11"/>
            </p:custDataLst>
          </p:nvPr>
        </p:nvSpPr>
        <p:spPr bwMode="auto">
          <a:xfrm>
            <a:off x="609848" y="4698529"/>
            <a:ext cx="1714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lt1"/>
                </a:solidFill>
                <a:latin typeface="楷体" panose="02010609060101010101" pitchFamily="49" charset="-122"/>
                <a:ea typeface="楷体" panose="02010609060101010101" pitchFamily="49" charset="-122"/>
              </a:rPr>
              <a:t>辅助支撑产业</a:t>
            </a:r>
            <a:endParaRPr lang="zh-CN" altLang="en-US" b="1" dirty="0">
              <a:solidFill>
                <a:schemeClr val="lt1"/>
              </a:solidFill>
              <a:latin typeface="楷体" panose="02010609060101010101" pitchFamily="49" charset="-122"/>
              <a:ea typeface="楷体" panose="02010609060101010101" pitchFamily="49" charset="-122"/>
            </a:endParaRPr>
          </a:p>
        </p:txBody>
      </p:sp>
      <p:sp>
        <p:nvSpPr>
          <p:cNvPr id="19" name="文本框 12"/>
          <p:cNvSpPr txBox="1">
            <a:spLocks noChangeArrowheads="1"/>
          </p:cNvSpPr>
          <p:nvPr>
            <p:custDataLst>
              <p:tags r:id="rId12"/>
            </p:custDataLst>
          </p:nvPr>
        </p:nvSpPr>
        <p:spPr bwMode="auto">
          <a:xfrm>
            <a:off x="613892" y="5624260"/>
            <a:ext cx="1560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a:solidFill>
                  <a:schemeClr val="lt1"/>
                </a:solidFill>
                <a:latin typeface="楷体" panose="02010609060101010101" pitchFamily="49" charset="-122"/>
                <a:ea typeface="楷体" panose="02010609060101010101" pitchFamily="49" charset="-122"/>
              </a:rPr>
              <a:t>  </a:t>
            </a:r>
            <a:r>
              <a:rPr lang="zh-CN" altLang="en-US" b="1">
                <a:solidFill>
                  <a:schemeClr val="lt1"/>
                </a:solidFill>
                <a:latin typeface="楷体" panose="02010609060101010101" pitchFamily="49" charset="-122"/>
                <a:ea typeface="楷体" panose="02010609060101010101" pitchFamily="49" charset="-122"/>
              </a:rPr>
              <a:t>关键节点</a:t>
            </a:r>
            <a:endParaRPr lang="zh-CN" altLang="en-US" b="1">
              <a:solidFill>
                <a:schemeClr val="lt1"/>
              </a:solidFill>
              <a:latin typeface="楷体" panose="02010609060101010101" pitchFamily="49" charset="-122"/>
              <a:ea typeface="楷体" panose="02010609060101010101" pitchFamily="49" charset="-122"/>
            </a:endParaRPr>
          </a:p>
        </p:txBody>
      </p:sp>
      <p:cxnSp>
        <p:nvCxnSpPr>
          <p:cNvPr id="20" name="直接箭头连接符 7"/>
          <p:cNvCxnSpPr/>
          <p:nvPr>
            <p:custDataLst>
              <p:tags r:id="rId13"/>
            </p:custDataLst>
          </p:nvPr>
        </p:nvCxnSpPr>
        <p:spPr>
          <a:xfrm flipV="1">
            <a:off x="2354632" y="5516310"/>
            <a:ext cx="9170726" cy="0"/>
          </a:xfrm>
          <a:prstGeom prst="straightConnector1">
            <a:avLst/>
          </a:prstGeom>
          <a:ln>
            <a:solidFill>
              <a:schemeClr val="accent6"/>
            </a:solidFill>
            <a:tailEnd type="arrow" w="med" len="med"/>
          </a:ln>
        </p:spPr>
        <p:style>
          <a:lnRef idx="3">
            <a:schemeClr val="accent6"/>
          </a:lnRef>
          <a:fillRef idx="0">
            <a:schemeClr val="accent6"/>
          </a:fillRef>
          <a:effectRef idx="2">
            <a:schemeClr val="accent6"/>
          </a:effectRef>
          <a:fontRef idx="minor">
            <a:schemeClr val="tx1"/>
          </a:fontRef>
        </p:style>
      </p:cxnSp>
      <p:cxnSp>
        <p:nvCxnSpPr>
          <p:cNvPr id="21" name="直接箭头连接符 7"/>
          <p:cNvCxnSpPr/>
          <p:nvPr>
            <p:custDataLst>
              <p:tags r:id="rId14"/>
            </p:custDataLst>
          </p:nvPr>
        </p:nvCxnSpPr>
        <p:spPr>
          <a:xfrm>
            <a:off x="2324305" y="1707679"/>
            <a:ext cx="9201053" cy="34925"/>
          </a:xfrm>
          <a:prstGeom prst="straightConnector1">
            <a:avLst/>
          </a:prstGeom>
          <a:ln>
            <a:solidFill>
              <a:schemeClr val="accent6"/>
            </a:solidFill>
            <a:tailEnd type="arrow" w="med" len="med"/>
          </a:ln>
        </p:spPr>
        <p:style>
          <a:lnRef idx="3">
            <a:schemeClr val="accent6"/>
          </a:lnRef>
          <a:fillRef idx="0">
            <a:schemeClr val="accent6"/>
          </a:fillRef>
          <a:effectRef idx="2">
            <a:schemeClr val="accent6"/>
          </a:effectRef>
          <a:fontRef idx="minor">
            <a:schemeClr val="tx1"/>
          </a:fontRef>
        </p:style>
      </p:cxnSp>
      <p:sp>
        <p:nvSpPr>
          <p:cNvPr id="22" name="文本框 5"/>
          <p:cNvSpPr txBox="1"/>
          <p:nvPr>
            <p:custDataLst>
              <p:tags r:id="rId15"/>
            </p:custDataLst>
          </p:nvPr>
        </p:nvSpPr>
        <p:spPr>
          <a:xfrm>
            <a:off x="2354632" y="1087954"/>
            <a:ext cx="1304038" cy="44132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en-US" altLang="zh-CN" sz="12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建筑项目开发产业</a:t>
            </a:r>
            <a:endParaRPr lang="en-US" altLang="zh-CN" sz="12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cxnSp>
        <p:nvCxnSpPr>
          <p:cNvPr id="23" name="直接连接符 8"/>
          <p:cNvCxnSpPr/>
          <p:nvPr/>
        </p:nvCxnSpPr>
        <p:spPr>
          <a:xfrm flipV="1">
            <a:off x="3923521" y="807566"/>
            <a:ext cx="0" cy="51831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8"/>
          <p:cNvCxnSpPr/>
          <p:nvPr/>
        </p:nvCxnSpPr>
        <p:spPr>
          <a:xfrm flipV="1">
            <a:off x="6206093" y="764704"/>
            <a:ext cx="0" cy="518477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8"/>
          <p:cNvCxnSpPr/>
          <p:nvPr/>
        </p:nvCxnSpPr>
        <p:spPr>
          <a:xfrm flipV="1">
            <a:off x="11567814" y="807566"/>
            <a:ext cx="0" cy="51831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8"/>
          <p:cNvCxnSpPr/>
          <p:nvPr/>
        </p:nvCxnSpPr>
        <p:spPr>
          <a:xfrm flipV="1">
            <a:off x="9835162" y="807566"/>
            <a:ext cx="0" cy="51831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8"/>
          <p:cNvCxnSpPr/>
          <p:nvPr/>
        </p:nvCxnSpPr>
        <p:spPr>
          <a:xfrm flipV="1">
            <a:off x="7950877" y="832966"/>
            <a:ext cx="0" cy="51831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8" name="文本框 5"/>
          <p:cNvSpPr txBox="1"/>
          <p:nvPr>
            <p:custDataLst>
              <p:tags r:id="rId16"/>
            </p:custDataLst>
          </p:nvPr>
        </p:nvSpPr>
        <p:spPr>
          <a:xfrm>
            <a:off x="4059555" y="1024255"/>
            <a:ext cx="901065" cy="57658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建筑建材设备产业</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9" name="文本框 5"/>
          <p:cNvSpPr txBox="1"/>
          <p:nvPr>
            <p:custDataLst>
              <p:tags r:id="rId17"/>
            </p:custDataLst>
          </p:nvPr>
        </p:nvSpPr>
        <p:spPr>
          <a:xfrm>
            <a:off x="5073650" y="1024890"/>
            <a:ext cx="968375" cy="51371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建筑部品产业</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0" name="文本框 5"/>
          <p:cNvSpPr txBox="1"/>
          <p:nvPr>
            <p:custDataLst>
              <p:tags r:id="rId18"/>
            </p:custDataLst>
          </p:nvPr>
        </p:nvSpPr>
        <p:spPr>
          <a:xfrm>
            <a:off x="6420400" y="1087954"/>
            <a:ext cx="1376823" cy="44132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绿色建造产业</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1" name="文本框 5"/>
          <p:cNvSpPr txBox="1"/>
          <p:nvPr>
            <p:custDataLst>
              <p:tags r:id="rId19"/>
            </p:custDataLst>
          </p:nvPr>
        </p:nvSpPr>
        <p:spPr>
          <a:xfrm>
            <a:off x="8102509" y="1087954"/>
            <a:ext cx="1376823" cy="44132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建筑服务产业</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2" name="文本框 5"/>
          <p:cNvSpPr txBox="1"/>
          <p:nvPr>
            <p:custDataLst>
              <p:tags r:id="rId20"/>
            </p:custDataLst>
          </p:nvPr>
        </p:nvSpPr>
        <p:spPr>
          <a:xfrm>
            <a:off x="10059577" y="1087954"/>
            <a:ext cx="1374800" cy="44132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建筑回收产业</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3" name="文本框 5"/>
          <p:cNvSpPr txBox="1"/>
          <p:nvPr>
            <p:custDataLst>
              <p:tags r:id="rId21"/>
            </p:custDataLst>
          </p:nvPr>
        </p:nvSpPr>
        <p:spPr>
          <a:xfrm>
            <a:off x="2354632" y="1914054"/>
            <a:ext cx="1304038"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自然环境</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4" name="下箭头 33"/>
          <p:cNvSpPr/>
          <p:nvPr>
            <p:custDataLst>
              <p:tags r:id="rId22"/>
            </p:custDataLst>
          </p:nvPr>
        </p:nvSpPr>
        <p:spPr>
          <a:xfrm>
            <a:off x="4796924" y="2247429"/>
            <a:ext cx="276981" cy="142875"/>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35" name="文本框 5"/>
          <p:cNvSpPr txBox="1"/>
          <p:nvPr>
            <p:custDataLst>
              <p:tags r:id="rId23"/>
            </p:custDataLst>
          </p:nvPr>
        </p:nvSpPr>
        <p:spPr>
          <a:xfrm>
            <a:off x="4283396" y="1914054"/>
            <a:ext cx="1304038"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社会环境</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36" name="文本框 5"/>
          <p:cNvSpPr txBox="1"/>
          <p:nvPr>
            <p:custDataLst>
              <p:tags r:id="rId24"/>
            </p:custDataLst>
          </p:nvPr>
        </p:nvSpPr>
        <p:spPr>
          <a:xfrm>
            <a:off x="6456792" y="1915641"/>
            <a:ext cx="1304039" cy="33178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经济环境</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7" name="文本框 5"/>
          <p:cNvSpPr txBox="1"/>
          <p:nvPr>
            <p:custDataLst>
              <p:tags r:id="rId25"/>
            </p:custDataLst>
          </p:nvPr>
        </p:nvSpPr>
        <p:spPr>
          <a:xfrm>
            <a:off x="8272337" y="1914054"/>
            <a:ext cx="1304039"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文化环境</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8" name="文本框 5"/>
          <p:cNvSpPr txBox="1"/>
          <p:nvPr>
            <p:custDataLst>
              <p:tags r:id="rId26"/>
            </p:custDataLst>
          </p:nvPr>
        </p:nvSpPr>
        <p:spPr>
          <a:xfrm>
            <a:off x="10059577" y="1915641"/>
            <a:ext cx="1302017" cy="33178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rPr>
              <a:t>政策环境</a:t>
            </a:r>
            <a:endParaRPr lang="zh-CN" altLang="en-US" sz="1400" kern="100" noProof="1">
              <a:solidFill>
                <a:schemeClr val="dk1"/>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39" name="下箭头 38"/>
          <p:cNvSpPr/>
          <p:nvPr>
            <p:custDataLst>
              <p:tags r:id="rId27"/>
            </p:custDataLst>
          </p:nvPr>
        </p:nvSpPr>
        <p:spPr>
          <a:xfrm>
            <a:off x="2870181" y="2247429"/>
            <a:ext cx="274960" cy="142875"/>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40" name="下箭头 39"/>
          <p:cNvSpPr/>
          <p:nvPr>
            <p:custDataLst>
              <p:tags r:id="rId28"/>
            </p:custDataLst>
          </p:nvPr>
        </p:nvSpPr>
        <p:spPr>
          <a:xfrm>
            <a:off x="6970321" y="2244254"/>
            <a:ext cx="276982" cy="144462"/>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41" name="下箭头 40"/>
          <p:cNvSpPr/>
          <p:nvPr>
            <p:custDataLst>
              <p:tags r:id="rId29"/>
            </p:custDataLst>
          </p:nvPr>
        </p:nvSpPr>
        <p:spPr>
          <a:xfrm>
            <a:off x="8785865" y="2247429"/>
            <a:ext cx="276982" cy="142875"/>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42" name="下箭头 41"/>
          <p:cNvSpPr/>
          <p:nvPr>
            <p:custDataLst>
              <p:tags r:id="rId30"/>
            </p:custDataLst>
          </p:nvPr>
        </p:nvSpPr>
        <p:spPr>
          <a:xfrm>
            <a:off x="10573106" y="2247429"/>
            <a:ext cx="274960" cy="142875"/>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43" name="文本框 5"/>
          <p:cNvSpPr txBox="1"/>
          <p:nvPr>
            <p:custDataLst>
              <p:tags r:id="rId31"/>
            </p:custDataLst>
          </p:nvPr>
        </p:nvSpPr>
        <p:spPr>
          <a:xfrm>
            <a:off x="2380914" y="2674466"/>
            <a:ext cx="1304039" cy="33178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设计单位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4" name="文本框 5"/>
          <p:cNvSpPr txBox="1"/>
          <p:nvPr>
            <p:custDataLst>
              <p:tags r:id="rId32"/>
            </p:custDataLst>
          </p:nvPr>
        </p:nvSpPr>
        <p:spPr>
          <a:xfrm>
            <a:off x="2324305" y="3339629"/>
            <a:ext cx="1407148" cy="3317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房地产开发商</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5" name="文本框 5"/>
          <p:cNvSpPr txBox="1"/>
          <p:nvPr>
            <p:custDataLst>
              <p:tags r:id="rId33"/>
            </p:custDataLst>
          </p:nvPr>
        </p:nvSpPr>
        <p:spPr>
          <a:xfrm>
            <a:off x="2380914" y="4017491"/>
            <a:ext cx="1304039"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咨询单位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6" name="文本框 5"/>
          <p:cNvSpPr txBox="1"/>
          <p:nvPr>
            <p:custDataLst>
              <p:tags r:id="rId34"/>
            </p:custDataLst>
          </p:nvPr>
        </p:nvSpPr>
        <p:spPr>
          <a:xfrm>
            <a:off x="4058979" y="2479204"/>
            <a:ext cx="1014926" cy="52705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建筑部品生产商</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7" name="文本框 5"/>
          <p:cNvSpPr txBox="1"/>
          <p:nvPr>
            <p:custDataLst>
              <p:tags r:id="rId35"/>
            </p:custDataLst>
          </p:nvPr>
        </p:nvSpPr>
        <p:spPr>
          <a:xfrm>
            <a:off x="4058979" y="3226916"/>
            <a:ext cx="1014926" cy="57943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设备生产及供应商</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8" name="文本框 5"/>
          <p:cNvSpPr txBox="1"/>
          <p:nvPr>
            <p:custDataLst>
              <p:tags r:id="rId36"/>
            </p:custDataLst>
          </p:nvPr>
        </p:nvSpPr>
        <p:spPr>
          <a:xfrm>
            <a:off x="4058979" y="4017491"/>
            <a:ext cx="1014926" cy="52705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建材生产及供应商</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49" name="文本框 5"/>
          <p:cNvSpPr txBox="1"/>
          <p:nvPr>
            <p:custDataLst>
              <p:tags r:id="rId37"/>
            </p:custDataLst>
          </p:nvPr>
        </p:nvSpPr>
        <p:spPr>
          <a:xfrm>
            <a:off x="5435802" y="3090391"/>
            <a:ext cx="770292" cy="77152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物流运输企业</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0" name="文本框 5"/>
          <p:cNvSpPr txBox="1"/>
          <p:nvPr>
            <p:custDataLst>
              <p:tags r:id="rId38"/>
            </p:custDataLst>
          </p:nvPr>
        </p:nvSpPr>
        <p:spPr>
          <a:xfrm>
            <a:off x="6602359" y="2685579"/>
            <a:ext cx="1014926" cy="3206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监理单位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1" name="文本框 5"/>
          <p:cNvSpPr txBox="1"/>
          <p:nvPr>
            <p:custDataLst>
              <p:tags r:id="rId39"/>
            </p:custDataLst>
          </p:nvPr>
        </p:nvSpPr>
        <p:spPr>
          <a:xfrm>
            <a:off x="6602359" y="3347566"/>
            <a:ext cx="1012905" cy="3206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施工单位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2" name="文本框 5"/>
          <p:cNvSpPr txBox="1"/>
          <p:nvPr>
            <p:custDataLst>
              <p:tags r:id="rId40"/>
            </p:custDataLst>
          </p:nvPr>
        </p:nvSpPr>
        <p:spPr>
          <a:xfrm>
            <a:off x="6313248" y="4017491"/>
            <a:ext cx="1591128"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装饰装修单位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3" name="文本框 5"/>
          <p:cNvSpPr txBox="1"/>
          <p:nvPr>
            <p:custDataLst>
              <p:tags r:id="rId41"/>
            </p:custDataLst>
          </p:nvPr>
        </p:nvSpPr>
        <p:spPr>
          <a:xfrm>
            <a:off x="8417904" y="2709391"/>
            <a:ext cx="1012905" cy="3206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业主</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4" name="文本框 5"/>
          <p:cNvSpPr txBox="1"/>
          <p:nvPr>
            <p:custDataLst>
              <p:tags r:id="rId42"/>
            </p:custDataLst>
          </p:nvPr>
        </p:nvSpPr>
        <p:spPr>
          <a:xfrm>
            <a:off x="8417904" y="3604741"/>
            <a:ext cx="1014926" cy="3206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物业单位</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5" name="文本框 5"/>
          <p:cNvSpPr txBox="1"/>
          <p:nvPr>
            <p:custDataLst>
              <p:tags r:id="rId43"/>
            </p:custDataLst>
          </p:nvPr>
        </p:nvSpPr>
        <p:spPr>
          <a:xfrm>
            <a:off x="10203123" y="2798291"/>
            <a:ext cx="1012904" cy="40481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200" kern="100" noProof="1">
                <a:solidFill>
                  <a:schemeClr val="dk1"/>
                </a:solidFill>
                <a:ea typeface="黑体" panose="02010609060101010101" charset="-122"/>
                <a:cs typeface="Arial" panose="020B0604020202020204" pitchFamily="34" charset="0"/>
                <a:sym typeface="Times New Roman" panose="02020603050405020304"/>
              </a:rPr>
              <a:t>建筑垃圾回收单位</a:t>
            </a:r>
            <a:endParaRPr lang="zh-CN" altLang="en-US" sz="12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56" name="文本框 5"/>
          <p:cNvSpPr txBox="1"/>
          <p:nvPr>
            <p:custDataLst>
              <p:tags r:id="rId44"/>
            </p:custDataLst>
          </p:nvPr>
        </p:nvSpPr>
        <p:spPr>
          <a:xfrm>
            <a:off x="10203123" y="3598391"/>
            <a:ext cx="1014926" cy="40481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200" kern="100" noProof="1">
                <a:solidFill>
                  <a:schemeClr val="dk1"/>
                </a:solidFill>
                <a:ea typeface="黑体" panose="02010609060101010101" charset="-122"/>
                <a:cs typeface="Arial" panose="020B0604020202020204" pitchFamily="34" charset="0"/>
                <a:sym typeface="Times New Roman" panose="02020603050405020304"/>
              </a:rPr>
              <a:t>建材再生单位</a:t>
            </a:r>
            <a:endParaRPr lang="zh-CN" altLang="en-US" sz="1200" kern="100" noProof="1">
              <a:solidFill>
                <a:schemeClr val="dk1"/>
              </a:solidFill>
              <a:ea typeface="黑体" panose="02010609060101010101" charset="-122"/>
              <a:cs typeface="Arial" panose="020B0604020202020204" pitchFamily="34" charset="0"/>
              <a:sym typeface="Times New Roman" panose="02020603050405020304"/>
            </a:endParaRPr>
          </a:p>
        </p:txBody>
      </p:sp>
      <p:cxnSp>
        <p:nvCxnSpPr>
          <p:cNvPr id="57" name="直接连接符 56"/>
          <p:cNvCxnSpPr/>
          <p:nvPr>
            <p:custDataLst>
              <p:tags r:id="rId45"/>
            </p:custDataLst>
          </p:nvPr>
        </p:nvCxnSpPr>
        <p:spPr>
          <a:xfrm>
            <a:off x="2263652" y="2390304"/>
            <a:ext cx="0" cy="2251170"/>
          </a:xfrm>
          <a:prstGeom prst="line">
            <a:avLst/>
          </a:prstGeom>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46"/>
            </p:custDataLst>
          </p:nvPr>
        </p:nvCxnSpPr>
        <p:spPr>
          <a:xfrm>
            <a:off x="2263652" y="2390304"/>
            <a:ext cx="9170726" cy="0"/>
          </a:xfrm>
          <a:prstGeom prst="line">
            <a:avLst/>
          </a:prstGeom>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47"/>
            </p:custDataLst>
          </p:nvPr>
        </p:nvCxnSpPr>
        <p:spPr>
          <a:xfrm>
            <a:off x="11418203" y="2404591"/>
            <a:ext cx="16174" cy="2506663"/>
          </a:xfrm>
          <a:prstGeom prst="line">
            <a:avLst/>
          </a:prstGeom>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48"/>
            </p:custDataLst>
          </p:nvPr>
        </p:nvCxnSpPr>
        <p:spPr>
          <a:xfrm>
            <a:off x="2263652" y="4641474"/>
            <a:ext cx="9170726" cy="0"/>
          </a:xfrm>
          <a:prstGeom prst="line">
            <a:avLst/>
          </a:prstGeom>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65" name="肘形连接符 64"/>
          <p:cNvCxnSpPr>
            <a:stCxn id="46" idx="3"/>
            <a:endCxn id="49" idx="0"/>
          </p:cNvCxnSpPr>
          <p:nvPr>
            <p:custDataLst>
              <p:tags r:id="rId49"/>
            </p:custDataLst>
          </p:nvPr>
        </p:nvCxnSpPr>
        <p:spPr>
          <a:xfrm>
            <a:off x="5073905" y="2742729"/>
            <a:ext cx="748053" cy="347662"/>
          </a:xfrm>
          <a:prstGeom prst="bentConnector2">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46" idx="3"/>
            <a:endCxn id="51" idx="1"/>
          </p:cNvCxnSpPr>
          <p:nvPr>
            <p:custDataLst>
              <p:tags r:id="rId50"/>
            </p:custDataLst>
          </p:nvPr>
        </p:nvCxnSpPr>
        <p:spPr>
          <a:xfrm>
            <a:off x="6206093" y="3506316"/>
            <a:ext cx="396266" cy="1588"/>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51" idx="0"/>
            <a:endCxn id="50" idx="2"/>
          </p:cNvCxnSpPr>
          <p:nvPr>
            <p:custDataLst>
              <p:tags r:id="rId51"/>
            </p:custDataLst>
          </p:nvPr>
        </p:nvCxnSpPr>
        <p:spPr>
          <a:xfrm flipV="1">
            <a:off x="7107801" y="3006254"/>
            <a:ext cx="2022" cy="341312"/>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1" idx="0"/>
            <a:endCxn id="50" idx="2"/>
          </p:cNvCxnSpPr>
          <p:nvPr>
            <p:custDataLst>
              <p:tags r:id="rId52"/>
            </p:custDataLst>
          </p:nvPr>
        </p:nvCxnSpPr>
        <p:spPr>
          <a:xfrm>
            <a:off x="5073905" y="3517429"/>
            <a:ext cx="394245" cy="1587"/>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1" idx="0"/>
            <a:endCxn id="50" idx="2"/>
          </p:cNvCxnSpPr>
          <p:nvPr>
            <p:custDataLst>
              <p:tags r:id="rId53"/>
            </p:custDataLst>
          </p:nvPr>
        </p:nvCxnSpPr>
        <p:spPr>
          <a:xfrm flipV="1">
            <a:off x="2997553" y="3007841"/>
            <a:ext cx="0" cy="34290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1" idx="2"/>
            <a:endCxn id="52" idx="0"/>
          </p:cNvCxnSpPr>
          <p:nvPr>
            <p:custDataLst>
              <p:tags r:id="rId54"/>
            </p:custDataLst>
          </p:nvPr>
        </p:nvCxnSpPr>
        <p:spPr>
          <a:xfrm>
            <a:off x="7107801" y="3668241"/>
            <a:ext cx="0" cy="34925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1" idx="2"/>
            <a:endCxn id="52" idx="0"/>
          </p:cNvCxnSpPr>
          <p:nvPr>
            <p:custDataLst>
              <p:tags r:id="rId55"/>
            </p:custDataLst>
          </p:nvPr>
        </p:nvCxnSpPr>
        <p:spPr>
          <a:xfrm>
            <a:off x="2997553" y="3671416"/>
            <a:ext cx="0" cy="34925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51" idx="2"/>
            <a:endCxn id="52" idx="0"/>
          </p:cNvCxnSpPr>
          <p:nvPr>
            <p:custDataLst>
              <p:tags r:id="rId56"/>
            </p:custDataLst>
          </p:nvPr>
        </p:nvCxnSpPr>
        <p:spPr>
          <a:xfrm>
            <a:off x="8132836" y="2895129"/>
            <a:ext cx="0" cy="86360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1" idx="2"/>
            <a:endCxn id="54" idx="1"/>
          </p:cNvCxnSpPr>
          <p:nvPr>
            <p:custDataLst>
              <p:tags r:id="rId57"/>
            </p:custDataLst>
          </p:nvPr>
        </p:nvCxnSpPr>
        <p:spPr>
          <a:xfrm>
            <a:off x="8132836" y="3758729"/>
            <a:ext cx="285068" cy="635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51" idx="2"/>
            <a:endCxn id="54" idx="1"/>
          </p:cNvCxnSpPr>
          <p:nvPr>
            <p:custDataLst>
              <p:tags r:id="rId58"/>
            </p:custDataLst>
          </p:nvPr>
        </p:nvCxnSpPr>
        <p:spPr>
          <a:xfrm>
            <a:off x="8132836" y="2884016"/>
            <a:ext cx="285068" cy="635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51" idx="2"/>
            <a:endCxn id="54" idx="1"/>
          </p:cNvCxnSpPr>
          <p:nvPr>
            <p:custDataLst>
              <p:tags r:id="rId59"/>
            </p:custDataLst>
          </p:nvPr>
        </p:nvCxnSpPr>
        <p:spPr>
          <a:xfrm flipH="1">
            <a:off x="7617285" y="3471391"/>
            <a:ext cx="515551" cy="4763"/>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4" idx="3"/>
            <a:endCxn id="55" idx="0"/>
          </p:cNvCxnSpPr>
          <p:nvPr>
            <p:custDataLst>
              <p:tags r:id="rId60"/>
            </p:custDataLst>
          </p:nvPr>
        </p:nvCxnSpPr>
        <p:spPr>
          <a:xfrm>
            <a:off x="10700477" y="2534766"/>
            <a:ext cx="10108" cy="263525"/>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54" idx="3"/>
            <a:endCxn id="55" idx="0"/>
          </p:cNvCxnSpPr>
          <p:nvPr>
            <p:custDataLst>
              <p:tags r:id="rId61"/>
            </p:custDataLst>
          </p:nvPr>
        </p:nvCxnSpPr>
        <p:spPr>
          <a:xfrm>
            <a:off x="7936724" y="2556991"/>
            <a:ext cx="2796102"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54" idx="3"/>
            <a:endCxn id="55" idx="0"/>
          </p:cNvCxnSpPr>
          <p:nvPr>
            <p:custDataLst>
              <p:tags r:id="rId62"/>
            </p:custDataLst>
          </p:nvPr>
        </p:nvCxnSpPr>
        <p:spPr>
          <a:xfrm>
            <a:off x="7948855" y="2534766"/>
            <a:ext cx="0" cy="936625"/>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55" idx="2"/>
            <a:endCxn id="56" idx="0"/>
          </p:cNvCxnSpPr>
          <p:nvPr>
            <p:custDataLst>
              <p:tags r:id="rId63"/>
            </p:custDataLst>
          </p:nvPr>
        </p:nvCxnSpPr>
        <p:spPr>
          <a:xfrm>
            <a:off x="10710586" y="3203104"/>
            <a:ext cx="0" cy="395287"/>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55" idx="2"/>
            <a:endCxn id="56" idx="0"/>
          </p:cNvCxnSpPr>
          <p:nvPr>
            <p:custDataLst>
              <p:tags r:id="rId64"/>
            </p:custDataLst>
          </p:nvPr>
        </p:nvCxnSpPr>
        <p:spPr>
          <a:xfrm>
            <a:off x="4463332" y="4695354"/>
            <a:ext cx="6328124"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55" idx="2"/>
            <a:endCxn id="56" idx="0"/>
          </p:cNvCxnSpPr>
          <p:nvPr>
            <p:custDataLst>
              <p:tags r:id="rId65"/>
            </p:custDataLst>
          </p:nvPr>
        </p:nvCxnSpPr>
        <p:spPr>
          <a:xfrm>
            <a:off x="10791456" y="3974629"/>
            <a:ext cx="0" cy="720725"/>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55" idx="2"/>
            <a:endCxn id="56" idx="0"/>
          </p:cNvCxnSpPr>
          <p:nvPr>
            <p:custDataLst>
              <p:tags r:id="rId66"/>
            </p:custDataLst>
          </p:nvPr>
        </p:nvCxnSpPr>
        <p:spPr>
          <a:xfrm flipV="1">
            <a:off x="4463332" y="4550891"/>
            <a:ext cx="0" cy="144463"/>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sp>
        <p:nvSpPr>
          <p:cNvPr id="87" name="文本框 5"/>
          <p:cNvSpPr txBox="1"/>
          <p:nvPr>
            <p:custDataLst>
              <p:tags r:id="rId67"/>
            </p:custDataLst>
          </p:nvPr>
        </p:nvSpPr>
        <p:spPr>
          <a:xfrm>
            <a:off x="2356653" y="4941512"/>
            <a:ext cx="1302017" cy="3317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科研机构</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88" name="文本框 5"/>
          <p:cNvSpPr txBox="1"/>
          <p:nvPr>
            <p:custDataLst>
              <p:tags r:id="rId68"/>
            </p:custDataLst>
          </p:nvPr>
        </p:nvSpPr>
        <p:spPr>
          <a:xfrm>
            <a:off x="4342026" y="4941512"/>
            <a:ext cx="1479932" cy="3317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信息服务机构</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89" name="文本框 5"/>
          <p:cNvSpPr txBox="1"/>
          <p:nvPr>
            <p:custDataLst>
              <p:tags r:id="rId69"/>
            </p:custDataLst>
          </p:nvPr>
        </p:nvSpPr>
        <p:spPr>
          <a:xfrm>
            <a:off x="6317291" y="4941512"/>
            <a:ext cx="1479932" cy="3317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金融机构</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90" name="文本框 5"/>
          <p:cNvSpPr txBox="1"/>
          <p:nvPr>
            <p:custDataLst>
              <p:tags r:id="rId70"/>
            </p:custDataLst>
          </p:nvPr>
        </p:nvSpPr>
        <p:spPr>
          <a:xfrm>
            <a:off x="8181358" y="4941512"/>
            <a:ext cx="1479932" cy="3317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政府</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91" name="文本框 5"/>
          <p:cNvSpPr txBox="1"/>
          <p:nvPr>
            <p:custDataLst>
              <p:tags r:id="rId71"/>
            </p:custDataLst>
          </p:nvPr>
        </p:nvSpPr>
        <p:spPr>
          <a:xfrm>
            <a:off x="9938271" y="4941512"/>
            <a:ext cx="1479932" cy="3302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sz="1400" kern="100" noProof="1">
                <a:solidFill>
                  <a:schemeClr val="dk1"/>
                </a:solidFill>
                <a:ea typeface="黑体" panose="02010609060101010101" charset="-122"/>
                <a:cs typeface="Arial" panose="020B0604020202020204" pitchFamily="34" charset="0"/>
                <a:sym typeface="Times New Roman" panose="02020603050405020304"/>
              </a:rPr>
              <a:t>教育培训机构</a:t>
            </a:r>
            <a:endParaRPr lang="zh-CN" altLang="en-US" sz="1400" kern="100" noProof="1">
              <a:solidFill>
                <a:schemeClr val="dk1"/>
              </a:solidFill>
              <a:ea typeface="黑体" panose="02010609060101010101" charset="-122"/>
              <a:cs typeface="Arial" panose="020B0604020202020204" pitchFamily="34" charset="0"/>
              <a:sym typeface="Times New Roman" panose="02020603050405020304"/>
            </a:endParaRPr>
          </a:p>
        </p:txBody>
      </p:sp>
      <p:sp>
        <p:nvSpPr>
          <p:cNvPr id="92" name="上箭头 91"/>
          <p:cNvSpPr/>
          <p:nvPr>
            <p:custDataLst>
              <p:tags r:id="rId72"/>
            </p:custDataLst>
          </p:nvPr>
        </p:nvSpPr>
        <p:spPr>
          <a:xfrm>
            <a:off x="2870181" y="4641474"/>
            <a:ext cx="242612" cy="300038"/>
          </a:xfrm>
          <a:prstGeom prst="upArrow">
            <a:avLst>
              <a:gd name="adj1" fmla="val 50166"/>
              <a:gd name="adj2" fmla="val 50000"/>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93" name="上箭头 92"/>
          <p:cNvSpPr/>
          <p:nvPr>
            <p:custDataLst>
              <p:tags r:id="rId73"/>
            </p:custDataLst>
          </p:nvPr>
        </p:nvSpPr>
        <p:spPr>
          <a:xfrm>
            <a:off x="4960686" y="4641474"/>
            <a:ext cx="242612" cy="300038"/>
          </a:xfrm>
          <a:prstGeom prst="upArrow">
            <a:avLst>
              <a:gd name="adj1" fmla="val 50166"/>
              <a:gd name="adj2" fmla="val 50000"/>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94" name="上箭头 93"/>
          <p:cNvSpPr/>
          <p:nvPr>
            <p:custDataLst>
              <p:tags r:id="rId74"/>
            </p:custDataLst>
          </p:nvPr>
        </p:nvSpPr>
        <p:spPr>
          <a:xfrm>
            <a:off x="6935951" y="4641474"/>
            <a:ext cx="242612" cy="300038"/>
          </a:xfrm>
          <a:prstGeom prst="upArrow">
            <a:avLst>
              <a:gd name="adj1" fmla="val 50166"/>
              <a:gd name="adj2" fmla="val 50000"/>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95" name="上箭头 94"/>
          <p:cNvSpPr/>
          <p:nvPr>
            <p:custDataLst>
              <p:tags r:id="rId75"/>
            </p:custDataLst>
          </p:nvPr>
        </p:nvSpPr>
        <p:spPr>
          <a:xfrm>
            <a:off x="8818214" y="4641474"/>
            <a:ext cx="244634" cy="300038"/>
          </a:xfrm>
          <a:prstGeom prst="upArrow">
            <a:avLst>
              <a:gd name="adj1" fmla="val 50166"/>
              <a:gd name="adj2" fmla="val 50000"/>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96" name="上箭头 95"/>
          <p:cNvSpPr/>
          <p:nvPr>
            <p:custDataLst>
              <p:tags r:id="rId76"/>
            </p:custDataLst>
          </p:nvPr>
        </p:nvSpPr>
        <p:spPr>
          <a:xfrm>
            <a:off x="10625672" y="4641474"/>
            <a:ext cx="242612" cy="300038"/>
          </a:xfrm>
          <a:prstGeom prst="upArrow">
            <a:avLst>
              <a:gd name="adj1" fmla="val 50166"/>
              <a:gd name="adj2" fmla="val 50000"/>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noProof="1">
              <a:solidFill>
                <a:schemeClr val="lt1"/>
              </a:solidFill>
            </a:endParaRPr>
          </a:p>
        </p:txBody>
      </p:sp>
      <p:sp>
        <p:nvSpPr>
          <p:cNvPr id="97" name="文本框 5"/>
          <p:cNvSpPr txBox="1"/>
          <p:nvPr>
            <p:custDataLst>
              <p:tags r:id="rId77"/>
            </p:custDataLst>
          </p:nvPr>
        </p:nvSpPr>
        <p:spPr>
          <a:xfrm>
            <a:off x="2356653" y="5735385"/>
            <a:ext cx="1302017" cy="330200"/>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b="1" kern="100" noProof="1">
                <a:solidFill>
                  <a:srgbClr val="002060"/>
                </a:solidFill>
                <a:ea typeface="黑体" panose="02010609060101010101" charset="-122"/>
                <a:cs typeface="Arial" panose="020B0604020202020204" pitchFamily="34" charset="0"/>
                <a:sym typeface="Times New Roman" panose="02020603050405020304"/>
              </a:rPr>
              <a:t>绿色设计</a:t>
            </a:r>
            <a:endParaRPr lang="zh-CN" altLang="en-US" b="1" kern="100" noProof="1">
              <a:solidFill>
                <a:srgbClr val="002060"/>
              </a:solidFill>
              <a:ea typeface="黑体" panose="02010609060101010101" charset="-122"/>
              <a:cs typeface="Arial" panose="020B0604020202020204" pitchFamily="34" charset="0"/>
              <a:sym typeface="Times New Roman" panose="02020603050405020304"/>
            </a:endParaRPr>
          </a:p>
        </p:txBody>
      </p:sp>
      <p:sp>
        <p:nvSpPr>
          <p:cNvPr id="98" name="文本框 5"/>
          <p:cNvSpPr txBox="1"/>
          <p:nvPr>
            <p:custDataLst>
              <p:tags r:id="rId78"/>
            </p:custDataLst>
          </p:nvPr>
        </p:nvSpPr>
        <p:spPr>
          <a:xfrm>
            <a:off x="4430984" y="5735385"/>
            <a:ext cx="1302017" cy="330200"/>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b="1" kern="100" noProof="1">
                <a:solidFill>
                  <a:srgbClr val="002060"/>
                </a:solidFill>
                <a:ea typeface="黑体" panose="02010609060101010101" charset="-122"/>
                <a:cs typeface="Arial" panose="020B0604020202020204" pitchFamily="34" charset="0"/>
                <a:sym typeface="Times New Roman" panose="02020603050405020304"/>
              </a:rPr>
              <a:t>绿色采购</a:t>
            </a:r>
            <a:endParaRPr lang="zh-CN" altLang="en-US" b="1" kern="100" noProof="1">
              <a:solidFill>
                <a:srgbClr val="002060"/>
              </a:solidFill>
              <a:ea typeface="黑体" panose="02010609060101010101" charset="-122"/>
              <a:cs typeface="Arial" panose="020B0604020202020204" pitchFamily="34" charset="0"/>
              <a:sym typeface="Times New Roman" panose="02020603050405020304"/>
            </a:endParaRPr>
          </a:p>
        </p:txBody>
      </p:sp>
      <p:sp>
        <p:nvSpPr>
          <p:cNvPr id="99" name="文本框 5"/>
          <p:cNvSpPr txBox="1"/>
          <p:nvPr>
            <p:custDataLst>
              <p:tags r:id="rId79"/>
            </p:custDataLst>
          </p:nvPr>
        </p:nvSpPr>
        <p:spPr>
          <a:xfrm>
            <a:off x="6493184" y="5736973"/>
            <a:ext cx="1304039" cy="330200"/>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b="1" kern="100" noProof="1">
                <a:solidFill>
                  <a:srgbClr val="002060"/>
                </a:solidFill>
                <a:ea typeface="黑体" panose="02010609060101010101" charset="-122"/>
                <a:cs typeface="Arial" panose="020B0604020202020204" pitchFamily="34" charset="0"/>
                <a:sym typeface="Times New Roman" panose="02020603050405020304"/>
              </a:rPr>
              <a:t>绿色施工</a:t>
            </a:r>
            <a:endParaRPr lang="zh-CN" altLang="en-US" b="1" kern="100" noProof="1">
              <a:solidFill>
                <a:srgbClr val="002060"/>
              </a:solidFill>
              <a:ea typeface="黑体" panose="02010609060101010101" charset="-122"/>
              <a:cs typeface="Arial" panose="020B0604020202020204" pitchFamily="34" charset="0"/>
              <a:sym typeface="Times New Roman" panose="02020603050405020304"/>
            </a:endParaRPr>
          </a:p>
        </p:txBody>
      </p:sp>
      <p:sp>
        <p:nvSpPr>
          <p:cNvPr id="100" name="文本框 5"/>
          <p:cNvSpPr txBox="1"/>
          <p:nvPr>
            <p:custDataLst>
              <p:tags r:id="rId80"/>
            </p:custDataLst>
          </p:nvPr>
        </p:nvSpPr>
        <p:spPr>
          <a:xfrm>
            <a:off x="8339056" y="5735385"/>
            <a:ext cx="1304038" cy="330200"/>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b="1" kern="100" noProof="1">
                <a:solidFill>
                  <a:srgbClr val="002060"/>
                </a:solidFill>
                <a:ea typeface="黑体" panose="02010609060101010101" charset="-122"/>
                <a:cs typeface="Arial" panose="020B0604020202020204" pitchFamily="34" charset="0"/>
                <a:sym typeface="Times New Roman" panose="02020603050405020304"/>
              </a:rPr>
              <a:t>绿色运营</a:t>
            </a:r>
            <a:endParaRPr lang="zh-CN" altLang="en-US" b="1" kern="100" noProof="1">
              <a:solidFill>
                <a:srgbClr val="002060"/>
              </a:solidFill>
              <a:ea typeface="黑体" panose="02010609060101010101" charset="-122"/>
              <a:cs typeface="Arial" panose="020B0604020202020204" pitchFamily="34" charset="0"/>
              <a:sym typeface="Times New Roman" panose="02020603050405020304"/>
            </a:endParaRPr>
          </a:p>
        </p:txBody>
      </p:sp>
      <p:sp>
        <p:nvSpPr>
          <p:cNvPr id="101" name="文本框 5"/>
          <p:cNvSpPr txBox="1"/>
          <p:nvPr>
            <p:custDataLst>
              <p:tags r:id="rId81"/>
            </p:custDataLst>
          </p:nvPr>
        </p:nvSpPr>
        <p:spPr>
          <a:xfrm>
            <a:off x="9952424" y="5720357"/>
            <a:ext cx="1481953" cy="372939"/>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a:r>
              <a:rPr lang="zh-CN" altLang="en-US" b="1" kern="100" noProof="1" smtClean="0">
                <a:solidFill>
                  <a:srgbClr val="002060"/>
                </a:solidFill>
                <a:ea typeface="黑体" panose="02010609060101010101" charset="-122"/>
                <a:cs typeface="Arial" panose="020B0604020202020204" pitchFamily="34" charset="0"/>
                <a:sym typeface="Times New Roman" panose="02020603050405020304"/>
              </a:rPr>
              <a:t>绿色回收</a:t>
            </a:r>
            <a:endParaRPr lang="zh-CN" altLang="en-US" b="1" kern="100" noProof="1" smtClean="0">
              <a:solidFill>
                <a:srgbClr val="002060"/>
              </a:solidFill>
              <a:ea typeface="黑体" panose="02010609060101010101" charset="-122"/>
              <a:cs typeface="Arial" panose="020B0604020202020204" pitchFamily="34" charset="0"/>
              <a:sym typeface="Times New Roman" panose="02020603050405020304"/>
            </a:endParaRPr>
          </a:p>
        </p:txBody>
      </p:sp>
      <p:cxnSp>
        <p:nvCxnSpPr>
          <p:cNvPr id="102" name="直接箭头连接符 101"/>
          <p:cNvCxnSpPr>
            <a:stCxn id="97" idx="3"/>
            <a:endCxn id="98" idx="1"/>
          </p:cNvCxnSpPr>
          <p:nvPr>
            <p:custDataLst>
              <p:tags r:id="rId82"/>
            </p:custDataLst>
          </p:nvPr>
        </p:nvCxnSpPr>
        <p:spPr>
          <a:xfrm>
            <a:off x="3658670" y="5900485"/>
            <a:ext cx="772314" cy="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7" idx="3"/>
            <a:endCxn id="98" idx="1"/>
          </p:cNvCxnSpPr>
          <p:nvPr>
            <p:custDataLst>
              <p:tags r:id="rId83"/>
            </p:custDataLst>
          </p:nvPr>
        </p:nvCxnSpPr>
        <p:spPr>
          <a:xfrm>
            <a:off x="5733000" y="5900485"/>
            <a:ext cx="772314" cy="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stCxn id="97" idx="3"/>
            <a:endCxn id="100" idx="1"/>
          </p:cNvCxnSpPr>
          <p:nvPr>
            <p:custDataLst>
              <p:tags r:id="rId84"/>
            </p:custDataLst>
          </p:nvPr>
        </p:nvCxnSpPr>
        <p:spPr>
          <a:xfrm>
            <a:off x="7797223" y="5900485"/>
            <a:ext cx="541833" cy="0"/>
          </a:xfrm>
          <a:prstGeom prst="straightConnector1">
            <a:avLst/>
          </a:prstGeom>
          <a:ln>
            <a:solidFill>
              <a:schemeClr val="dk1"/>
            </a:solidFill>
            <a:tailEnd type="arrow"/>
          </a:ln>
        </p:spPr>
        <p:style>
          <a:lnRef idx="1">
            <a:schemeClr val="accent1"/>
          </a:lnRef>
          <a:fillRef idx="0">
            <a:schemeClr val="accent1"/>
          </a:fillRef>
          <a:effectRef idx="0">
            <a:schemeClr val="accent1"/>
          </a:effectRef>
          <a:fontRef idx="minor">
            <a:schemeClr val="tx1"/>
          </a:fontRef>
        </p:style>
      </p:cxnSp>
      <p:sp>
        <p:nvSpPr>
          <p:cNvPr id="106" name="文本框 109"/>
          <p:cNvSpPr txBox="1">
            <a:spLocks noChangeArrowheads="1"/>
          </p:cNvSpPr>
          <p:nvPr>
            <p:custDataLst>
              <p:tags r:id="rId85"/>
            </p:custDataLst>
          </p:nvPr>
        </p:nvSpPr>
        <p:spPr bwMode="auto">
          <a:xfrm>
            <a:off x="4176241" y="6165304"/>
            <a:ext cx="4781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dk1"/>
                </a:solidFill>
                <a:latin typeface="楷体" panose="02010609060101010101" pitchFamily="49" charset="-122"/>
                <a:ea typeface="楷体" panose="02010609060101010101" pitchFamily="49" charset="-122"/>
              </a:rPr>
              <a:t>绿色建筑产业链共生系统模型</a:t>
            </a:r>
            <a:endParaRPr lang="zh-CN" altLang="en-US" b="1" dirty="0">
              <a:solidFill>
                <a:schemeClr val="dk1"/>
              </a:solidFill>
              <a:latin typeface="楷体" panose="02010609060101010101" pitchFamily="49" charset="-122"/>
              <a:ea typeface="楷体" panose="02010609060101010101" pitchFamily="49" charset="-122"/>
            </a:endParaRPr>
          </a:p>
        </p:txBody>
      </p:sp>
      <p:cxnSp>
        <p:nvCxnSpPr>
          <p:cNvPr id="107" name="肘形连接符 106"/>
          <p:cNvCxnSpPr>
            <a:stCxn id="44" idx="3"/>
            <a:endCxn id="46" idx="1"/>
          </p:cNvCxnSpPr>
          <p:nvPr>
            <p:custDataLst>
              <p:tags r:id="rId86"/>
            </p:custDataLst>
          </p:nvPr>
        </p:nvCxnSpPr>
        <p:spPr>
          <a:xfrm flipV="1">
            <a:off x="3731453" y="2742729"/>
            <a:ext cx="327526" cy="762794"/>
          </a:xfrm>
          <a:prstGeom prst="bentConnector3">
            <a:avLst/>
          </a:prstGeom>
          <a:ln w="952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肘形连接符 108"/>
          <p:cNvCxnSpPr>
            <a:stCxn id="44" idx="3"/>
            <a:endCxn id="48" idx="1"/>
          </p:cNvCxnSpPr>
          <p:nvPr>
            <p:custDataLst>
              <p:tags r:id="rId87"/>
            </p:custDataLst>
          </p:nvPr>
        </p:nvCxnSpPr>
        <p:spPr>
          <a:xfrm>
            <a:off x="3731453" y="3505523"/>
            <a:ext cx="327526" cy="775493"/>
          </a:xfrm>
          <a:prstGeom prst="bentConnector3">
            <a:avLst/>
          </a:prstGeom>
          <a:ln w="952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肘形连接符 110"/>
          <p:cNvCxnSpPr>
            <a:stCxn id="44" idx="3"/>
            <a:endCxn id="47" idx="1"/>
          </p:cNvCxnSpPr>
          <p:nvPr>
            <p:custDataLst>
              <p:tags r:id="rId88"/>
            </p:custDataLst>
          </p:nvPr>
        </p:nvCxnSpPr>
        <p:spPr>
          <a:xfrm>
            <a:off x="3731453" y="3505523"/>
            <a:ext cx="327526" cy="11112"/>
          </a:xfrm>
          <a:prstGeom prst="bentConnector3">
            <a:avLst/>
          </a:prstGeom>
          <a:ln w="952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肘形连接符 112"/>
          <p:cNvCxnSpPr>
            <a:stCxn id="53" idx="3"/>
            <a:endCxn id="55" idx="1"/>
          </p:cNvCxnSpPr>
          <p:nvPr>
            <p:custDataLst>
              <p:tags r:id="rId89"/>
            </p:custDataLst>
          </p:nvPr>
        </p:nvCxnSpPr>
        <p:spPr>
          <a:xfrm>
            <a:off x="9430809" y="2869729"/>
            <a:ext cx="772314" cy="130969"/>
          </a:xfrm>
          <a:prstGeom prst="bentConnector3">
            <a:avLst/>
          </a:prstGeom>
          <a:ln w="952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肘形连接符 114"/>
          <p:cNvCxnSpPr>
            <a:stCxn id="54" idx="3"/>
            <a:endCxn id="55" idx="1"/>
          </p:cNvCxnSpPr>
          <p:nvPr>
            <p:custDataLst>
              <p:tags r:id="rId90"/>
            </p:custDataLst>
          </p:nvPr>
        </p:nvCxnSpPr>
        <p:spPr>
          <a:xfrm flipV="1">
            <a:off x="9432830" y="3000698"/>
            <a:ext cx="770293" cy="764381"/>
          </a:xfrm>
          <a:prstGeom prst="bentConnector3">
            <a:avLst/>
          </a:prstGeom>
          <a:ln w="952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100" idx="3"/>
            <a:endCxn id="101" idx="1"/>
          </p:cNvCxnSpPr>
          <p:nvPr>
            <p:custDataLst>
              <p:tags r:id="rId91"/>
            </p:custDataLst>
          </p:nvPr>
        </p:nvCxnSpPr>
        <p:spPr>
          <a:xfrm>
            <a:off x="9643094" y="5900485"/>
            <a:ext cx="309330" cy="6342"/>
          </a:xfrm>
          <a:prstGeom prst="straightConnector1">
            <a:avLst/>
          </a:prstGeom>
          <a:ln w="28575">
            <a:solidFill>
              <a:schemeClr val="dk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标题 5"/>
          <p:cNvSpPr>
            <a:spLocks noGrp="1"/>
          </p:cNvSpPr>
          <p:nvPr>
            <p:ph type="title"/>
          </p:nvPr>
        </p:nvSpPr>
        <p:spPr/>
        <p:txBody>
          <a:bodyPr>
            <a:normAutofit/>
          </a:bodyPr>
          <a:p>
            <a:r>
              <a:rPr lang="en-US" altLang="zh-CN" dirty="0" smtClean="0">
                <a:solidFill>
                  <a:schemeClr val="accent1"/>
                </a:solidFill>
              </a:rPr>
              <a:t>1.5 </a:t>
            </a:r>
            <a:r>
              <a:rPr dirty="0" smtClean="0">
                <a:solidFill>
                  <a:schemeClr val="accent1"/>
                </a:solidFill>
              </a:rPr>
              <a:t>金税四期工程</a:t>
            </a:r>
            <a:endParaRPr dirty="0" smtClean="0">
              <a:solidFill>
                <a:schemeClr val="accent1"/>
              </a:solidFill>
            </a:endParaRPr>
          </a:p>
        </p:txBody>
      </p:sp>
      <p:sp>
        <p:nvSpPr>
          <p:cNvPr id="9" name="文本框 8"/>
          <p:cNvSpPr txBox="1"/>
          <p:nvPr/>
        </p:nvSpPr>
        <p:spPr>
          <a:xfrm>
            <a:off x="1270635" y="1917065"/>
            <a:ext cx="4713605" cy="4246245"/>
          </a:xfrm>
          <a:prstGeom prst="rect">
            <a:avLst/>
          </a:prstGeom>
          <a:noFill/>
        </p:spPr>
        <p:txBody>
          <a:bodyPr wrap="square" rtlCol="0" anchor="t">
            <a:spAutoFit/>
          </a:bodyPr>
          <a:p>
            <a:pP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一、 收入、成本不匹配</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如果公司的毛利率、营业利润率、净利率等和同行业其他公司相比差异较大，那么就会引起系统的异常提醒。常见的通过存货及成本暂估来进行利润调节的企业就需要尽量避免该种操作。</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二、库存账实不符</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一些公司为了规避增值税和所得税，将一部分收入不开具发票，相应的将收入打入公司老板的个人卡。由于没有开具增值税专用发票，相应的存货无法从账面进行成本结转，造成存货账实不符。如果差异较大，那么，金税四期通过销项开票明细与采购进项明细的大数据比对，就会发现该问题。</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三、申报异常</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比如增值税、个人所得税、企业所得税等不能按时申报的一些企业；社保缴纳人数和个人所得税申报人数不一致的一些企业；提醒公司在税务申报时，一定要按时完成相关申报事项。</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6527165" y="2132965"/>
            <a:ext cx="4508500" cy="3692525"/>
          </a:xfrm>
          <a:prstGeom prst="rect">
            <a:avLst/>
          </a:prstGeom>
          <a:noFill/>
        </p:spPr>
        <p:txBody>
          <a:bodyPr wrap="square" rtlCol="0" anchor="t">
            <a:spAutoFit/>
          </a:bodyPr>
          <a:p>
            <a:pPr>
              <a:lnSpc>
                <a:spcPct val="150000"/>
              </a:lnSpc>
            </a:pPr>
            <a:r>
              <a:rPr lang="zh-CN" altLang="en-US" sz="1600" b="1">
                <a:latin typeface="微软雅黑" panose="020B0503020204020204" pitchFamily="34" charset="-122"/>
                <a:ea typeface="微软雅黑" panose="020B0503020204020204" pitchFamily="34" charset="-122"/>
                <a:sym typeface="+mn-ea"/>
              </a:rPr>
              <a:t>四、综合税负率异常</a:t>
            </a:r>
            <a:endParaRPr lang="zh-CN" altLang="en-US" sz="1600" b="1">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sym typeface="+mn-ea"/>
              </a:rPr>
              <a:t>每个行业都有相应的税负率指标区间，如果公司综合税负率长期处理不合理的范围，则金税四期通过大数据比对，将十分容易的发现公司的异常情况。</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600" b="1">
                <a:latin typeface="微软雅黑" panose="020B0503020204020204" pitchFamily="34" charset="-122"/>
                <a:ea typeface="微软雅黑" panose="020B0503020204020204" pitchFamily="34" charset="-122"/>
                <a:sym typeface="+mn-ea"/>
              </a:rPr>
              <a:t>五、常年亏损企业</a:t>
            </a:r>
            <a:endParaRPr lang="zh-CN" altLang="en-US" sz="1600" b="1">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sym typeface="+mn-ea"/>
              </a:rPr>
              <a:t>一些公司为了规避所得税，虚增成本或费用，从而造成公司持续亏损。建议这些公司适当的采用合理的避税方案，如业务分拆从而享受小微企业的优惠税率、研发费加计扣除、固定资产加速折旧等税收优惠政策。</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600" b="1">
                <a:latin typeface="微软雅黑" panose="020B0503020204020204" pitchFamily="34" charset="-122"/>
                <a:ea typeface="微软雅黑" panose="020B0503020204020204" pitchFamily="34" charset="-122"/>
                <a:sym typeface="+mn-ea"/>
              </a:rPr>
              <a:t>六、空壳公司</a:t>
            </a:r>
            <a:endParaRPr lang="zh-CN" altLang="en-US" sz="1600" b="1">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sym typeface="+mn-ea"/>
              </a:rPr>
              <a:t>长期处于零申报的一些企业，也容易引起金税四期的监控。长期不运营的公司，建议及时进项转让或注销。</a:t>
            </a:r>
            <a:endParaRPr lang="zh-CN" altLang="en-US" sz="1200">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494280" y="981075"/>
            <a:ext cx="6888480" cy="768350"/>
          </a:xfrm>
          <a:prstGeom prst="rect">
            <a:avLst/>
          </a:prstGeom>
          <a:noFill/>
          <a:ln>
            <a:noFill/>
          </a:ln>
        </p:spPr>
        <p:txBody>
          <a:bodyPr wrap="none" rtlCol="0" anchor="t">
            <a:spAutoFit/>
          </a:bodyPr>
          <a:p>
            <a:pPr algn="ctr"/>
            <a:r>
              <a:rPr lang="zh-CN" altLang="en-US" sz="44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金税四期工程改变传统产业</a:t>
            </a:r>
            <a:endParaRPr lang="zh-CN" altLang="en-US" sz="44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标题 5"/>
          <p:cNvSpPr>
            <a:spLocks noGrp="1"/>
          </p:cNvSpPr>
          <p:nvPr>
            <p:ph type="title"/>
          </p:nvPr>
        </p:nvSpPr>
        <p:spPr/>
        <p:txBody>
          <a:bodyPr>
            <a:normAutofit/>
          </a:bodyPr>
          <a:p>
            <a:r>
              <a:rPr lang="en-US" altLang="zh-CN" dirty="0" smtClean="0">
                <a:solidFill>
                  <a:schemeClr val="accent1"/>
                </a:solidFill>
              </a:rPr>
              <a:t>1.6 </a:t>
            </a:r>
            <a:r>
              <a:rPr dirty="0" smtClean="0">
                <a:solidFill>
                  <a:schemeClr val="accent1"/>
                </a:solidFill>
              </a:rPr>
              <a:t>金税四期工程与建筑业连接</a:t>
            </a:r>
            <a:endParaRPr dirty="0" smtClean="0">
              <a:solidFill>
                <a:schemeClr val="accent1"/>
              </a:solidFill>
            </a:endParaRPr>
          </a:p>
        </p:txBody>
      </p:sp>
      <p:sp>
        <p:nvSpPr>
          <p:cNvPr id="2" name="文本框 1"/>
          <p:cNvSpPr txBox="1"/>
          <p:nvPr/>
        </p:nvSpPr>
        <p:spPr>
          <a:xfrm>
            <a:off x="6454775" y="1341120"/>
            <a:ext cx="4556760" cy="4338320"/>
          </a:xfrm>
          <a:prstGeom prst="rect">
            <a:avLst/>
          </a:prstGeom>
          <a:noFill/>
        </p:spPr>
        <p:txBody>
          <a:bodyPr wrap="square" rtlCol="0" anchor="t">
            <a:spAutoFit/>
          </a:bodyPr>
          <a:p>
            <a:pPr indent="457200" fontAlgn="auto">
              <a:lnSpc>
                <a:spcPct val="150000"/>
              </a:lnSpc>
              <a:spcBef>
                <a:spcPts val="600"/>
              </a:spcBef>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随着金税四期的上线，税务监管的 “AI，算法，大数据，金税天网时代”到来了。</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spcBef>
                <a:spcPts val="600"/>
              </a:spcBef>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建筑行业作为我国实体经济重要组成部分，近年来持续快速发展，产业规模不断扩大，建造能力不断增强。由于施工周期长、涉及资金大、用工数量多这些行业特征，</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建筑企业在经营中涉税风险很大，也就成了金税四期重点稽查的领域</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spcBef>
                <a:spcPts val="600"/>
              </a:spcBef>
            </a:pPr>
            <a:r>
              <a:rPr lang="zh-CN" altLang="en-US" sz="16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202</a:t>
            </a:r>
            <a:r>
              <a:rPr lang="en-US" altLang="zh-CN" sz="16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年建筑业面临一个前所未有的严监管环境，税收贯穿生产经营全流程，纳税风险与税收相伴而生。</a:t>
            </a:r>
            <a:endParaRPr lang="zh-CN" altLang="en-US" sz="1600" b="1">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spcBef>
                <a:spcPts val="600"/>
              </a:spcBef>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业务决定税务，税务影响业务。智能化时代无法逃避，企业只能走升级观念，迭代技术之路。</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1126490" y="1170940"/>
            <a:ext cx="4446270" cy="4783455"/>
            <a:chOff x="924911" y="2025069"/>
            <a:chExt cx="3034954" cy="5497870"/>
          </a:xfrm>
        </p:grpSpPr>
        <p:sp>
          <p:nvSpPr>
            <p:cNvPr id="23" name="同侧圆角矩形 68"/>
            <p:cNvSpPr/>
            <p:nvPr/>
          </p:nvSpPr>
          <p:spPr>
            <a:xfrm>
              <a:off x="924911" y="2025069"/>
              <a:ext cx="3034954" cy="2235494"/>
            </a:xfrm>
            <a:prstGeom prst="round2SameRect">
              <a:avLst>
                <a:gd name="adj1" fmla="val 4881"/>
                <a:gd name="adj2" fmla="val 0"/>
              </a:avLst>
            </a:prstGeom>
            <a:gradFill flip="none" rotWithShape="1">
              <a:gsLst>
                <a:gs pos="0">
                  <a:srgbClr val="00B0F0"/>
                </a:gs>
                <a:gs pos="100000">
                  <a:srgbClr val="1C46F2"/>
                </a:gs>
              </a:gsLst>
              <a:lin ang="2700000" scaled="1"/>
              <a:tileRect/>
            </a:gradFill>
            <a:ln w="25400" cap="flat" cmpd="sng" algn="ctr">
              <a:noFill/>
              <a:prstDash val="solid"/>
            </a:ln>
            <a:effectLst/>
          </p:spPr>
          <p:txBody>
            <a:bodyPr lIns="91424" tIns="45712" rIns="91424" bIns="45712" rtlCol="0" anchor="ctr"/>
            <a:p>
              <a:pPr algn="ctr">
                <a:defRPr/>
              </a:pPr>
              <a:endParaRPr lang="zh-CN" altLang="en-US" kern="0" dirty="0">
                <a:solidFill>
                  <a:sysClr val="window" lastClr="FFFFFF"/>
                </a:solidFill>
                <a:latin typeface="思源黑体 CN Bold" panose="020B0800000000000000" pitchFamily="34" charset="-122"/>
                <a:ea typeface="思源黑体 CN Bold" panose="020B0800000000000000" pitchFamily="34" charset="-122"/>
              </a:endParaRPr>
            </a:p>
          </p:txBody>
        </p:sp>
        <p:sp>
          <p:nvSpPr>
            <p:cNvPr id="24" name="同侧圆角矩形 69"/>
            <p:cNvSpPr/>
            <p:nvPr/>
          </p:nvSpPr>
          <p:spPr>
            <a:xfrm>
              <a:off x="924911" y="4381130"/>
              <a:ext cx="3034954" cy="314180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p>
              <a:pPr algn="ctr">
                <a:defRPr/>
              </a:pPr>
              <a:endParaRPr lang="zh-CN" altLang="en-US" kern="0" dirty="0">
                <a:solidFill>
                  <a:sysClr val="window" lastClr="FFFFFF"/>
                </a:solidFill>
                <a:latin typeface="思源黑体 CN Bold" panose="020B0800000000000000" pitchFamily="34" charset="-122"/>
                <a:ea typeface="思源黑体 CN Bold" panose="020B0800000000000000" pitchFamily="34" charset="-122"/>
              </a:endParaRPr>
            </a:p>
          </p:txBody>
        </p:sp>
        <p:sp>
          <p:nvSpPr>
            <p:cNvPr id="25" name="矩形 24"/>
            <p:cNvSpPr/>
            <p:nvPr/>
          </p:nvSpPr>
          <p:spPr>
            <a:xfrm>
              <a:off x="1066516" y="2154556"/>
              <a:ext cx="2721914" cy="1695414"/>
            </a:xfrm>
            <a:prstGeom prst="rect">
              <a:avLst/>
            </a:prstGeom>
            <a:noFill/>
          </p:spPr>
          <p:txBody>
            <a:bodyPr wrap="square" lIns="91424" tIns="45712" rIns="91424" bIns="45712">
              <a:spAutoFit/>
            </a:bodyPr>
            <a:p>
              <a:pPr indent="457200" fontAlgn="auto">
                <a:lnSpc>
                  <a:spcPct val="150000"/>
                </a:lnSpc>
              </a:pPr>
              <a:r>
                <a:rPr lang="zh-CN" altLang="en-US" sz="1200" b="1">
                  <a:solidFill>
                    <a:schemeClr val="bg1"/>
                  </a:solidFill>
                  <a:latin typeface="微软雅黑" panose="020B0503020204020204" pitchFamily="34" charset="-122"/>
                  <a:ea typeface="微软雅黑" panose="020B0503020204020204" pitchFamily="34" charset="-122"/>
                  <a:sym typeface="+mn-ea"/>
                </a:rPr>
                <a:t>建筑行业在进项这块获取比其他企业相对困难，进项税远远低于销项税，增值税方面都会多缴纳税。</a:t>
              </a:r>
              <a:r>
                <a:rPr lang="zh-CN" altLang="en-US" sz="1200">
                  <a:solidFill>
                    <a:schemeClr val="bg1"/>
                  </a:solidFill>
                  <a:latin typeface="微软雅黑" panose="020B0503020204020204" pitchFamily="34" charset="-122"/>
                  <a:ea typeface="微软雅黑" panose="020B0503020204020204" pitchFamily="34" charset="-122"/>
                  <a:sym typeface="+mn-ea"/>
                </a:rPr>
                <a:t>建筑企业还有很多支出费用不能取得发票，无票支出不能进行企业所得税抵扣，企业利润虚高，企业所得税方面就会多缴纳税。</a:t>
              </a:r>
              <a:endParaRPr lang="zh-CN" altLang="en-US" sz="1200" kern="0" dirty="0">
                <a:solidFill>
                  <a:schemeClr val="bg1"/>
                </a:solidFill>
                <a:latin typeface="微软雅黑" panose="020B0503020204020204" pitchFamily="34" charset="-122"/>
                <a:ea typeface="微软雅黑" panose="020B0503020204020204" pitchFamily="34" charset="-122"/>
                <a:sym typeface="+mn-ea"/>
              </a:endParaRPr>
            </a:p>
          </p:txBody>
        </p:sp>
        <p:cxnSp>
          <p:nvCxnSpPr>
            <p:cNvPr id="27" name="直接连接符 83"/>
            <p:cNvCxnSpPr/>
            <p:nvPr/>
          </p:nvCxnSpPr>
          <p:spPr>
            <a:xfrm>
              <a:off x="1150836" y="4063626"/>
              <a:ext cx="2465450" cy="0"/>
            </a:xfrm>
            <a:prstGeom prst="line">
              <a:avLst/>
            </a:prstGeom>
            <a:noFill/>
            <a:ln w="34925" cap="rnd" cmpd="sng" algn="ctr">
              <a:solidFill>
                <a:sysClr val="windowText" lastClr="000000">
                  <a:lumMod val="75000"/>
                  <a:lumOff val="25000"/>
                </a:sysClr>
              </a:solidFill>
              <a:prstDash val="solid"/>
            </a:ln>
            <a:effectLst/>
          </p:spPr>
        </p:cxnSp>
        <p:cxnSp>
          <p:nvCxnSpPr>
            <p:cNvPr id="28" name="直接连接符 84"/>
            <p:cNvCxnSpPr/>
            <p:nvPr/>
          </p:nvCxnSpPr>
          <p:spPr>
            <a:xfrm>
              <a:off x="1043529" y="4063814"/>
              <a:ext cx="1615663"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29" name="矩形 28"/>
            <p:cNvSpPr/>
            <p:nvPr/>
          </p:nvSpPr>
          <p:spPr>
            <a:xfrm>
              <a:off x="1103439" y="2025194"/>
              <a:ext cx="1723385" cy="582295"/>
            </a:xfrm>
            <a:prstGeom prst="rect">
              <a:avLst/>
            </a:prstGeom>
          </p:spPr>
          <p:txBody>
            <a:bodyPr wrap="square" lIns="91424" tIns="45712" rIns="91424" bIns="45712">
              <a:spAutoFit/>
            </a:bodyPr>
            <a:p>
              <a:pPr>
                <a:defRPr/>
              </a:pPr>
              <a:endParaRPr lang="zh-CN" altLang="en-US" sz="3200" kern="0" dirty="0">
                <a:solidFill>
                  <a:sysClr val="window" lastClr="FFFFFF"/>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8" name="文本框 7"/>
          <p:cNvSpPr txBox="1"/>
          <p:nvPr/>
        </p:nvSpPr>
        <p:spPr>
          <a:xfrm>
            <a:off x="1457325" y="3357245"/>
            <a:ext cx="3929380" cy="2338070"/>
          </a:xfrm>
          <a:prstGeom prst="rect">
            <a:avLst/>
          </a:prstGeom>
          <a:noFill/>
        </p:spPr>
        <p:txBody>
          <a:bodyPr wrap="square" rtlCol="0" anchor="t">
            <a:spAutoFit/>
          </a:bodyPr>
          <a:p>
            <a:pPr fontAlgn="auto">
              <a:lnSpc>
                <a:spcPct val="150000"/>
              </a:lnSpc>
              <a:spcBef>
                <a:spcPts val="1200"/>
              </a:spcBef>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一是材料采购</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，公司进行材料采购，上游是小规模纳税人或个人，只能开3个点的票或者没有票，而公司面对下游却要开13个点的票。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spcBef>
                <a:spcPts val="1200"/>
              </a:spcBef>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二是人工成本</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，公司给工人结算工资采取现金结算，无法获得支出成本票，不能抵扣企业所得税。</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spcBef>
                <a:spcPts val="1200"/>
              </a:spcBef>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三是公司产生的居间费，预付款，业务招待等费用</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，都无法获得发票，造成公司利润虚高。</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标题 5"/>
          <p:cNvSpPr>
            <a:spLocks noGrp="1"/>
          </p:cNvSpPr>
          <p:nvPr>
            <p:ph type="title"/>
          </p:nvPr>
        </p:nvSpPr>
        <p:spPr/>
        <p:txBody>
          <a:bodyPr>
            <a:normAutofit/>
          </a:bodyPr>
          <a:p>
            <a:r>
              <a:rPr lang="en-US" altLang="zh-CN" dirty="0" smtClean="0">
                <a:solidFill>
                  <a:schemeClr val="accent1"/>
                </a:solidFill>
              </a:rPr>
              <a:t>1.7 </a:t>
            </a:r>
            <a:r>
              <a:rPr dirty="0" smtClean="0">
                <a:solidFill>
                  <a:schemeClr val="accent1"/>
                </a:solidFill>
              </a:rPr>
              <a:t>金税四期工程给建筑业带来的机会</a:t>
            </a:r>
            <a:endParaRPr dirty="0" smtClean="0">
              <a:solidFill>
                <a:schemeClr val="accent1"/>
              </a:solidFill>
            </a:endParaRPr>
          </a:p>
        </p:txBody>
      </p:sp>
      <p:sp>
        <p:nvSpPr>
          <p:cNvPr id="3" name="文本框 2"/>
          <p:cNvSpPr txBox="1"/>
          <p:nvPr/>
        </p:nvSpPr>
        <p:spPr>
          <a:xfrm>
            <a:off x="695960" y="2061210"/>
            <a:ext cx="3121660" cy="3969385"/>
          </a:xfrm>
          <a:prstGeom prst="rect">
            <a:avLst/>
          </a:prstGeom>
          <a:noFill/>
        </p:spPr>
        <p:txBody>
          <a:bodyPr wrap="square" rtlCol="0" anchor="t">
            <a:spAutoFit/>
          </a:bodyPr>
          <a:p>
            <a:pPr indent="457200" fontAlgn="auto">
              <a:lnSpc>
                <a:spcPct val="150000"/>
              </a:lnSpc>
            </a:pPr>
            <a:r>
              <a:rPr lang="zh-CN" altLang="en-US" sz="1400" b="1">
                <a:latin typeface="微软雅黑" panose="020B0503020204020204" pitchFamily="34" charset="-122"/>
                <a:ea typeface="微软雅黑" panose="020B0503020204020204" pitchFamily="34" charset="-122"/>
              </a:rPr>
              <a:t>金税四期工程起到促进建筑企业业财深度融合的作用。</a:t>
            </a:r>
            <a:r>
              <a:rPr lang="zh-CN" altLang="en-US" sz="1400">
                <a:latin typeface="微软雅黑" panose="020B0503020204020204" pitchFamily="34" charset="-122"/>
                <a:ea typeface="微软雅黑" panose="020B0503020204020204" pitchFamily="34" charset="-122"/>
              </a:rPr>
              <a:t>业财融合，管理者实时掌握企业各项数据，提升管理效率，同时，准确的数据为科学决策提供支撑。例如，采购订单到收款的业财融合场景，采购业务发生，生成采购订单，收到货物核查入库，票货同到，系统智能采集和查验发票，关联入库单据，自动三单匹配，生成会计凭证和会计账簿数据。会计凭证由采购业务单据自动生成，数据准确，实时。</a:t>
            </a:r>
            <a:endParaRPr lang="zh-CN" altLang="en-US" sz="1400">
              <a:latin typeface="微软雅黑" panose="020B0503020204020204" pitchFamily="34" charset="-122"/>
              <a:ea typeface="微软雅黑" panose="020B0503020204020204" pitchFamily="34" charset="-122"/>
            </a:endParaRPr>
          </a:p>
        </p:txBody>
      </p:sp>
      <p:sp>
        <p:nvSpPr>
          <p:cNvPr id="9" name="文本框 8"/>
          <p:cNvSpPr txBox="1"/>
          <p:nvPr/>
        </p:nvSpPr>
        <p:spPr>
          <a:xfrm>
            <a:off x="4727575" y="2205355"/>
            <a:ext cx="2955290" cy="3322955"/>
          </a:xfrm>
          <a:prstGeom prst="rect">
            <a:avLst/>
          </a:prstGeom>
          <a:noFill/>
        </p:spPr>
        <p:txBody>
          <a:bodyPr wrap="square" rtlCol="0" anchor="t">
            <a:spAutoFit/>
          </a:bodyPr>
          <a:p>
            <a:pPr indent="457200" fontAlgn="auto">
              <a:lnSpc>
                <a:spcPct val="150000"/>
              </a:lnSpc>
            </a:pPr>
            <a:r>
              <a:rPr lang="zh-CN" altLang="en-US" sz="1400">
                <a:latin typeface="微软雅黑" panose="020B0503020204020204" pitchFamily="34" charset="-122"/>
                <a:ea typeface="微软雅黑" panose="020B0503020204020204" pitchFamily="34" charset="-122"/>
              </a:rPr>
              <a:t>金税四期的到来，打通了税局和银行的数据通道，</a:t>
            </a:r>
            <a:r>
              <a:rPr lang="zh-CN" altLang="en-US" sz="1400" b="1">
                <a:latin typeface="微软雅黑" panose="020B0503020204020204" pitchFamily="34" charset="-122"/>
                <a:ea typeface="微软雅黑" panose="020B0503020204020204" pitchFamily="34" charset="-122"/>
              </a:rPr>
              <a:t>银行可以掌握企业的真实经营情况，这些数据可以成为银行贷款的依据。</a:t>
            </a:r>
            <a:r>
              <a:rPr lang="zh-CN" altLang="en-US" sz="1400">
                <a:latin typeface="微软雅黑" panose="020B0503020204020204" pitchFamily="34" charset="-122"/>
                <a:ea typeface="微软雅黑" panose="020B0503020204020204" pitchFamily="34" charset="-122"/>
              </a:rPr>
              <a:t>同时，金税四期实现了企业信息联查，向银行、非银行支付机构等参与机构核实企业登记注册信息、企业纳税状态等情况，精准掌握企业经营状态、实际受益人，企业账户实际情况等，真正实现数据透明共享</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1280160" y="1483995"/>
            <a:ext cx="2011680" cy="460375"/>
          </a:xfrm>
          <a:prstGeom prst="rect">
            <a:avLst/>
          </a:prstGeom>
          <a:noFill/>
          <a:ln>
            <a:noFill/>
          </a:ln>
        </p:spPr>
        <p:txBody>
          <a:bodyPr wrap="none" rtlCol="0" anchor="t">
            <a:spAutoFit/>
          </a:bodyPr>
          <a:p>
            <a:pPr algn="ct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业财深度融合</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5095875" y="1483995"/>
            <a:ext cx="2011680" cy="460375"/>
          </a:xfrm>
          <a:prstGeom prst="rect">
            <a:avLst/>
          </a:prstGeom>
          <a:noFill/>
          <a:ln>
            <a:noFill/>
          </a:ln>
        </p:spPr>
        <p:txBody>
          <a:bodyPr wrap="none" rtlCol="0" anchor="t">
            <a:spAutoFit/>
          </a:bodyPr>
          <a:p>
            <a:pPr algn="ct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数据透明共享</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8470900" y="2205355"/>
            <a:ext cx="2676525" cy="2999740"/>
          </a:xfrm>
          <a:prstGeom prst="rect">
            <a:avLst/>
          </a:prstGeom>
          <a:noFill/>
        </p:spPr>
        <p:txBody>
          <a:bodyPr wrap="square" rtlCol="0" anchor="t">
            <a:spAutoFit/>
          </a:bodyPr>
          <a:p>
            <a:pPr indent="457200" fontAlgn="auto">
              <a:lnSpc>
                <a:spcPct val="150000"/>
              </a:lnSpc>
            </a:pPr>
            <a:r>
              <a:rPr lang="zh-CN" altLang="en-US" sz="1400">
                <a:latin typeface="微软雅黑" panose="020B0503020204020204" pitchFamily="34" charset="-122"/>
                <a:ea typeface="微软雅黑" panose="020B0503020204020204" pitchFamily="34" charset="-122"/>
              </a:rPr>
              <a:t>依托大数据，人工智能等新一代技术，联合市场监管总局，商业银行等铺开一张智慧税务的网，可将企业的实际经营状态实时掌握。这也意味着，一些企业为了降低成本，增加利润，两套账本等虚假违法的行为将不在有机可乘。</a:t>
            </a:r>
            <a:r>
              <a:rPr lang="zh-CN" altLang="en-US" sz="1400" b="1">
                <a:latin typeface="微软雅黑" panose="020B0503020204020204" pitchFamily="34" charset="-122"/>
                <a:ea typeface="微软雅黑" panose="020B0503020204020204" pitchFamily="34" charset="-122"/>
              </a:rPr>
              <a:t>企业阳光经营，公平竞争，绽放市场经济的活力。</a:t>
            </a:r>
            <a:endParaRPr lang="zh-CN" altLang="en-US" sz="1400" b="1">
              <a:latin typeface="微软雅黑" panose="020B0503020204020204" pitchFamily="34" charset="-122"/>
              <a:ea typeface="微软雅黑" panose="020B0503020204020204" pitchFamily="34" charset="-122"/>
            </a:endParaRPr>
          </a:p>
        </p:txBody>
      </p:sp>
      <p:sp>
        <p:nvSpPr>
          <p:cNvPr id="13" name="矩形 12"/>
          <p:cNvSpPr/>
          <p:nvPr/>
        </p:nvSpPr>
        <p:spPr>
          <a:xfrm>
            <a:off x="8767445" y="1483995"/>
            <a:ext cx="2011680" cy="460375"/>
          </a:xfrm>
          <a:prstGeom prst="rect">
            <a:avLst/>
          </a:prstGeom>
          <a:noFill/>
          <a:ln>
            <a:noFill/>
          </a:ln>
        </p:spPr>
        <p:txBody>
          <a:bodyPr wrap="none" rtlCol="0" anchor="t">
            <a:spAutoFit/>
          </a:bodyPr>
          <a:p>
            <a:pPr algn="ctr"/>
            <a:r>
              <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加强经营管理</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58286" y="3717395"/>
            <a:ext cx="312405" cy="234304"/>
            <a:chOff x="3611385" y="2667532"/>
            <a:chExt cx="312405" cy="234304"/>
          </a:xfrm>
        </p:grpSpPr>
        <p:sp>
          <p:nvSpPr>
            <p:cNvPr id="15" name="形状"/>
            <p:cNvSpPr/>
            <p:nvPr/>
          </p:nvSpPr>
          <p:spPr bwMode="auto">
            <a:xfrm>
              <a:off x="3776130"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dirty="0">
                <a:solidFill>
                  <a:schemeClr val="bg1"/>
                </a:solidFill>
                <a:latin typeface="思源黑体 CN Light" panose="020B0300000000000000" pitchFamily="34" charset="-122"/>
              </a:endParaRPr>
            </a:p>
          </p:txBody>
        </p:sp>
        <p:sp>
          <p:nvSpPr>
            <p:cNvPr id="16" name="形状"/>
            <p:cNvSpPr/>
            <p:nvPr/>
          </p:nvSpPr>
          <p:spPr bwMode="auto">
            <a:xfrm>
              <a:off x="3611385" y="2667532"/>
              <a:ext cx="147660" cy="234304"/>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dirty="0">
                <a:solidFill>
                  <a:schemeClr val="bg1"/>
                </a:solidFill>
                <a:latin typeface="思源黑体 CN Light" panose="020B0300000000000000" pitchFamily="34" charset="-122"/>
              </a:endParaRPr>
            </a:p>
          </p:txBody>
        </p:sp>
      </p:grpSp>
      <p:grpSp>
        <p:nvGrpSpPr>
          <p:cNvPr id="17" name="组合 16"/>
          <p:cNvGrpSpPr/>
          <p:nvPr/>
        </p:nvGrpSpPr>
        <p:grpSpPr>
          <a:xfrm>
            <a:off x="7894975" y="3717395"/>
            <a:ext cx="312405" cy="234304"/>
            <a:chOff x="5954922" y="2667532"/>
            <a:chExt cx="312405" cy="234304"/>
          </a:xfrm>
        </p:grpSpPr>
        <p:sp>
          <p:nvSpPr>
            <p:cNvPr id="18" name="形状"/>
            <p:cNvSpPr/>
            <p:nvPr/>
          </p:nvSpPr>
          <p:spPr bwMode="auto">
            <a:xfrm>
              <a:off x="6119667"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dirty="0">
                <a:solidFill>
                  <a:schemeClr val="bg1"/>
                </a:solidFill>
                <a:latin typeface="思源黑体 CN Light" panose="020B0300000000000000" pitchFamily="34" charset="-122"/>
              </a:endParaRPr>
            </a:p>
          </p:txBody>
        </p:sp>
        <p:sp>
          <p:nvSpPr>
            <p:cNvPr id="19" name="形状"/>
            <p:cNvSpPr/>
            <p:nvPr/>
          </p:nvSpPr>
          <p:spPr bwMode="auto">
            <a:xfrm>
              <a:off x="5954922"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dirty="0">
                <a:solidFill>
                  <a:schemeClr val="bg1"/>
                </a:solidFill>
                <a:latin typeface="思源黑体 CN Light" panose="020B0300000000000000"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70C0"/>
                </a:solidFill>
              </a:rPr>
              <a:t>2.2 </a:t>
            </a:r>
            <a:r>
              <a:rPr lang="zh-CN" altLang="en-US" dirty="0">
                <a:solidFill>
                  <a:srgbClr val="0070C0"/>
                </a:solidFill>
              </a:rPr>
              <a:t>众建联农民工代开业务简介</a:t>
            </a:r>
            <a:endParaRPr lang="zh-CN" altLang="en-US" dirty="0">
              <a:solidFill>
                <a:srgbClr val="0070C0"/>
              </a:solidFill>
            </a:endParaRPr>
          </a:p>
        </p:txBody>
      </p:sp>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文本框 17"/>
          <p:cNvSpPr txBox="1"/>
          <p:nvPr/>
        </p:nvSpPr>
        <p:spPr>
          <a:xfrm>
            <a:off x="850900" y="1043023"/>
            <a:ext cx="10500890" cy="969487"/>
          </a:xfrm>
          <a:prstGeom prst="rect">
            <a:avLst/>
          </a:prstGeom>
          <a:noFill/>
        </p:spPr>
        <p:txBody>
          <a:bodyPr wrap="square" lIns="91422" tIns="45710" rIns="91422" bIns="45710" rtlCol="0">
            <a:spAutoFit/>
          </a:bodyPr>
          <a:lstStyle/>
          <a:p>
            <a:r>
              <a:rPr lang="zh-CN" altLang="en-US" b="1" kern="0" dirty="0" smtClean="0">
                <a:solidFill>
                  <a:srgbClr val="0070C0"/>
                </a:solidFill>
                <a:latin typeface="微软雅黑" panose="020B0503020204020204" pitchFamily="34" charset="-122"/>
                <a:ea typeface="微软雅黑" panose="020B0503020204020204" pitchFamily="34" charset="-122"/>
              </a:rPr>
              <a:t>       通过导入百</a:t>
            </a:r>
            <a:r>
              <a:rPr lang="zh-CN" altLang="en-US" b="1" kern="0" dirty="0">
                <a:solidFill>
                  <a:srgbClr val="0070C0"/>
                </a:solidFill>
                <a:latin typeface="微软雅黑" panose="020B0503020204020204" pitchFamily="34" charset="-122"/>
                <a:ea typeface="微软雅黑" panose="020B0503020204020204" pitchFamily="34" charset="-122"/>
              </a:rPr>
              <a:t>望</a:t>
            </a:r>
            <a:r>
              <a:rPr lang="zh-CN" altLang="en-US" b="1" kern="0" dirty="0" smtClean="0">
                <a:solidFill>
                  <a:srgbClr val="0070C0"/>
                </a:solidFill>
                <a:latin typeface="微软雅黑" panose="020B0503020204020204" pitchFamily="34" charset="-122"/>
                <a:ea typeface="微软雅黑" panose="020B0503020204020204" pitchFamily="34" charset="-122"/>
              </a:rPr>
              <a:t>云脑，</a:t>
            </a:r>
            <a:r>
              <a:rPr b="1" kern="0" dirty="0" err="1" smtClean="0">
                <a:solidFill>
                  <a:srgbClr val="0070C0"/>
                </a:solidFill>
                <a:latin typeface="微软雅黑" panose="020B0503020204020204" pitchFamily="34" charset="-122"/>
                <a:ea typeface="微软雅黑" panose="020B0503020204020204" pitchFamily="34" charset="-122"/>
              </a:rPr>
              <a:t>协助</a:t>
            </a:r>
            <a:r>
              <a:rPr lang="zh-CN" altLang="en-US" b="1" kern="0" dirty="0">
                <a:solidFill>
                  <a:srgbClr val="0070C0"/>
                </a:solidFill>
                <a:latin typeface="微软雅黑" panose="020B0503020204020204" pitchFamily="34" charset="-122"/>
                <a:ea typeface="微软雅黑" panose="020B0503020204020204" pitchFamily="34" charset="-122"/>
              </a:rPr>
              <a:t>农民工</a:t>
            </a:r>
            <a:r>
              <a:rPr b="1" kern="0" dirty="0" err="1">
                <a:solidFill>
                  <a:srgbClr val="0070C0"/>
                </a:solidFill>
                <a:latin typeface="微软雅黑" panose="020B0503020204020204" pitchFamily="34" charset="-122"/>
                <a:ea typeface="微软雅黑" panose="020B0503020204020204" pitchFamily="34" charset="-122"/>
              </a:rPr>
              <a:t>进行</a:t>
            </a:r>
            <a:r>
              <a:rPr lang="zh-CN" altLang="en-US" b="1" kern="0" dirty="0">
                <a:solidFill>
                  <a:srgbClr val="0070C0"/>
                </a:solidFill>
                <a:latin typeface="微软雅黑" panose="020B0503020204020204" pitchFamily="34" charset="-122"/>
                <a:ea typeface="微软雅黑" panose="020B0503020204020204" pitchFamily="34" charset="-122"/>
              </a:rPr>
              <a:t>自然人</a:t>
            </a:r>
            <a:r>
              <a:rPr b="1" kern="0" dirty="0" err="1">
                <a:solidFill>
                  <a:srgbClr val="0070C0"/>
                </a:solidFill>
                <a:latin typeface="微软雅黑" panose="020B0503020204020204" pitchFamily="34" charset="-122"/>
                <a:ea typeface="微软雅黑" panose="020B0503020204020204" pitchFamily="34" charset="-122"/>
              </a:rPr>
              <a:t>临时税务登记，依据双方交易真实性材料及结算明细表，代征增值税及个税</a:t>
            </a:r>
            <a:r>
              <a:rPr b="1" kern="0" dirty="0">
                <a:solidFill>
                  <a:srgbClr val="0070C0"/>
                </a:solidFill>
                <a:latin typeface="微软雅黑" panose="020B0503020204020204" pitchFamily="34" charset="-122"/>
                <a:ea typeface="微软雅黑" panose="020B0503020204020204" pitchFamily="34" charset="-122"/>
              </a:rPr>
              <a:t>；</a:t>
            </a:r>
            <a:r>
              <a:rPr lang="zh-CN" altLang="en-US" b="1" kern="0" dirty="0">
                <a:solidFill>
                  <a:srgbClr val="0070C0"/>
                </a:solidFill>
                <a:latin typeface="微软雅黑" panose="020B0503020204020204" pitchFamily="34" charset="-122"/>
                <a:ea typeface="微软雅黑" panose="020B0503020204020204" pitchFamily="34" charset="-122"/>
              </a:rPr>
              <a:t>农民工</a:t>
            </a:r>
            <a:r>
              <a:rPr b="1" kern="0" dirty="0" err="1">
                <a:solidFill>
                  <a:srgbClr val="0070C0"/>
                </a:solidFill>
                <a:latin typeface="微软雅黑" panose="020B0503020204020204" pitchFamily="34" charset="-122"/>
                <a:ea typeface="微软雅黑" panose="020B0503020204020204" pitchFamily="34" charset="-122"/>
              </a:rPr>
              <a:t>无需自行开票，由</a:t>
            </a:r>
            <a:r>
              <a:rPr lang="zh-CN" altLang="en-US" b="1" kern="0" dirty="0">
                <a:solidFill>
                  <a:srgbClr val="0070C0"/>
                </a:solidFill>
                <a:latin typeface="微软雅黑" panose="020B0503020204020204" pitchFamily="34" charset="-122"/>
                <a:ea typeface="微软雅黑" panose="020B0503020204020204" pitchFamily="34" charset="-122"/>
              </a:rPr>
              <a:t>百望云</a:t>
            </a:r>
            <a:r>
              <a:rPr b="1" kern="0" dirty="0" err="1">
                <a:solidFill>
                  <a:srgbClr val="0070C0"/>
                </a:solidFill>
                <a:latin typeface="微软雅黑" panose="020B0503020204020204" pitchFamily="34" charset="-122"/>
                <a:ea typeface="微软雅黑" panose="020B0503020204020204" pitchFamily="34" charset="-122"/>
              </a:rPr>
              <a:t>平台代征增值税、个税及各项附加税；整个环节线上完成</a:t>
            </a:r>
            <a:r>
              <a:rPr b="1" kern="0" dirty="0">
                <a:solidFill>
                  <a:srgbClr val="0070C0"/>
                </a:solidFill>
                <a:latin typeface="微软雅黑" panose="020B0503020204020204" pitchFamily="34" charset="-122"/>
                <a:ea typeface="微软雅黑" panose="020B0503020204020204" pitchFamily="34" charset="-122"/>
              </a:rPr>
              <a:t>，</a:t>
            </a:r>
            <a:r>
              <a:rPr lang="zh-CN" altLang="en-US" b="1" kern="0" dirty="0">
                <a:solidFill>
                  <a:srgbClr val="0070C0"/>
                </a:solidFill>
                <a:latin typeface="微软雅黑" panose="020B0503020204020204" pitchFamily="34" charset="-122"/>
                <a:ea typeface="微软雅黑" panose="020B0503020204020204" pitchFamily="34" charset="-122"/>
              </a:rPr>
              <a:t>从而使总承包企业</a:t>
            </a:r>
            <a:r>
              <a:rPr b="1" kern="0" dirty="0" err="1">
                <a:solidFill>
                  <a:srgbClr val="0070C0"/>
                </a:solidFill>
                <a:latin typeface="微软雅黑" panose="020B0503020204020204" pitchFamily="34" charset="-122"/>
                <a:ea typeface="微软雅黑" panose="020B0503020204020204" pitchFamily="34" charset="-122"/>
              </a:rPr>
              <a:t>合规获票</a:t>
            </a:r>
            <a:r>
              <a:rPr b="1" kern="0" dirty="0">
                <a:solidFill>
                  <a:srgbClr val="0070C0"/>
                </a:solidFill>
                <a:latin typeface="微软雅黑" panose="020B0503020204020204" pitchFamily="34" charset="-122"/>
                <a:ea typeface="微软雅黑" panose="020B0503020204020204" pitchFamily="34" charset="-122"/>
              </a:rPr>
              <a:t>，</a:t>
            </a:r>
            <a:r>
              <a:rPr lang="zh-CN" altLang="en-US" b="1" kern="0" dirty="0">
                <a:solidFill>
                  <a:srgbClr val="0070C0"/>
                </a:solidFill>
                <a:latin typeface="微软雅黑" panose="020B0503020204020204" pitchFamily="34" charset="-122"/>
                <a:ea typeface="微软雅黑" panose="020B0503020204020204" pitchFamily="34" charset="-122"/>
              </a:rPr>
              <a:t>农民工</a:t>
            </a:r>
            <a:r>
              <a:rPr b="1" kern="0" dirty="0" err="1">
                <a:solidFill>
                  <a:srgbClr val="0070C0"/>
                </a:solidFill>
                <a:latin typeface="微软雅黑" panose="020B0503020204020204" pitchFamily="34" charset="-122"/>
                <a:ea typeface="微软雅黑" panose="020B0503020204020204" pitchFamily="34" charset="-122"/>
              </a:rPr>
              <a:t>收入合法合规</a:t>
            </a:r>
            <a:r>
              <a:rPr b="1" kern="0" dirty="0">
                <a:solidFill>
                  <a:srgbClr val="0070C0"/>
                </a:solidFill>
                <a:latin typeface="微软雅黑" panose="020B0503020204020204" pitchFamily="34" charset="-122"/>
                <a:ea typeface="微软雅黑" panose="020B0503020204020204" pitchFamily="34" charset="-122"/>
              </a:rPr>
              <a:t>。</a:t>
            </a:r>
            <a:endParaRPr b="1" kern="0" dirty="0">
              <a:solidFill>
                <a:srgbClr val="0070C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2" y="2472500"/>
            <a:ext cx="7512973" cy="3942492"/>
          </a:xfrm>
          <a:prstGeom prst="rect">
            <a:avLst/>
          </a:prstGeom>
        </p:spPr>
      </p:pic>
      <p:sp>
        <p:nvSpPr>
          <p:cNvPr id="8" name="文本框 3"/>
          <p:cNvSpPr txBox="1"/>
          <p:nvPr/>
        </p:nvSpPr>
        <p:spPr>
          <a:xfrm>
            <a:off x="7512972" y="2089985"/>
            <a:ext cx="4364966" cy="4708971"/>
          </a:xfrm>
          <a:prstGeom prst="rect">
            <a:avLst/>
          </a:prstGeom>
          <a:solidFill>
            <a:sysClr val="window" lastClr="FFFFFF"/>
          </a:solidFill>
          <a:ln w="19050" cap="flat" cmpd="sng" algn="ctr">
            <a:solidFill>
              <a:srgbClr val="FFC000"/>
            </a:solidFill>
            <a:prstDash val="solid"/>
            <a:miter lim="800000"/>
          </a:ln>
          <a:effectLst/>
        </p:spPr>
        <p:txBody>
          <a:bodyPr wrap="square" lIns="91422" tIns="45710" rIns="91422" bIns="45710" rtlCol="0">
            <a:spAutoFit/>
          </a:bodyPr>
          <a:lstStyle/>
          <a:p>
            <a:pPr>
              <a:lnSpc>
                <a:spcPct val="250000"/>
              </a:lnSpc>
            </a:pPr>
            <a:r>
              <a:rPr lang="zh-CN" altLang="en-US" sz="1500" b="1" kern="0" dirty="0">
                <a:solidFill>
                  <a:srgbClr val="C00000"/>
                </a:solidFill>
                <a:latin typeface="微软雅黑" panose="020B0503020204020204" pitchFamily="34" charset="-122"/>
                <a:ea typeface="微软雅黑" panose="020B0503020204020204" pitchFamily="34" charset="-122"/>
              </a:rPr>
              <a:t>主要的行业价值：</a:t>
            </a:r>
            <a:endParaRPr lang="en-US" altLang="zh-CN" sz="1500" b="1" kern="0" dirty="0">
              <a:solidFill>
                <a:srgbClr val="C00000"/>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500" kern="0" dirty="0">
                <a:solidFill>
                  <a:prstClr val="black"/>
                </a:solidFill>
                <a:latin typeface="微软雅黑" panose="020B0503020204020204" pitchFamily="34" charset="-122"/>
                <a:ea typeface="微软雅黑" panose="020B0503020204020204" pitchFamily="34" charset="-122"/>
              </a:rPr>
              <a:t>帮助总承包方完成涉税合规，使业务结算单</a:t>
            </a:r>
            <a:r>
              <a:rPr lang="en-US" altLang="zh-CN" sz="1500" kern="0" dirty="0">
                <a:solidFill>
                  <a:prstClr val="black"/>
                </a:solidFill>
                <a:latin typeface="微软雅黑" panose="020B0503020204020204" pitchFamily="34" charset="-122"/>
                <a:ea typeface="微软雅黑" panose="020B0503020204020204" pitchFamily="34" charset="-122"/>
              </a:rPr>
              <a:t>/</a:t>
            </a:r>
            <a:r>
              <a:rPr lang="zh-CN" altLang="en-US" sz="1500" kern="0" dirty="0">
                <a:solidFill>
                  <a:prstClr val="black"/>
                </a:solidFill>
                <a:latin typeface="微软雅黑" panose="020B0503020204020204" pitchFamily="34" charset="-122"/>
                <a:ea typeface="微软雅黑" panose="020B0503020204020204" pitchFamily="34" charset="-122"/>
              </a:rPr>
              <a:t>资金</a:t>
            </a:r>
            <a:r>
              <a:rPr lang="en-US" altLang="zh-CN" sz="1500" kern="0" dirty="0">
                <a:solidFill>
                  <a:prstClr val="black"/>
                </a:solidFill>
                <a:latin typeface="微软雅黑" panose="020B0503020204020204" pitchFamily="34" charset="-122"/>
                <a:ea typeface="微软雅黑" panose="020B0503020204020204" pitchFamily="34" charset="-122"/>
              </a:rPr>
              <a:t>/</a:t>
            </a:r>
            <a:r>
              <a:rPr lang="zh-CN" altLang="en-US" sz="1500" kern="0" dirty="0">
                <a:solidFill>
                  <a:prstClr val="black"/>
                </a:solidFill>
                <a:latin typeface="微软雅黑" panose="020B0503020204020204" pitchFamily="34" charset="-122"/>
                <a:ea typeface="微软雅黑" panose="020B0503020204020204" pitchFamily="34" charset="-122"/>
              </a:rPr>
              <a:t>发票三流完全匹配，安枕无忧</a:t>
            </a:r>
            <a:endParaRPr lang="en-US" altLang="zh-CN" sz="1500" kern="0" dirty="0">
              <a:solidFill>
                <a:prstClr val="black"/>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500" kern="0" dirty="0">
                <a:solidFill>
                  <a:prstClr val="black"/>
                </a:solidFill>
                <a:latin typeface="微软雅黑" panose="020B0503020204020204" pitchFamily="34" charset="-122"/>
                <a:ea typeface="微软雅黑" panose="020B0503020204020204" pitchFamily="34" charset="-122"/>
              </a:rPr>
              <a:t>农民工年收入</a:t>
            </a:r>
            <a:r>
              <a:rPr lang="en-US" altLang="zh-CN" sz="1500" kern="0" dirty="0">
                <a:solidFill>
                  <a:prstClr val="black"/>
                </a:solidFill>
                <a:latin typeface="微软雅黑" panose="020B0503020204020204" pitchFamily="34" charset="-122"/>
                <a:ea typeface="微软雅黑" panose="020B0503020204020204" pitchFamily="34" charset="-122"/>
              </a:rPr>
              <a:t>120</a:t>
            </a:r>
            <a:r>
              <a:rPr lang="zh-CN" altLang="en-US" sz="1500" kern="0" dirty="0">
                <a:solidFill>
                  <a:prstClr val="black"/>
                </a:solidFill>
                <a:latin typeface="微软雅黑" panose="020B0503020204020204" pitchFamily="34" charset="-122"/>
                <a:ea typeface="微软雅黑" panose="020B0503020204020204" pitchFamily="34" charset="-122"/>
              </a:rPr>
              <a:t>万以内，按经营所得计算，免增值税，个人所得税合理完成代缴，税金成本</a:t>
            </a:r>
            <a:r>
              <a:rPr lang="en-US" altLang="zh-CN" sz="1500" kern="0" dirty="0">
                <a:solidFill>
                  <a:prstClr val="black"/>
                </a:solidFill>
                <a:latin typeface="微软雅黑" panose="020B0503020204020204" pitchFamily="34" charset="-122"/>
                <a:ea typeface="微软雅黑" panose="020B0503020204020204" pitchFamily="34" charset="-122"/>
              </a:rPr>
              <a:t>1%</a:t>
            </a:r>
            <a:r>
              <a:rPr lang="zh-CN" altLang="en-US" sz="1500" kern="0" dirty="0">
                <a:solidFill>
                  <a:prstClr val="black"/>
                </a:solidFill>
                <a:latin typeface="微软雅黑" panose="020B0503020204020204" pitchFamily="34" charset="-122"/>
                <a:ea typeface="微软雅黑" panose="020B0503020204020204" pitchFamily="34" charset="-122"/>
              </a:rPr>
              <a:t>左右，成本低廉</a:t>
            </a:r>
            <a:endParaRPr lang="en-US" altLang="zh-CN" sz="1500" kern="0" dirty="0">
              <a:solidFill>
                <a:prstClr val="black"/>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500" kern="0" dirty="0">
                <a:solidFill>
                  <a:prstClr val="black"/>
                </a:solidFill>
                <a:latin typeface="微软雅黑" panose="020B0503020204020204" pitchFamily="34" charset="-122"/>
                <a:ea typeface="微软雅黑" panose="020B0503020204020204" pitchFamily="34" charset="-122"/>
              </a:rPr>
              <a:t>总承包方合规获取增值税普票，可合理做入企业成本</a:t>
            </a:r>
            <a:endParaRPr lang="zh-CN" altLang="en-US" sz="1500" kern="0" dirty="0">
              <a:solidFill>
                <a:prstClr val="black"/>
              </a:solidFill>
              <a:latin typeface="微软雅黑" panose="020B0503020204020204" pitchFamily="34" charset="-122"/>
              <a:ea typeface="微软雅黑" panose="020B0503020204020204" pitchFamily="34" charset="-122"/>
            </a:endParaRPr>
          </a:p>
        </p:txBody>
      </p:sp>
      <p:sp>
        <p:nvSpPr>
          <p:cNvPr id="3" name="六边形 2"/>
          <p:cNvSpPr/>
          <p:nvPr/>
        </p:nvSpPr>
        <p:spPr>
          <a:xfrm>
            <a:off x="2638425" y="2637155"/>
            <a:ext cx="1583690" cy="1296035"/>
          </a:xfrm>
          <a:prstGeom prst="hexagon">
            <a:avLst/>
          </a:prstGeom>
          <a:solidFill>
            <a:srgbClr val="1A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511040" y="2853055"/>
            <a:ext cx="1097280" cy="368300"/>
          </a:xfrm>
          <a:prstGeom prst="rect">
            <a:avLst/>
          </a:prstGeom>
          <a:noFill/>
          <a:ln>
            <a:noFill/>
          </a:ln>
        </p:spPr>
        <p:txBody>
          <a:bodyPr wrap="none" rtlCol="0" anchor="t">
            <a:spAutoFit/>
          </a:bodyPr>
          <a:p>
            <a:pPr algn="ctr"/>
            <a:r>
              <a:rPr lang="zh-CN" altLang="en-US" b="1">
                <a:solidFill>
                  <a:srgbClr val="1883B7"/>
                </a:solidFill>
                <a:effectLst>
                  <a:outerShdw blurRad="38100" dist="25400" dir="5400000" algn="ctr" rotWithShape="0">
                    <a:srgbClr val="6E747A">
                      <a:alpha val="43000"/>
                    </a:srgbClr>
                  </a:outerShdw>
                </a:effectLst>
              </a:rPr>
              <a:t>结算资金</a:t>
            </a:r>
            <a:endParaRPr lang="zh-CN" altLang="en-US" b="1">
              <a:solidFill>
                <a:srgbClr val="1883B7"/>
              </a:solidFill>
              <a:effectLst>
                <a:outerShdw blurRad="38100" dist="25400" dir="5400000" algn="ctr" rotWithShape="0">
                  <a:srgbClr val="6E747A">
                    <a:alpha val="43000"/>
                  </a:srgbClr>
                </a:outerShdw>
              </a:effectLst>
            </a:endParaRPr>
          </a:p>
        </p:txBody>
      </p:sp>
      <p:sp>
        <p:nvSpPr>
          <p:cNvPr id="10" name="矩形 9"/>
          <p:cNvSpPr/>
          <p:nvPr/>
        </p:nvSpPr>
        <p:spPr>
          <a:xfrm>
            <a:off x="4523740" y="3861435"/>
            <a:ext cx="640080" cy="368300"/>
          </a:xfrm>
          <a:prstGeom prst="rect">
            <a:avLst/>
          </a:prstGeom>
          <a:noFill/>
          <a:ln>
            <a:noFill/>
          </a:ln>
        </p:spPr>
        <p:txBody>
          <a:bodyPr wrap="none" rtlCol="0" anchor="t">
            <a:spAutoFit/>
          </a:bodyPr>
          <a:p>
            <a:pPr algn="ctr"/>
            <a:r>
              <a:rPr lang="zh-CN" altLang="en-US" b="1">
                <a:solidFill>
                  <a:srgbClr val="3AB663"/>
                </a:solidFill>
                <a:effectLst>
                  <a:outerShdw blurRad="38100" dist="25400" dir="5400000" algn="ctr" rotWithShape="0">
                    <a:srgbClr val="6E747A">
                      <a:alpha val="43000"/>
                    </a:srgbClr>
                  </a:outerShdw>
                </a:effectLst>
              </a:rPr>
              <a:t>服务</a:t>
            </a:r>
            <a:endParaRPr lang="zh-CN" altLang="en-US" b="1">
              <a:solidFill>
                <a:srgbClr val="3AB663"/>
              </a:solidFill>
              <a:effectLst>
                <a:outerShdw blurRad="38100" dist="25400" dir="5400000" algn="ctr" rotWithShape="0">
                  <a:srgbClr val="6E747A">
                    <a:alpha val="43000"/>
                  </a:srgbClr>
                </a:outerShdw>
              </a:effectLst>
            </a:endParaRPr>
          </a:p>
        </p:txBody>
      </p:sp>
      <p:sp>
        <p:nvSpPr>
          <p:cNvPr id="11" name="矩形 10"/>
          <p:cNvSpPr/>
          <p:nvPr/>
        </p:nvSpPr>
        <p:spPr>
          <a:xfrm>
            <a:off x="2998470" y="2808605"/>
            <a:ext cx="894080" cy="953135"/>
          </a:xfrm>
          <a:prstGeom prst="rect">
            <a:avLst/>
          </a:prstGeom>
          <a:noFill/>
          <a:ln>
            <a:noFill/>
          </a:ln>
        </p:spPr>
        <p:txBody>
          <a:bodyPr wrap="none" rtlCol="0" anchor="t">
            <a:spAutoFit/>
          </a:bodyPr>
          <a:p>
            <a:pPr algn="ctr"/>
            <a:r>
              <a:rPr lang="zh-CN" altLang="en-US" sz="2800" b="1">
                <a:solidFill>
                  <a:schemeClr val="bg1"/>
                </a:solidFill>
                <a:effectLst>
                  <a:outerShdw blurRad="38100" dist="25400" dir="5400000" algn="ctr" rotWithShape="0">
                    <a:srgbClr val="6E747A">
                      <a:alpha val="43000"/>
                    </a:srgbClr>
                  </a:outerShdw>
                </a:effectLst>
              </a:rPr>
              <a:t>数据</a:t>
            </a:r>
            <a:endParaRPr lang="zh-CN" altLang="en-US" sz="2800" b="1">
              <a:solidFill>
                <a:schemeClr val="bg1"/>
              </a:solidFill>
              <a:effectLst>
                <a:outerShdw blurRad="38100" dist="25400" dir="5400000" algn="ctr" rotWithShape="0">
                  <a:srgbClr val="6E747A">
                    <a:alpha val="43000"/>
                  </a:srgbClr>
                </a:outerShdw>
              </a:effectLst>
            </a:endParaRPr>
          </a:p>
          <a:p>
            <a:pPr algn="ctr"/>
            <a:r>
              <a:rPr lang="zh-CN" altLang="en-US" sz="2800" b="1">
                <a:solidFill>
                  <a:schemeClr val="bg1"/>
                </a:solidFill>
                <a:effectLst>
                  <a:outerShdw blurRad="38100" dist="25400" dir="5400000" algn="ctr" rotWithShape="0">
                    <a:srgbClr val="6E747A">
                      <a:alpha val="43000"/>
                    </a:srgbClr>
                  </a:outerShdw>
                </a:effectLst>
              </a:rPr>
              <a:t>中心</a:t>
            </a:r>
            <a:endParaRPr lang="zh-CN" altLang="en-US" sz="2800" b="1">
              <a:solidFill>
                <a:schemeClr val="bg1"/>
              </a:solidFill>
              <a:effectLst>
                <a:outerShdw blurRad="38100" dist="25400" dir="5400000" algn="ctr" rotWithShape="0">
                  <a:srgbClr val="6E747A">
                    <a:alpha val="43000"/>
                  </a:srgbClr>
                </a:outerShdw>
              </a:effectLst>
            </a:endParaRPr>
          </a:p>
        </p:txBody>
      </p:sp>
      <p:cxnSp>
        <p:nvCxnSpPr>
          <p:cNvPr id="12" name="直接箭头连接符 11"/>
          <p:cNvCxnSpPr/>
          <p:nvPr/>
        </p:nvCxnSpPr>
        <p:spPr>
          <a:xfrm>
            <a:off x="3424555" y="3950335"/>
            <a:ext cx="6350" cy="487045"/>
          </a:xfrm>
          <a:prstGeom prst="straightConnector1">
            <a:avLst/>
          </a:prstGeom>
          <a:ln w="31750">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70C0"/>
                </a:solidFill>
              </a:rPr>
              <a:t>2.3 </a:t>
            </a:r>
            <a:r>
              <a:rPr lang="zh-CN" altLang="en-US" dirty="0">
                <a:solidFill>
                  <a:srgbClr val="0070C0"/>
                </a:solidFill>
              </a:rPr>
              <a:t>众建联</a:t>
            </a:r>
            <a:r>
              <a:rPr lang="en-US" altLang="zh-CN" dirty="0">
                <a:solidFill>
                  <a:srgbClr val="0070C0"/>
                </a:solidFill>
              </a:rPr>
              <a:t>-</a:t>
            </a:r>
            <a:r>
              <a:rPr lang="zh-CN" altLang="en-US" dirty="0">
                <a:solidFill>
                  <a:srgbClr val="0070C0"/>
                </a:solidFill>
              </a:rPr>
              <a:t>百望共享用工平台产品结构图</a:t>
            </a:r>
            <a:endParaRPr lang="zh-CN" altLang="en-US" dirty="0">
              <a:solidFill>
                <a:srgbClr val="0070C0"/>
              </a:solidFill>
            </a:endParaRPr>
          </a:p>
        </p:txBody>
      </p:sp>
      <p:sp>
        <p:nvSpPr>
          <p:cNvPr id="4" name="日期占位符 3"/>
          <p:cNvSpPr>
            <a:spLocks noGrp="1"/>
          </p:cNvSpPr>
          <p:nvPr>
            <p:ph type="dt" sz="half" idx="2"/>
          </p:nvPr>
        </p:nvSpPr>
        <p:spPr/>
        <p:txBody>
          <a:bodyPr/>
          <a:lstStyle/>
          <a:p>
            <a:fld id="{A4B9E775-0501-43D8-A0E7-8717075D56EF}" type="datetime5">
              <a:rPr lang="zh-CN" altLang="en-US" smtClean="0">
                <a:solidFill>
                  <a:prstClr val="black">
                    <a:tint val="75000"/>
                  </a:prstClr>
                </a:solidFill>
              </a:rPr>
            </a:fld>
            <a:endParaRPr lang="zh-CN" altLang="en-US" dirty="0">
              <a:solidFill>
                <a:prstClr val="black">
                  <a:tint val="75000"/>
                </a:prstClr>
              </a:solidFill>
            </a:endParaRPr>
          </a:p>
        </p:txBody>
      </p:sp>
      <p:sp>
        <p:nvSpPr>
          <p:cNvPr id="5" name="灯片编号占位符 4"/>
          <p:cNvSpPr>
            <a:spLocks noGrp="1"/>
          </p:cNvSpPr>
          <p:nvPr>
            <p:ph type="sldNum" sz="quarter" idx="4"/>
          </p:nvPr>
        </p:nvSpPr>
        <p:spPr/>
        <p:txBody>
          <a:bodyPr/>
          <a:lstStyle/>
          <a:p>
            <a:fld id="{6E24C920-23A3-4416-AB8F-D33AD14DD175}" type="slidenum">
              <a:rPr lang="zh-CN" altLang="en-US" smtClean="0">
                <a:solidFill>
                  <a:prstClr val="black">
                    <a:tint val="75000"/>
                  </a:prstClr>
                </a:solidFill>
              </a:rPr>
            </a:fld>
            <a:endParaRPr lang="zh-CN" altLang="en-US" dirty="0">
              <a:solidFill>
                <a:prstClr val="black">
                  <a:tint val="75000"/>
                </a:prstClr>
              </a:solidFill>
            </a:endParaRPr>
          </a:p>
        </p:txBody>
      </p:sp>
      <p:pic>
        <p:nvPicPr>
          <p:cNvPr id="6" name="图片 5"/>
          <p:cNvPicPr>
            <a:picLocks noChangeAspect="1"/>
          </p:cNvPicPr>
          <p:nvPr/>
        </p:nvPicPr>
        <p:blipFill>
          <a:blip r:embed="rId1"/>
          <a:stretch>
            <a:fillRect/>
          </a:stretch>
        </p:blipFill>
        <p:spPr>
          <a:xfrm>
            <a:off x="731521" y="708660"/>
            <a:ext cx="10831195" cy="6182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2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2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25.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4"/>
  <p:tag name="KSO_WM_UNIT_TEXT_FILL_FORE_SCHEMECOLOR_INDEX" val="15"/>
  <p:tag name="KSO_WM_UNIT_TEXT_FILL_TYPE" val="1"/>
</p:tagLst>
</file>

<file path=ppt/tags/tag252.xml><?xml version="1.0" encoding="utf-8"?>
<p:tagLst xmlns:p="http://schemas.openxmlformats.org/presentationml/2006/main">
  <p:tag name="KSO_WPP_MARK_KEY" val="0c2d80be-b6b4-4d76-8f1b-a2b1cd342e62"/>
  <p:tag name="COMMONDATA" val="eyJoZGlkIjoiYTgzODJiZjg0ODEyNzcwMTI0OTM4ZTYwZDIwMzcxM2QifQ=="/>
</p:tagLst>
</file>

<file path=ppt/tags/tag2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28.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29.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1.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4.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5.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3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2.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3.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4.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5.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7.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49.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1.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2.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3.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4.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7.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88.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89.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91.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9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heme/theme1.xml><?xml version="1.0" encoding="utf-8"?>
<a:theme xmlns:a="http://schemas.openxmlformats.org/drawingml/2006/main" name="1_">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3102</Words>
  <Application>WPS 演示</Application>
  <PresentationFormat>自定义</PresentationFormat>
  <Paragraphs>327</Paragraphs>
  <Slides>14</Slides>
  <Notes>4</Notes>
  <HiddenSlides>0</HiddenSlides>
  <MMClips>0</MMClips>
  <ScaleCrop>false</ScaleCrop>
  <HeadingPairs>
    <vt:vector size="6" baseType="variant">
      <vt:variant>
        <vt:lpstr>已用的字体</vt:lpstr>
      </vt:variant>
      <vt:variant>
        <vt:i4>33</vt:i4>
      </vt:variant>
      <vt:variant>
        <vt:lpstr>主题</vt:lpstr>
      </vt:variant>
      <vt:variant>
        <vt:i4>4</vt:i4>
      </vt:variant>
      <vt:variant>
        <vt:lpstr>幻灯片标题</vt:lpstr>
      </vt:variant>
      <vt:variant>
        <vt:i4>14</vt:i4>
      </vt:variant>
    </vt:vector>
  </HeadingPairs>
  <TitlesOfParts>
    <vt:vector size="51" baseType="lpstr">
      <vt:lpstr>Arial</vt:lpstr>
      <vt:lpstr>宋体</vt:lpstr>
      <vt:lpstr>Wingdings</vt:lpstr>
      <vt:lpstr>Verdana</vt:lpstr>
      <vt:lpstr>Calibri</vt:lpstr>
      <vt:lpstr>微软雅黑</vt:lpstr>
      <vt:lpstr>ITC Avant Garde Std XLt</vt:lpstr>
      <vt:lpstr>Century Gothic</vt:lpstr>
      <vt:lpstr>Segoe UI Light</vt:lpstr>
      <vt:lpstr>Helvetica Light</vt:lpstr>
      <vt:lpstr>Impact</vt:lpstr>
      <vt:lpstr>楷体</vt:lpstr>
      <vt:lpstr>黑体</vt:lpstr>
      <vt:lpstr>Times New Roman</vt:lpstr>
      <vt:lpstr>思源黑体 CN Bold</vt:lpstr>
      <vt:lpstr>Arial Unicode MS</vt:lpstr>
      <vt:lpstr>思源黑体 CN Light</vt:lpstr>
      <vt:lpstr>DengXian</vt:lpstr>
      <vt:lpstr>Segoe Print</vt:lpstr>
      <vt:lpstr>Calibri</vt:lpstr>
      <vt:lpstr>思源黑体 CN Light</vt:lpstr>
      <vt:lpstr>Times New Roman</vt:lpstr>
      <vt:lpstr>Microsoft YaHei UI</vt:lpstr>
      <vt:lpstr>Wingdings</vt:lpstr>
      <vt:lpstr>冬青黑体简体中文 W3</vt:lpstr>
      <vt:lpstr>阿里巴巴普惠体 R</vt:lpstr>
      <vt:lpstr>阿里巴巴普惠体 R</vt:lpstr>
      <vt:lpstr>思源黑体 CN ExtraLight</vt:lpstr>
      <vt:lpstr>Arial</vt:lpstr>
      <vt:lpstr>Franklin Gothic Book</vt:lpstr>
      <vt:lpstr>Gulim</vt:lpstr>
      <vt:lpstr>微软雅黑 Light</vt:lpstr>
      <vt:lpstr>方正公文小标宋</vt:lpstr>
      <vt:lpstr>1_</vt:lpstr>
      <vt:lpstr>1_Office 主题</vt:lpstr>
      <vt:lpstr>3_</vt:lpstr>
      <vt:lpstr>2_Office 主题</vt:lpstr>
      <vt:lpstr>PowerPoint 演示文稿</vt:lpstr>
      <vt:lpstr>1.1 建筑行业之“危”</vt:lpstr>
      <vt:lpstr>1.2 建筑行业之“机”</vt:lpstr>
      <vt:lpstr>1.3 绿色建筑产业链共生系统关键节点</vt:lpstr>
      <vt:lpstr>1.5 金税四期工程</vt:lpstr>
      <vt:lpstr>1.6 金税四期工程与建筑业连接</vt:lpstr>
      <vt:lpstr>1.7 金税四期工程给建筑业带来的机会</vt:lpstr>
      <vt:lpstr>2.2 众建联农民工代开业务简介</vt:lpstr>
      <vt:lpstr>2.3 众建联-百望共享用工平台产品结构图</vt:lpstr>
      <vt:lpstr>3.3 众建联平台业务创新、金融赋能架构</vt:lpstr>
      <vt:lpstr>4.2 建筑行业开票痛点</vt:lpstr>
      <vt:lpstr>4.5 众建联独特优势—直接连接国家税务总局</vt:lpstr>
      <vt:lpstr>7.2 全国布局</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thinkpad</dc:creator>
  <cp:lastModifiedBy>为中华之崛起而学习</cp:lastModifiedBy>
  <cp:revision>825</cp:revision>
  <dcterms:created xsi:type="dcterms:W3CDTF">2018-11-10T12:55:00Z</dcterms:created>
  <dcterms:modified xsi:type="dcterms:W3CDTF">2022-07-11T07:48:06Z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C864DA5837E84BE089289F2B151CA839</vt:lpwstr>
  </property>
</Properties>
</file>