
<file path=[Content_Types].xml><?xml version="1.0" encoding="utf-8"?>
<Types xmlns="http://schemas.openxmlformats.org/package/2006/content-types">
  <Default Extension="emf" ContentType="image/x-emf"/>
  <Default Extension="tiff" ContentType="image/tif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20.xml" ContentType="application/vnd.openxmlformats-officedocument.drawingml.diagramColors+xml"/>
  <Override PartName="/ppt/diagrams/colors21.xml" ContentType="application/vnd.openxmlformats-officedocument.drawingml.diagramColors+xml"/>
  <Override PartName="/ppt/diagrams/colors22.xml" ContentType="application/vnd.openxmlformats-officedocument.drawingml.diagramColors+xml"/>
  <Override PartName="/ppt/diagrams/colors23.xml" ContentType="application/vnd.openxmlformats-officedocument.drawingml.diagramColors+xml"/>
  <Override PartName="/ppt/diagrams/colors24.xml" ContentType="application/vnd.openxmlformats-officedocument.drawingml.diagramColors+xml"/>
  <Override PartName="/ppt/diagrams/colors25.xml" ContentType="application/vnd.openxmlformats-officedocument.drawingml.diagramColors+xml"/>
  <Override PartName="/ppt/diagrams/colors26.xml" ContentType="application/vnd.openxmlformats-officedocument.drawingml.diagramColors+xml"/>
  <Override PartName="/ppt/diagrams/colors27.xml" ContentType="application/vnd.openxmlformats-officedocument.drawingml.diagramColors+xml"/>
  <Override PartName="/ppt/diagrams/colors28.xml" ContentType="application/vnd.openxmlformats-officedocument.drawingml.diagramColors+xml"/>
  <Override PartName="/ppt/diagrams/colors29.xml" ContentType="application/vnd.openxmlformats-officedocument.drawingml.diagramColors+xml"/>
  <Override PartName="/ppt/diagrams/colors3.xml" ContentType="application/vnd.openxmlformats-officedocument.drawingml.diagramColors+xml"/>
  <Override PartName="/ppt/diagrams/colors30.xml" ContentType="application/vnd.openxmlformats-officedocument.drawingml.diagramColors+xml"/>
  <Override PartName="/ppt/diagrams/colors31.xml" ContentType="application/vnd.openxmlformats-officedocument.drawingml.diagramColors+xml"/>
  <Override PartName="/ppt/diagrams/colors32.xml" ContentType="application/vnd.openxmlformats-officedocument.drawingml.diagramColors+xml"/>
  <Override PartName="/ppt/diagrams/colors33.xml" ContentType="application/vnd.openxmlformats-officedocument.drawingml.diagramColors+xml"/>
  <Override PartName="/ppt/diagrams/colors34.xml" ContentType="application/vnd.openxmlformats-officedocument.drawingml.diagramColors+xml"/>
  <Override PartName="/ppt/diagrams/colors35.xml" ContentType="application/vnd.openxmlformats-officedocument.drawingml.diagramColors+xml"/>
  <Override PartName="/ppt/diagrams/colors36.xml" ContentType="application/vnd.openxmlformats-officedocument.drawingml.diagramColors+xml"/>
  <Override PartName="/ppt/diagrams/colors37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23.xml" ContentType="application/vnd.openxmlformats-officedocument.drawingml.diagramData+xml"/>
  <Override PartName="/ppt/diagrams/data24.xml" ContentType="application/vnd.openxmlformats-officedocument.drawingml.diagramData+xml"/>
  <Override PartName="/ppt/diagrams/data25.xml" ContentType="application/vnd.openxmlformats-officedocument.drawingml.diagramData+xml"/>
  <Override PartName="/ppt/diagrams/data26.xml" ContentType="application/vnd.openxmlformats-officedocument.drawingml.diagramData+xml"/>
  <Override PartName="/ppt/diagrams/data27.xml" ContentType="application/vnd.openxmlformats-officedocument.drawingml.diagramData+xml"/>
  <Override PartName="/ppt/diagrams/data28.xml" ContentType="application/vnd.openxmlformats-officedocument.drawingml.diagramData+xml"/>
  <Override PartName="/ppt/diagrams/data29.xml" ContentType="application/vnd.openxmlformats-officedocument.drawingml.diagramData+xml"/>
  <Override PartName="/ppt/diagrams/data3.xml" ContentType="application/vnd.openxmlformats-officedocument.drawingml.diagramData+xml"/>
  <Override PartName="/ppt/diagrams/data30.xml" ContentType="application/vnd.openxmlformats-officedocument.drawingml.diagramData+xml"/>
  <Override PartName="/ppt/diagrams/data31.xml" ContentType="application/vnd.openxmlformats-officedocument.drawingml.diagramData+xml"/>
  <Override PartName="/ppt/diagrams/data32.xml" ContentType="application/vnd.openxmlformats-officedocument.drawingml.diagramData+xml"/>
  <Override PartName="/ppt/diagrams/data33.xml" ContentType="application/vnd.openxmlformats-officedocument.drawingml.diagramData+xml"/>
  <Override PartName="/ppt/diagrams/data34.xml" ContentType="application/vnd.openxmlformats-officedocument.drawingml.diagramData+xml"/>
  <Override PartName="/ppt/diagrams/data35.xml" ContentType="application/vnd.openxmlformats-officedocument.drawingml.diagramData+xml"/>
  <Override PartName="/ppt/diagrams/data36.xml" ContentType="application/vnd.openxmlformats-officedocument.drawingml.diagramData+xml"/>
  <Override PartName="/ppt/diagrams/data37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20.xml" ContentType="application/vnd.ms-office.drawingml.diagramDrawing+xml"/>
  <Override PartName="/ppt/diagrams/drawing21.xml" ContentType="application/vnd.ms-office.drawingml.diagramDrawing+xml"/>
  <Override PartName="/ppt/diagrams/drawing22.xml" ContentType="application/vnd.ms-office.drawingml.diagramDrawing+xml"/>
  <Override PartName="/ppt/diagrams/drawing23.xml" ContentType="application/vnd.ms-office.drawingml.diagramDrawing+xml"/>
  <Override PartName="/ppt/diagrams/drawing24.xml" ContentType="application/vnd.ms-office.drawingml.diagramDrawing+xml"/>
  <Override PartName="/ppt/diagrams/drawing25.xml" ContentType="application/vnd.ms-office.drawingml.diagramDrawing+xml"/>
  <Override PartName="/ppt/diagrams/drawing26.xml" ContentType="application/vnd.ms-office.drawingml.diagramDrawing+xml"/>
  <Override PartName="/ppt/diagrams/drawing27.xml" ContentType="application/vnd.ms-office.drawingml.diagramDrawing+xml"/>
  <Override PartName="/ppt/diagrams/drawing28.xml" ContentType="application/vnd.ms-office.drawingml.diagramDrawing+xml"/>
  <Override PartName="/ppt/diagrams/drawing29.xml" ContentType="application/vnd.ms-office.drawingml.diagramDrawing+xml"/>
  <Override PartName="/ppt/diagrams/drawing3.xml" ContentType="application/vnd.ms-office.drawingml.diagramDrawing+xml"/>
  <Override PartName="/ppt/diagrams/drawing30.xml" ContentType="application/vnd.ms-office.drawingml.diagramDrawing+xml"/>
  <Override PartName="/ppt/diagrams/drawing31.xml" ContentType="application/vnd.ms-office.drawingml.diagramDrawing+xml"/>
  <Override PartName="/ppt/diagrams/drawing32.xml" ContentType="application/vnd.ms-office.drawingml.diagramDrawing+xml"/>
  <Override PartName="/ppt/diagrams/drawing33.xml" ContentType="application/vnd.ms-office.drawingml.diagramDrawing+xml"/>
  <Override PartName="/ppt/diagrams/drawing34.xml" ContentType="application/vnd.ms-office.drawingml.diagramDrawing+xml"/>
  <Override PartName="/ppt/diagrams/drawing35.xml" ContentType="application/vnd.ms-office.drawingml.diagramDrawing+xml"/>
  <Override PartName="/ppt/diagrams/drawing36.xml" ContentType="application/vnd.ms-office.drawingml.diagramDrawing+xml"/>
  <Override PartName="/ppt/diagrams/drawing37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20.xml" ContentType="application/vnd.openxmlformats-officedocument.drawingml.diagramLayout+xml"/>
  <Override PartName="/ppt/diagrams/layout21.xml" ContentType="application/vnd.openxmlformats-officedocument.drawingml.diagramLayout+xml"/>
  <Override PartName="/ppt/diagrams/layout22.xml" ContentType="application/vnd.openxmlformats-officedocument.drawingml.diagramLayout+xml"/>
  <Override PartName="/ppt/diagrams/layout23.xml" ContentType="application/vnd.openxmlformats-officedocument.drawingml.diagramLayout+xml"/>
  <Override PartName="/ppt/diagrams/layout24.xml" ContentType="application/vnd.openxmlformats-officedocument.drawingml.diagramLayout+xml"/>
  <Override PartName="/ppt/diagrams/layout25.xml" ContentType="application/vnd.openxmlformats-officedocument.drawingml.diagramLayout+xml"/>
  <Override PartName="/ppt/diagrams/layout26.xml" ContentType="application/vnd.openxmlformats-officedocument.drawingml.diagramLayout+xml"/>
  <Override PartName="/ppt/diagrams/layout27.xml" ContentType="application/vnd.openxmlformats-officedocument.drawingml.diagramLayout+xml"/>
  <Override PartName="/ppt/diagrams/layout28.xml" ContentType="application/vnd.openxmlformats-officedocument.drawingml.diagramLayout+xml"/>
  <Override PartName="/ppt/diagrams/layout29.xml" ContentType="application/vnd.openxmlformats-officedocument.drawingml.diagramLayout+xml"/>
  <Override PartName="/ppt/diagrams/layout3.xml" ContentType="application/vnd.openxmlformats-officedocument.drawingml.diagramLayout+xml"/>
  <Override PartName="/ppt/diagrams/layout30.xml" ContentType="application/vnd.openxmlformats-officedocument.drawingml.diagramLayout+xml"/>
  <Override PartName="/ppt/diagrams/layout31.xml" ContentType="application/vnd.openxmlformats-officedocument.drawingml.diagramLayout+xml"/>
  <Override PartName="/ppt/diagrams/layout32.xml" ContentType="application/vnd.openxmlformats-officedocument.drawingml.diagramLayout+xml"/>
  <Override PartName="/ppt/diagrams/layout33.xml" ContentType="application/vnd.openxmlformats-officedocument.drawingml.diagramLayout+xml"/>
  <Override PartName="/ppt/diagrams/layout34.xml" ContentType="application/vnd.openxmlformats-officedocument.drawingml.diagramLayout+xml"/>
  <Override PartName="/ppt/diagrams/layout35.xml" ContentType="application/vnd.openxmlformats-officedocument.drawingml.diagramLayout+xml"/>
  <Override PartName="/ppt/diagrams/layout36.xml" ContentType="application/vnd.openxmlformats-officedocument.drawingml.diagramLayout+xml"/>
  <Override PartName="/ppt/diagrams/layout37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20.xml" ContentType="application/vnd.openxmlformats-officedocument.drawingml.diagramStyle+xml"/>
  <Override PartName="/ppt/diagrams/quickStyle21.xml" ContentType="application/vnd.openxmlformats-officedocument.drawingml.diagramStyle+xml"/>
  <Override PartName="/ppt/diagrams/quickStyle22.xml" ContentType="application/vnd.openxmlformats-officedocument.drawingml.diagramStyle+xml"/>
  <Override PartName="/ppt/diagrams/quickStyle23.xml" ContentType="application/vnd.openxmlformats-officedocument.drawingml.diagramStyle+xml"/>
  <Override PartName="/ppt/diagrams/quickStyle24.xml" ContentType="application/vnd.openxmlformats-officedocument.drawingml.diagramStyle+xml"/>
  <Override PartName="/ppt/diagrams/quickStyle25.xml" ContentType="application/vnd.openxmlformats-officedocument.drawingml.diagramStyle+xml"/>
  <Override PartName="/ppt/diagrams/quickStyle26.xml" ContentType="application/vnd.openxmlformats-officedocument.drawingml.diagramStyle+xml"/>
  <Override PartName="/ppt/diagrams/quickStyle27.xml" ContentType="application/vnd.openxmlformats-officedocument.drawingml.diagramStyle+xml"/>
  <Override PartName="/ppt/diagrams/quickStyle28.xml" ContentType="application/vnd.openxmlformats-officedocument.drawingml.diagramStyle+xml"/>
  <Override PartName="/ppt/diagrams/quickStyle29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30.xml" ContentType="application/vnd.openxmlformats-officedocument.drawingml.diagramStyle+xml"/>
  <Override PartName="/ppt/diagrams/quickStyle31.xml" ContentType="application/vnd.openxmlformats-officedocument.drawingml.diagramStyle+xml"/>
  <Override PartName="/ppt/diagrams/quickStyle32.xml" ContentType="application/vnd.openxmlformats-officedocument.drawingml.diagramStyle+xml"/>
  <Override PartName="/ppt/diagrams/quickStyle33.xml" ContentType="application/vnd.openxmlformats-officedocument.drawingml.diagramStyle+xml"/>
  <Override PartName="/ppt/diagrams/quickStyle34.xml" ContentType="application/vnd.openxmlformats-officedocument.drawingml.diagramStyle+xml"/>
  <Override PartName="/ppt/diagrams/quickStyle35.xml" ContentType="application/vnd.openxmlformats-officedocument.drawingml.diagramStyle+xml"/>
  <Override PartName="/ppt/diagrams/quickStyle36.xml" ContentType="application/vnd.openxmlformats-officedocument.drawingml.diagramStyle+xml"/>
  <Override PartName="/ppt/diagrams/quickStyle37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3"/>
    <p:sldMasterId id="2147483680" r:id="rId4"/>
    <p:sldMasterId id="2147483692" r:id="rId5"/>
    <p:sldMasterId id="2147483706" r:id="rId6"/>
    <p:sldMasterId id="2147483722" r:id="rId7"/>
    <p:sldMasterId id="2147483736" r:id="rId8"/>
  </p:sldMasterIdLst>
  <p:notesMasterIdLst>
    <p:notesMasterId r:id="rId12"/>
  </p:notesMasterIdLst>
  <p:sldIdLst>
    <p:sldId id="12068" r:id="rId9"/>
    <p:sldId id="12712" r:id="rId10"/>
    <p:sldId id="12652" r:id="rId11"/>
    <p:sldId id="12653" r:id="rId13"/>
    <p:sldId id="12660" r:id="rId14"/>
    <p:sldId id="12657" r:id="rId15"/>
    <p:sldId id="12658" r:id="rId16"/>
    <p:sldId id="12106" r:id="rId17"/>
    <p:sldId id="11840" r:id="rId18"/>
    <p:sldId id="2419" r:id="rId19"/>
    <p:sldId id="12663" r:id="rId20"/>
    <p:sldId id="11907" r:id="rId21"/>
    <p:sldId id="12193" r:id="rId22"/>
    <p:sldId id="12190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ngdao Yang" initials="ZY" lastIdx="1" clrIdx="0"/>
  <p:cmAuthor id="0" name="PPTer_Tang" initials="z" lastIdx="1" clrIdx="0"/>
  <p:cmAuthor id="2" name="test" initials="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BF0"/>
    <a:srgbClr val="FCFDFF"/>
    <a:srgbClr val="F0F1F9"/>
    <a:srgbClr val="A5A5A5"/>
    <a:srgbClr val="FFFFFF"/>
    <a:srgbClr val="4472C4"/>
    <a:srgbClr val="0070C0"/>
    <a:srgbClr val="237FE9"/>
    <a:srgbClr val="1DBA58"/>
    <a:srgbClr val="5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9" autoAdjust="0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gs" Target="tags/tag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#1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0D4B3-3C6F-4B5E-BB1C-6C326932E041}" type="doc">
      <dgm:prSet loTypeId="urn:microsoft.com/office/officeart/2005/8/layout/hProcess9#1" loCatId="process" qsTypeId="urn:microsoft.com/office/officeart/2005/8/quickstyle/simple1#1" qsCatId="simple" csTypeId="urn:microsoft.com/office/officeart/2005/8/colors/accent2_2#1" csCatId="accent2" phldr="1"/>
      <dgm:spPr/>
    </dgm:pt>
    <dgm:pt modelId="{21402BF4-1F02-4315-9667-014180BD71B9}">
      <dgm:prSet phldrT="[文本]" custT="1"/>
      <dgm:spPr/>
      <dgm:t>
        <a:bodyPr/>
        <a:lstStyle/>
        <a:p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数字化票单证 </a:t>
          </a:r>
          <a:r>
            <a:rPr lang="en-US" altLang="zh-CN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交易管理</a:t>
          </a:r>
        </a:p>
      </dgm:t>
    </dgm:pt>
    <dgm:pt modelId="{02ED22FC-1111-4289-87D3-4BB829BC9B24}" cxnId="{F100AF43-E076-494B-80F3-F5E04372B463}" type="parTrans">
      <dgm:prSet/>
      <dgm:spPr/>
      <dgm:t>
        <a:bodyPr/>
        <a:lstStyle/>
        <a:p>
          <a:endParaRPr lang="zh-CN" altLang="en-US" b="1"/>
        </a:p>
      </dgm:t>
    </dgm:pt>
    <dgm:pt modelId="{2D562369-3663-44E9-BE12-EAA2C9585B53}" cxnId="{F100AF43-E076-494B-80F3-F5E04372B463}" type="sibTrans">
      <dgm:prSet/>
      <dgm:spPr/>
      <dgm:t>
        <a:bodyPr/>
        <a:lstStyle/>
        <a:p>
          <a:endParaRPr lang="zh-CN" altLang="en-US" b="1"/>
        </a:p>
      </dgm:t>
    </dgm:pt>
    <dgm:pt modelId="{592FF476-A24E-4838-BFB1-53A643A190FF}">
      <dgm:prSet phldrT="[文本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数字化票单证 </a:t>
          </a:r>
          <a:r>
            <a:rPr lang="en-US" altLang="zh-CN" sz="1400" b="1" kern="120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400" b="1" kern="120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数据智能</a:t>
          </a:r>
          <a:endParaRPr lang="zh-CN" altLang="en-US" sz="1400" b="1" kern="1200"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3FA7ECDA-966E-4121-B297-2BAE72A050C5}" cxnId="{75CF0654-DFBD-45AC-9A04-DD87D64036D7}" type="parTrans">
      <dgm:prSet/>
      <dgm:spPr/>
      <dgm:t>
        <a:bodyPr/>
        <a:lstStyle/>
        <a:p>
          <a:endParaRPr lang="zh-CN" altLang="en-US" b="1"/>
        </a:p>
      </dgm:t>
    </dgm:pt>
    <dgm:pt modelId="{3E562A5B-19D9-44EC-9E33-B93E6BC9CBF1}" cxnId="{75CF0654-DFBD-45AC-9A04-DD87D64036D7}" type="sibTrans">
      <dgm:prSet/>
      <dgm:spPr/>
      <dgm:t>
        <a:bodyPr/>
        <a:lstStyle/>
        <a:p>
          <a:endParaRPr lang="zh-CN" altLang="en-US" b="1"/>
        </a:p>
      </dgm:t>
    </dgm:pt>
    <dgm:pt modelId="{C051CED1-7AB2-405E-9BE9-D381499F7C49}">
      <dgm:prSet phldrT="[文本]" custT="1"/>
      <dgm:spPr/>
      <dgm:t>
        <a:bodyPr/>
        <a:lstStyle/>
        <a:p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数字化票单证 </a:t>
          </a:r>
          <a:r>
            <a:rPr lang="en-US" altLang="zh-CN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信息安全</a:t>
          </a:r>
        </a:p>
      </dgm:t>
    </dgm:pt>
    <dgm:pt modelId="{266AF330-F140-42D1-904F-9D8F643F64F4}" cxnId="{7720253A-4DE1-440D-91C9-BA756DF6D42E}" type="parTrans">
      <dgm:prSet/>
      <dgm:spPr/>
      <dgm:t>
        <a:bodyPr/>
        <a:lstStyle/>
        <a:p>
          <a:endParaRPr lang="zh-CN" altLang="en-US"/>
        </a:p>
      </dgm:t>
    </dgm:pt>
    <dgm:pt modelId="{3D12DD72-9676-415F-8316-85E8EBAF1546}" cxnId="{7720253A-4DE1-440D-91C9-BA756DF6D42E}" type="sibTrans">
      <dgm:prSet/>
      <dgm:spPr/>
      <dgm:t>
        <a:bodyPr/>
        <a:lstStyle/>
        <a:p>
          <a:endParaRPr lang="zh-CN" altLang="en-US"/>
        </a:p>
      </dgm:t>
    </dgm:pt>
    <dgm:pt modelId="{23452BEA-5693-4425-8CF4-51F4FD2613EE}" type="pres">
      <dgm:prSet presAssocID="{BF30D4B3-3C6F-4B5E-BB1C-6C326932E041}" presName="CompostProcess" presStyleCnt="0">
        <dgm:presLayoutVars>
          <dgm:dir/>
          <dgm:resizeHandles val="exact"/>
        </dgm:presLayoutVars>
      </dgm:prSet>
      <dgm:spPr/>
    </dgm:pt>
    <dgm:pt modelId="{80374DFD-F0B7-48F0-847E-CB295CCB2B4D}" type="pres">
      <dgm:prSet presAssocID="{BF30D4B3-3C6F-4B5E-BB1C-6C326932E041}" presName="arrow" presStyleLbl="bgShp" presStyleIdx="0" presStyleCnt="1"/>
      <dgm:spPr>
        <a:prstGeom prst="leftRightArrow">
          <a:avLst/>
        </a:prstGeom>
      </dgm:spPr>
    </dgm:pt>
    <dgm:pt modelId="{D3BFE64A-EFCD-4A94-9A60-ED6C6278D190}" type="pres">
      <dgm:prSet presAssocID="{BF30D4B3-3C6F-4B5E-BB1C-6C326932E041}" presName="linearProcess" presStyleCnt="0"/>
      <dgm:spPr/>
    </dgm:pt>
    <dgm:pt modelId="{E9ED50F0-C580-487E-8DEC-87BFC074F780}" type="pres">
      <dgm:prSet presAssocID="{21402BF4-1F02-4315-9667-014180BD71B9}" presName="textNode" presStyleLbl="node1" presStyleIdx="0" presStyleCnt="3">
        <dgm:presLayoutVars>
          <dgm:bulletEnabled val="1"/>
        </dgm:presLayoutVars>
      </dgm:prSet>
      <dgm:spPr/>
    </dgm:pt>
    <dgm:pt modelId="{949F2985-9B49-4F9F-8ADA-4759D50B01E1}" type="pres">
      <dgm:prSet presAssocID="{2D562369-3663-44E9-BE12-EAA2C9585B53}" presName="sibTrans" presStyleCnt="0"/>
      <dgm:spPr/>
    </dgm:pt>
    <dgm:pt modelId="{11A8DFD7-4876-4AF6-9119-EB03638616C2}" type="pres">
      <dgm:prSet presAssocID="{C051CED1-7AB2-405E-9BE9-D381499F7C49}" presName="textNode" presStyleLbl="node1" presStyleIdx="1" presStyleCnt="3">
        <dgm:presLayoutVars>
          <dgm:bulletEnabled val="1"/>
        </dgm:presLayoutVars>
      </dgm:prSet>
      <dgm:spPr/>
    </dgm:pt>
    <dgm:pt modelId="{F9B03A37-1D55-4A91-B50C-5DA46D51400E}" type="pres">
      <dgm:prSet presAssocID="{3D12DD72-9676-415F-8316-85E8EBAF1546}" presName="sibTrans" presStyleCnt="0"/>
      <dgm:spPr/>
    </dgm:pt>
    <dgm:pt modelId="{E4BCE474-0A80-4E8D-B3E5-6104DCF95971}" type="pres">
      <dgm:prSet presAssocID="{592FF476-A24E-4838-BFB1-53A643A190F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720253A-4DE1-440D-91C9-BA756DF6D42E}" srcId="{BF30D4B3-3C6F-4B5E-BB1C-6C326932E041}" destId="{C051CED1-7AB2-405E-9BE9-D381499F7C49}" srcOrd="1" destOrd="0" parTransId="{266AF330-F140-42D1-904F-9D8F643F64F4}" sibTransId="{3D12DD72-9676-415F-8316-85E8EBAF1546}"/>
    <dgm:cxn modelId="{F100AF43-E076-494B-80F3-F5E04372B463}" srcId="{BF30D4B3-3C6F-4B5E-BB1C-6C326932E041}" destId="{21402BF4-1F02-4315-9667-014180BD71B9}" srcOrd="0" destOrd="0" parTransId="{02ED22FC-1111-4289-87D3-4BB829BC9B24}" sibTransId="{2D562369-3663-44E9-BE12-EAA2C9585B53}"/>
    <dgm:cxn modelId="{75CF0654-DFBD-45AC-9A04-DD87D64036D7}" srcId="{BF30D4B3-3C6F-4B5E-BB1C-6C326932E041}" destId="{592FF476-A24E-4838-BFB1-53A643A190FF}" srcOrd="2" destOrd="0" parTransId="{3FA7ECDA-966E-4121-B297-2BAE72A050C5}" sibTransId="{3E562A5B-19D9-44EC-9E33-B93E6BC9CBF1}"/>
    <dgm:cxn modelId="{0C5CAE7A-9EBE-4ADD-A1D6-6EE9C90C9905}" type="presOf" srcId="{592FF476-A24E-4838-BFB1-53A643A190FF}" destId="{E4BCE474-0A80-4E8D-B3E5-6104DCF95971}" srcOrd="0" destOrd="0" presId="urn:microsoft.com/office/officeart/2005/8/layout/hProcess9#1"/>
    <dgm:cxn modelId="{2E7DCCAC-45BD-4719-8875-0F54E0F3E288}" type="presOf" srcId="{C051CED1-7AB2-405E-9BE9-D381499F7C49}" destId="{11A8DFD7-4876-4AF6-9119-EB03638616C2}" srcOrd="0" destOrd="0" presId="urn:microsoft.com/office/officeart/2005/8/layout/hProcess9#1"/>
    <dgm:cxn modelId="{10F818C4-049C-4928-BADE-FDFF646381AA}" type="presOf" srcId="{BF30D4B3-3C6F-4B5E-BB1C-6C326932E041}" destId="{23452BEA-5693-4425-8CF4-51F4FD2613EE}" srcOrd="0" destOrd="0" presId="urn:microsoft.com/office/officeart/2005/8/layout/hProcess9#1"/>
    <dgm:cxn modelId="{E8BAB4DD-AA78-4C80-A0D0-D30D2FE608A1}" type="presOf" srcId="{21402BF4-1F02-4315-9667-014180BD71B9}" destId="{E9ED50F0-C580-487E-8DEC-87BFC074F780}" srcOrd="0" destOrd="0" presId="urn:microsoft.com/office/officeart/2005/8/layout/hProcess9#1"/>
    <dgm:cxn modelId="{45E4F4E1-307E-4737-9583-64E1F7A0F5B9}" type="presParOf" srcId="{23452BEA-5693-4425-8CF4-51F4FD2613EE}" destId="{80374DFD-F0B7-48F0-847E-CB295CCB2B4D}" srcOrd="0" destOrd="0" presId="urn:microsoft.com/office/officeart/2005/8/layout/hProcess9#1"/>
    <dgm:cxn modelId="{3B7BC693-6403-4EA7-8B08-B74723B54D62}" type="presParOf" srcId="{23452BEA-5693-4425-8CF4-51F4FD2613EE}" destId="{D3BFE64A-EFCD-4A94-9A60-ED6C6278D190}" srcOrd="1" destOrd="0" presId="urn:microsoft.com/office/officeart/2005/8/layout/hProcess9#1"/>
    <dgm:cxn modelId="{F9DE8037-9922-4222-AD13-55589B62CCEF}" type="presParOf" srcId="{D3BFE64A-EFCD-4A94-9A60-ED6C6278D190}" destId="{E9ED50F0-C580-487E-8DEC-87BFC074F780}" srcOrd="0" destOrd="0" presId="urn:microsoft.com/office/officeart/2005/8/layout/hProcess9#1"/>
    <dgm:cxn modelId="{0A4C2977-384E-4033-9DFE-D4781C0F0E2E}" type="presParOf" srcId="{D3BFE64A-EFCD-4A94-9A60-ED6C6278D190}" destId="{949F2985-9B49-4F9F-8ADA-4759D50B01E1}" srcOrd="1" destOrd="0" presId="urn:microsoft.com/office/officeart/2005/8/layout/hProcess9#1"/>
    <dgm:cxn modelId="{8F6BDD90-0158-4E8E-8096-0200275CD023}" type="presParOf" srcId="{D3BFE64A-EFCD-4A94-9A60-ED6C6278D190}" destId="{11A8DFD7-4876-4AF6-9119-EB03638616C2}" srcOrd="2" destOrd="0" presId="urn:microsoft.com/office/officeart/2005/8/layout/hProcess9#1"/>
    <dgm:cxn modelId="{A6BB2AFB-9CE8-4BE0-BFF6-1090E8DCE450}" type="presParOf" srcId="{D3BFE64A-EFCD-4A94-9A60-ED6C6278D190}" destId="{F9B03A37-1D55-4A91-B50C-5DA46D51400E}" srcOrd="3" destOrd="0" presId="urn:microsoft.com/office/officeart/2005/8/layout/hProcess9#1"/>
    <dgm:cxn modelId="{26FED350-FB26-4CA4-87D3-0377AC7A80B5}" type="presParOf" srcId="{D3BFE64A-EFCD-4A94-9A60-ED6C6278D190}" destId="{E4BCE474-0A80-4E8D-B3E5-6104DCF95971}" srcOrd="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A0FF0A7-74E3-4EED-B834-3702B6C47152}" type="doc">
      <dgm:prSet loTypeId="urn:microsoft.com/office/officeart/2005/8/layout/vList5" loCatId="list" qsTypeId="urn:microsoft.com/office/officeart/2005/8/quickstyle/simple1#2" qsCatId="simple" csTypeId="urn:microsoft.com/office/officeart/2005/8/colors/colorful5#1" csCatId="colorful" phldr="1"/>
      <dgm:spPr/>
      <dgm:t>
        <a:bodyPr/>
        <a:lstStyle/>
        <a:p>
          <a:endParaRPr lang="zh-CN" altLang="en-US"/>
        </a:p>
      </dgm:t>
    </dgm:pt>
    <dgm:pt modelId="{834246E3-0BB4-493E-81CE-C9B6EB509ACA}">
      <dgm:prSet phldrT="[文本]" custT="1"/>
      <dgm:spPr/>
      <dgm:t>
        <a:bodyPr anchor="ctr"/>
        <a:lstStyle/>
        <a:p>
          <a:pPr marL="0" lvl="0" indent="0" algn="ctr" defTabSz="1218565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数字资产信息安全</a:t>
          </a:r>
        </a:p>
      </dgm:t>
    </dgm:pt>
    <dgm:pt modelId="{F1905E92-DE33-434A-992D-3C1073E1BDED}" cxnId="{D3003385-0232-49C4-890A-2B6EFE731889}" type="parTrans">
      <dgm:prSet/>
      <dgm:spPr/>
      <dgm:t>
        <a:bodyPr/>
        <a:lstStyle/>
        <a:p>
          <a:endParaRPr lang="zh-CN" altLang="en-US" sz="600"/>
        </a:p>
      </dgm:t>
    </dgm:pt>
    <dgm:pt modelId="{E221F45F-C8C5-496E-BE85-671A692BE1A4}" cxnId="{D3003385-0232-49C4-890A-2B6EFE731889}" type="sibTrans">
      <dgm:prSet/>
      <dgm:spPr/>
      <dgm:t>
        <a:bodyPr/>
        <a:lstStyle/>
        <a:p>
          <a:endParaRPr lang="zh-CN" altLang="en-US" sz="600"/>
        </a:p>
      </dgm:t>
    </dgm:pt>
    <dgm:pt modelId="{92018B1E-2F62-420C-BBC3-69B8F34938C7}">
      <dgm:prSet phldrT="[文本]" custT="1"/>
      <dgm:spPr>
        <a:xfrm rot="5400000">
          <a:off x="3906916" y="-2046565"/>
          <a:ext cx="695734" cy="5026936"/>
        </a:xfrm>
      </dgm:spPr>
      <dgm:t>
        <a:bodyPr/>
        <a:lstStyle/>
        <a:p>
          <a:endParaRPr lang="zh-CN" altLang="en-US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宋体" panose="02010600030101010101" pitchFamily="2" charset="-122"/>
            <a:cs typeface="+mn-cs"/>
          </a:endParaRPr>
        </a:p>
      </dgm:t>
    </dgm:pt>
    <dgm:pt modelId="{4EA7DB74-71E7-45D7-8299-2F136C1E1005}" cxnId="{A6BD2F19-25BA-4D30-A2BD-03C8E54E9589}" type="parTrans">
      <dgm:prSet/>
      <dgm:spPr/>
      <dgm:t>
        <a:bodyPr/>
        <a:lstStyle/>
        <a:p>
          <a:endParaRPr lang="zh-CN" altLang="en-US" sz="600"/>
        </a:p>
      </dgm:t>
    </dgm:pt>
    <dgm:pt modelId="{FD58EAA8-CBB0-474B-ACBB-C4937D0383E9}" cxnId="{A6BD2F19-25BA-4D30-A2BD-03C8E54E9589}" type="sibTrans">
      <dgm:prSet/>
      <dgm:spPr/>
      <dgm:t>
        <a:bodyPr/>
        <a:lstStyle/>
        <a:p>
          <a:endParaRPr lang="zh-CN" altLang="en-US" sz="600"/>
        </a:p>
      </dgm:t>
    </dgm:pt>
    <dgm:pt modelId="{5889C448-3C42-4310-B089-D4E770377FC9}">
      <dgm:prSet phldrT="[文本]" custT="1"/>
      <dgm:spPr>
        <a:xfrm rot="5400000">
          <a:off x="3914418" y="-1152649"/>
          <a:ext cx="695734" cy="5003906"/>
        </a:xfrm>
      </dgm:spPr>
      <dgm:t>
        <a:bodyPr/>
        <a:lstStyle/>
        <a:p>
          <a:endParaRPr lang="zh-CN" altLang="en-US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宋体" panose="02010600030101010101" pitchFamily="2" charset="-122"/>
            <a:cs typeface="+mn-cs"/>
          </a:endParaRPr>
        </a:p>
      </dgm:t>
    </dgm:pt>
    <dgm:pt modelId="{E6FE32AE-2036-4599-9F67-8CE03B7ADC7C}" cxnId="{072D76EE-A7AA-4876-A4B6-1B7D1B2B10FF}" type="parTrans">
      <dgm:prSet/>
      <dgm:spPr/>
      <dgm:t>
        <a:bodyPr/>
        <a:lstStyle/>
        <a:p>
          <a:endParaRPr lang="zh-CN" altLang="en-US" sz="600"/>
        </a:p>
      </dgm:t>
    </dgm:pt>
    <dgm:pt modelId="{1A810589-400F-4F5D-8514-7C2D73587577}" cxnId="{072D76EE-A7AA-4876-A4B6-1B7D1B2B10FF}" type="sibTrans">
      <dgm:prSet/>
      <dgm:spPr/>
      <dgm:t>
        <a:bodyPr/>
        <a:lstStyle/>
        <a:p>
          <a:endParaRPr lang="zh-CN" altLang="en-US" sz="600"/>
        </a:p>
      </dgm:t>
    </dgm:pt>
    <dgm:pt modelId="{0335A83C-9D17-4FB2-A6F5-945E1024664F}">
      <dgm:prSet phldrT="[文本]" custT="1"/>
      <dgm:spPr/>
      <dgm:t>
        <a:bodyPr spcFirstLastPara="0" vert="horz" wrap="square" lIns="45720" tIns="22860" rIns="45720" bIns="22860" numCol="1" spcCol="1270" anchor="ctr" anchorCtr="0"/>
        <a:lstStyle/>
        <a:p>
          <a:pPr marL="0" lvl="0" indent="0" algn="ctr" defTabSz="1218565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数字资产交易管理</a:t>
          </a:r>
        </a:p>
      </dgm:t>
    </dgm:pt>
    <dgm:pt modelId="{76E24EF8-000A-48B1-935D-FDA7A001FB21}" cxnId="{E8F06663-3ADD-4964-A167-BDA27B58C3EF}" type="sibTrans">
      <dgm:prSet/>
      <dgm:spPr/>
      <dgm:t>
        <a:bodyPr/>
        <a:lstStyle/>
        <a:p>
          <a:endParaRPr lang="zh-CN" altLang="en-US" sz="600"/>
        </a:p>
      </dgm:t>
    </dgm:pt>
    <dgm:pt modelId="{5AA2471A-6658-4B5F-95C7-A2E3D43ABD73}" cxnId="{E8F06663-3ADD-4964-A167-BDA27B58C3EF}" type="parTrans">
      <dgm:prSet/>
      <dgm:spPr/>
      <dgm:t>
        <a:bodyPr/>
        <a:lstStyle/>
        <a:p>
          <a:endParaRPr lang="zh-CN" altLang="en-US" sz="600"/>
        </a:p>
      </dgm:t>
    </dgm:pt>
    <dgm:pt modelId="{ABF16B26-EC9E-4120-B8F7-EB6E6C70A685}">
      <dgm:prSet phldrT="[文本]" custT="1"/>
      <dgm:spPr/>
      <dgm:t>
        <a:bodyPr anchor="ctr"/>
        <a:lstStyle/>
        <a:p>
          <a:pPr marL="0" lvl="0" indent="0" algn="ctr" defTabSz="1218565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数字资产数据智能</a:t>
          </a:r>
        </a:p>
      </dgm:t>
    </dgm:pt>
    <dgm:pt modelId="{4B6EB4BC-AF3B-406C-A2F2-D9C44BF61B4F}" cxnId="{A108F7EC-C61E-48E4-9113-7241FBE191B1}" type="sibTrans">
      <dgm:prSet/>
      <dgm:spPr/>
      <dgm:t>
        <a:bodyPr/>
        <a:lstStyle/>
        <a:p>
          <a:endParaRPr lang="zh-CN" altLang="en-US" sz="600"/>
        </a:p>
      </dgm:t>
    </dgm:pt>
    <dgm:pt modelId="{6FA06EFC-109C-4F9A-A6FE-98B039A16020}" cxnId="{A108F7EC-C61E-48E4-9113-7241FBE191B1}" type="parTrans">
      <dgm:prSet/>
      <dgm:spPr/>
      <dgm:t>
        <a:bodyPr/>
        <a:lstStyle/>
        <a:p>
          <a:endParaRPr lang="zh-CN" altLang="en-US" sz="600"/>
        </a:p>
      </dgm:t>
    </dgm:pt>
    <dgm:pt modelId="{66F7293A-60BE-4D83-BD2C-5B7480944180}">
      <dgm:prSet phldrT="[文本]" custT="1"/>
      <dgm:spPr>
        <a:xfrm rot="5400000">
          <a:off x="3914743" y="-268082"/>
          <a:ext cx="695734" cy="4999572"/>
        </a:xfrm>
      </dgm:spPr>
      <dgm:t>
        <a:bodyPr/>
        <a:lstStyle/>
        <a:p>
          <a:endParaRPr lang="zh-CN" altLang="en-US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宋体" panose="02010600030101010101" pitchFamily="2" charset="-122"/>
            <a:cs typeface="+mn-cs"/>
          </a:endParaRPr>
        </a:p>
      </dgm:t>
    </dgm:pt>
    <dgm:pt modelId="{BCBC9CB9-0119-44DA-80D6-F1CF927A59E0}" cxnId="{31CAAC22-703C-4769-8B70-0AAB8227F3E4}" type="parTrans">
      <dgm:prSet/>
      <dgm:spPr/>
      <dgm:t>
        <a:bodyPr/>
        <a:lstStyle/>
        <a:p>
          <a:endParaRPr lang="en-US" sz="1100"/>
        </a:p>
      </dgm:t>
    </dgm:pt>
    <dgm:pt modelId="{2D202392-71B5-404D-B852-F057498782E2}" cxnId="{31CAAC22-703C-4769-8B70-0AAB8227F3E4}" type="sibTrans">
      <dgm:prSet/>
      <dgm:spPr/>
      <dgm:t>
        <a:bodyPr/>
        <a:lstStyle/>
        <a:p>
          <a:endParaRPr lang="en-US" sz="1100"/>
        </a:p>
      </dgm:t>
    </dgm:pt>
    <dgm:pt modelId="{3EED29D1-4D11-4FC1-9A2B-56B33F29CCD9}" type="pres">
      <dgm:prSet presAssocID="{8A0FF0A7-74E3-4EED-B834-3702B6C47152}" presName="Name0" presStyleCnt="0">
        <dgm:presLayoutVars>
          <dgm:dir val="rev"/>
          <dgm:animLvl val="lvl"/>
          <dgm:resizeHandles val="exact"/>
        </dgm:presLayoutVars>
      </dgm:prSet>
      <dgm:spPr/>
    </dgm:pt>
    <dgm:pt modelId="{5B8AFB4C-B506-402F-8D2C-958447BF25FF}" type="pres">
      <dgm:prSet presAssocID="{834246E3-0BB4-493E-81CE-C9B6EB509ACA}" presName="linNode" presStyleCnt="0"/>
      <dgm:spPr/>
    </dgm:pt>
    <dgm:pt modelId="{34FDCF0C-A984-4856-8D38-843A9E7235E3}" type="pres">
      <dgm:prSet presAssocID="{834246E3-0BB4-493E-81CE-C9B6EB509ACA}" presName="parentText" presStyleLbl="node1" presStyleIdx="0" presStyleCnt="3" custScaleX="121320" custLinFactNeighborX="-356" custLinFactNeighborY="3536">
        <dgm:presLayoutVars>
          <dgm:chMax val="1"/>
          <dgm:bulletEnabled val="1"/>
        </dgm:presLayoutVars>
      </dgm:prSet>
      <dgm:spPr>
        <a:xfrm>
          <a:off x="953327" y="34292"/>
          <a:ext cx="2112775" cy="929961"/>
        </a:xfrm>
        <a:prstGeom prst="homePlate">
          <a:avLst/>
        </a:prstGeom>
      </dgm:spPr>
    </dgm:pt>
    <dgm:pt modelId="{C48AA24F-AFEC-4D65-AF70-5769DB6A178D}" type="pres">
      <dgm:prSet presAssocID="{834246E3-0BB4-493E-81CE-C9B6EB509ACA}" presName="descendantText" presStyleLbl="alignAccFollowNode1" presStyleIdx="0" presStyleCnt="3" custScaleX="146519" custLinFactNeighborY="4420">
        <dgm:presLayoutVars>
          <dgm:bulletEnabled val="1"/>
        </dgm:presLayoutVars>
      </dgm:prSet>
      <dgm:spPr>
        <a:prstGeom prst="round2SameRect">
          <a:avLst/>
        </a:prstGeom>
      </dgm:spPr>
    </dgm:pt>
    <dgm:pt modelId="{647D8F80-D9D6-43ED-9CC3-C6AFCB40B9A7}" type="pres">
      <dgm:prSet presAssocID="{E221F45F-C8C5-496E-BE85-671A692BE1A4}" presName="sp" presStyleCnt="0"/>
      <dgm:spPr/>
    </dgm:pt>
    <dgm:pt modelId="{F2CBE3BC-31CB-445A-A12F-9B9EB096D54A}" type="pres">
      <dgm:prSet presAssocID="{0335A83C-9D17-4FB2-A6F5-945E1024664F}" presName="linNode" presStyleCnt="0"/>
      <dgm:spPr/>
    </dgm:pt>
    <dgm:pt modelId="{6A5D13A3-88A1-4957-AE09-F18BE1965014}" type="pres">
      <dgm:prSet presAssocID="{0335A83C-9D17-4FB2-A6F5-945E1024664F}" presName="parentText" presStyleLbl="node1" presStyleIdx="1" presStyleCnt="3" custScaleX="107077" custLinFactNeighborX="2" custLinFactNeighborY="774">
        <dgm:presLayoutVars>
          <dgm:chMax val="1"/>
          <dgm:bulletEnabled val="1"/>
        </dgm:presLayoutVars>
      </dgm:prSet>
      <dgm:spPr>
        <a:xfrm>
          <a:off x="3798044" y="943957"/>
          <a:ext cx="1610095" cy="897712"/>
        </a:xfrm>
        <a:prstGeom prst="homePlate">
          <a:avLst/>
        </a:prstGeom>
      </dgm:spPr>
    </dgm:pt>
    <dgm:pt modelId="{5D586763-25E0-4A85-9CFD-B63E6E182982}" type="pres">
      <dgm:prSet presAssocID="{0335A83C-9D17-4FB2-A6F5-945E1024664F}" presName="descendantText" presStyleLbl="alignAccFollowNode1" presStyleIdx="1" presStyleCnt="3" custScaleX="127872">
        <dgm:presLayoutVars>
          <dgm:bulletEnabled val="1"/>
        </dgm:presLayoutVars>
      </dgm:prSet>
      <dgm:spPr>
        <a:prstGeom prst="round2SameRect">
          <a:avLst/>
        </a:prstGeom>
      </dgm:spPr>
    </dgm:pt>
    <dgm:pt modelId="{56884581-D34A-49E3-AE05-3B726234B2FD}" type="pres">
      <dgm:prSet presAssocID="{76E24EF8-000A-48B1-935D-FDA7A001FB21}" presName="sp" presStyleCnt="0"/>
      <dgm:spPr/>
    </dgm:pt>
    <dgm:pt modelId="{A331CFC6-63CA-4110-96F1-1528860DB358}" type="pres">
      <dgm:prSet presAssocID="{ABF16B26-EC9E-4120-B8F7-EB6E6C70A685}" presName="linNode" presStyleCnt="0"/>
      <dgm:spPr/>
    </dgm:pt>
    <dgm:pt modelId="{C766AAB4-486F-467C-9DED-9DF8DDCEABE3}" type="pres">
      <dgm:prSet presAssocID="{ABF16B26-EC9E-4120-B8F7-EB6E6C70A685}" presName="parentText" presStyleLbl="node1" presStyleIdx="2" presStyleCnt="3" custScaleX="137680" custLinFactNeighborX="2" custLinFactNeighborY="-1214">
        <dgm:presLayoutVars>
          <dgm:chMax val="1"/>
          <dgm:bulletEnabled val="1"/>
        </dgm:presLayoutVars>
      </dgm:prSet>
      <dgm:spPr>
        <a:xfrm>
          <a:off x="953927" y="1921444"/>
          <a:ext cx="2138879" cy="929961"/>
        </a:xfrm>
        <a:prstGeom prst="homePlate">
          <a:avLst/>
        </a:prstGeom>
      </dgm:spPr>
    </dgm:pt>
    <dgm:pt modelId="{3EC21A4A-91DF-406F-8060-7AA442ECDD8D}" type="pres">
      <dgm:prSet presAssocID="{ABF16B26-EC9E-4120-B8F7-EB6E6C70A685}" presName="descendantText" presStyleLbl="alignAccFollowNode1" presStyleIdx="2" presStyleCnt="3" custScaleX="164139" custLinFactNeighborY="-4420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CF8E3008-A015-4B11-AD33-F31DE71E214E}" type="presOf" srcId="{66F7293A-60BE-4D83-BD2C-5B7480944180}" destId="{3EC21A4A-91DF-406F-8060-7AA442ECDD8D}" srcOrd="0" destOrd="0" presId="urn:microsoft.com/office/officeart/2005/8/layout/vList5"/>
    <dgm:cxn modelId="{A6BD2F19-25BA-4D30-A2BD-03C8E54E9589}" srcId="{834246E3-0BB4-493E-81CE-C9B6EB509ACA}" destId="{92018B1E-2F62-420C-BBC3-69B8F34938C7}" srcOrd="0" destOrd="0" parTransId="{4EA7DB74-71E7-45D7-8299-2F136C1E1005}" sibTransId="{FD58EAA8-CBB0-474B-ACBB-C4937D0383E9}"/>
    <dgm:cxn modelId="{31CAAC22-703C-4769-8B70-0AAB8227F3E4}" srcId="{ABF16B26-EC9E-4120-B8F7-EB6E6C70A685}" destId="{66F7293A-60BE-4D83-BD2C-5B7480944180}" srcOrd="0" destOrd="0" parTransId="{BCBC9CB9-0119-44DA-80D6-F1CF927A59E0}" sibTransId="{2D202392-71B5-404D-B852-F057498782E2}"/>
    <dgm:cxn modelId="{FADBEB31-256F-4947-8570-FDC34BF2A131}" type="presOf" srcId="{8A0FF0A7-74E3-4EED-B834-3702B6C47152}" destId="{3EED29D1-4D11-4FC1-9A2B-56B33F29CCD9}" srcOrd="0" destOrd="0" presId="urn:microsoft.com/office/officeart/2005/8/layout/vList5"/>
    <dgm:cxn modelId="{E8F06663-3ADD-4964-A167-BDA27B58C3EF}" srcId="{8A0FF0A7-74E3-4EED-B834-3702B6C47152}" destId="{0335A83C-9D17-4FB2-A6F5-945E1024664F}" srcOrd="1" destOrd="0" parTransId="{5AA2471A-6658-4B5F-95C7-A2E3D43ABD73}" sibTransId="{76E24EF8-000A-48B1-935D-FDA7A001FB21}"/>
    <dgm:cxn modelId="{084F6D76-1447-4B54-BECD-B6ED291BF897}" type="presOf" srcId="{834246E3-0BB4-493E-81CE-C9B6EB509ACA}" destId="{34FDCF0C-A984-4856-8D38-843A9E7235E3}" srcOrd="0" destOrd="0" presId="urn:microsoft.com/office/officeart/2005/8/layout/vList5"/>
    <dgm:cxn modelId="{D3003385-0232-49C4-890A-2B6EFE731889}" srcId="{8A0FF0A7-74E3-4EED-B834-3702B6C47152}" destId="{834246E3-0BB4-493E-81CE-C9B6EB509ACA}" srcOrd="0" destOrd="0" parTransId="{F1905E92-DE33-434A-992D-3C1073E1BDED}" sibTransId="{E221F45F-C8C5-496E-BE85-671A692BE1A4}"/>
    <dgm:cxn modelId="{5F8BA3A4-9B42-4D23-A669-F904CE570F19}" type="presOf" srcId="{0335A83C-9D17-4FB2-A6F5-945E1024664F}" destId="{6A5D13A3-88A1-4957-AE09-F18BE1965014}" srcOrd="0" destOrd="0" presId="urn:microsoft.com/office/officeart/2005/8/layout/vList5"/>
    <dgm:cxn modelId="{F5C067E3-A79B-47AA-92F2-8B02F5405FC6}" type="presOf" srcId="{ABF16B26-EC9E-4120-B8F7-EB6E6C70A685}" destId="{C766AAB4-486F-467C-9DED-9DF8DDCEABE3}" srcOrd="0" destOrd="0" presId="urn:microsoft.com/office/officeart/2005/8/layout/vList5"/>
    <dgm:cxn modelId="{0BECF7E8-08D6-4EA8-AE4F-0D481949B448}" type="presOf" srcId="{5889C448-3C42-4310-B089-D4E770377FC9}" destId="{5D586763-25E0-4A85-9CFD-B63E6E182982}" srcOrd="0" destOrd="0" presId="urn:microsoft.com/office/officeart/2005/8/layout/vList5"/>
    <dgm:cxn modelId="{A108F7EC-C61E-48E4-9113-7241FBE191B1}" srcId="{8A0FF0A7-74E3-4EED-B834-3702B6C47152}" destId="{ABF16B26-EC9E-4120-B8F7-EB6E6C70A685}" srcOrd="2" destOrd="0" parTransId="{6FA06EFC-109C-4F9A-A6FE-98B039A16020}" sibTransId="{4B6EB4BC-AF3B-406C-A2F2-D9C44BF61B4F}"/>
    <dgm:cxn modelId="{D34D7BED-01BB-4CCE-85E5-AF8AE1762235}" type="presOf" srcId="{92018B1E-2F62-420C-BBC3-69B8F34938C7}" destId="{C48AA24F-AFEC-4D65-AF70-5769DB6A178D}" srcOrd="0" destOrd="0" presId="urn:microsoft.com/office/officeart/2005/8/layout/vList5"/>
    <dgm:cxn modelId="{072D76EE-A7AA-4876-A4B6-1B7D1B2B10FF}" srcId="{0335A83C-9D17-4FB2-A6F5-945E1024664F}" destId="{5889C448-3C42-4310-B089-D4E770377FC9}" srcOrd="0" destOrd="0" parTransId="{E6FE32AE-2036-4599-9F67-8CE03B7ADC7C}" sibTransId="{1A810589-400F-4F5D-8514-7C2D73587577}"/>
    <dgm:cxn modelId="{18AF6E75-5B77-43CE-9B8D-3857552FAD42}" type="presParOf" srcId="{3EED29D1-4D11-4FC1-9A2B-56B33F29CCD9}" destId="{5B8AFB4C-B506-402F-8D2C-958447BF25FF}" srcOrd="0" destOrd="0" presId="urn:microsoft.com/office/officeart/2005/8/layout/vList5"/>
    <dgm:cxn modelId="{2C22A387-14CF-437E-A68E-9C8218EB8813}" type="presParOf" srcId="{5B8AFB4C-B506-402F-8D2C-958447BF25FF}" destId="{34FDCF0C-A984-4856-8D38-843A9E7235E3}" srcOrd="0" destOrd="0" presId="urn:microsoft.com/office/officeart/2005/8/layout/vList5"/>
    <dgm:cxn modelId="{E35E54DE-F1B2-4094-A616-4EB980FBC4E6}" type="presParOf" srcId="{5B8AFB4C-B506-402F-8D2C-958447BF25FF}" destId="{C48AA24F-AFEC-4D65-AF70-5769DB6A178D}" srcOrd="1" destOrd="0" presId="urn:microsoft.com/office/officeart/2005/8/layout/vList5"/>
    <dgm:cxn modelId="{0009C552-E61F-459F-9A9E-AC374E46349B}" type="presParOf" srcId="{3EED29D1-4D11-4FC1-9A2B-56B33F29CCD9}" destId="{647D8F80-D9D6-43ED-9CC3-C6AFCB40B9A7}" srcOrd="1" destOrd="0" presId="urn:microsoft.com/office/officeart/2005/8/layout/vList5"/>
    <dgm:cxn modelId="{B2E640BA-59AB-4D5C-8BFC-E5F70FA0EABC}" type="presParOf" srcId="{3EED29D1-4D11-4FC1-9A2B-56B33F29CCD9}" destId="{F2CBE3BC-31CB-445A-A12F-9B9EB096D54A}" srcOrd="2" destOrd="0" presId="urn:microsoft.com/office/officeart/2005/8/layout/vList5"/>
    <dgm:cxn modelId="{9D02FB68-5390-4D1D-B5E7-DF4D6C052EB6}" type="presParOf" srcId="{F2CBE3BC-31CB-445A-A12F-9B9EB096D54A}" destId="{6A5D13A3-88A1-4957-AE09-F18BE1965014}" srcOrd="0" destOrd="0" presId="urn:microsoft.com/office/officeart/2005/8/layout/vList5"/>
    <dgm:cxn modelId="{1C3B3B4F-EB91-4B9D-85CE-C6FA6EDE384C}" type="presParOf" srcId="{F2CBE3BC-31CB-445A-A12F-9B9EB096D54A}" destId="{5D586763-25E0-4A85-9CFD-B63E6E182982}" srcOrd="1" destOrd="0" presId="urn:microsoft.com/office/officeart/2005/8/layout/vList5"/>
    <dgm:cxn modelId="{6AF340DF-4444-490C-ACA4-A13C2912CE65}" type="presParOf" srcId="{3EED29D1-4D11-4FC1-9A2B-56B33F29CCD9}" destId="{56884581-D34A-49E3-AE05-3B726234B2FD}" srcOrd="3" destOrd="0" presId="urn:microsoft.com/office/officeart/2005/8/layout/vList5"/>
    <dgm:cxn modelId="{A265EA13-1766-4DC2-8014-85DE91C1346E}" type="presParOf" srcId="{3EED29D1-4D11-4FC1-9A2B-56B33F29CCD9}" destId="{A331CFC6-63CA-4110-96F1-1528860DB358}" srcOrd="4" destOrd="0" presId="urn:microsoft.com/office/officeart/2005/8/layout/vList5"/>
    <dgm:cxn modelId="{AE7CE166-5614-4609-A4BA-8FE54C50309C}" type="presParOf" srcId="{A331CFC6-63CA-4110-96F1-1528860DB358}" destId="{C766AAB4-486F-467C-9DED-9DF8DDCEABE3}" srcOrd="0" destOrd="0" presId="urn:microsoft.com/office/officeart/2005/8/layout/vList5"/>
    <dgm:cxn modelId="{442BA0D1-1648-4778-99FE-5CD3635D450F}" type="presParOf" srcId="{A331CFC6-63CA-4110-96F1-1528860DB358}" destId="{3EC21A4A-91DF-406F-8060-7AA442ECDD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0671E8-B4DE-442B-8AA1-02D00C32C241}" type="doc">
      <dgm:prSet loTypeId="urn:microsoft.com/office/officeart/2005/8/layout/cycle8#1" loCatId="cycle" qsTypeId="urn:microsoft.com/office/officeart/2005/8/quickstyle/simple5#1" qsCatId="simple" csTypeId="urn:microsoft.com/office/officeart/2005/8/colors/accent1_2#1" csCatId="accent1" phldr="1"/>
      <dgm:spPr/>
    </dgm:pt>
    <dgm:pt modelId="{74239A53-B229-4AE3-8028-4D2215FF63B4}">
      <dgm:prSet phldrT="[Text]" custT="1"/>
      <dgm:spPr/>
      <dgm:t>
        <a:bodyPr/>
        <a:lstStyle/>
        <a:p>
          <a:r>
            <a:rPr lang="zh-CN" altLang="en-US" sz="1100" b="1">
              <a:latin typeface="微软雅黑" panose="020B0503020204020204" pitchFamily="34" charset="-122"/>
              <a:ea typeface="微软雅黑" panose="020B0503020204020204" pitchFamily="34" charset="-122"/>
            </a:rPr>
            <a:t>平台    服务</a:t>
          </a:r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86C67CC-898C-433D-B6FF-2A07577161C5}" cxnId="{DF2345E2-6E48-4702-A883-83DE6C9685E8}" type="parTrans">
      <dgm:prSet/>
      <dgm:spPr/>
      <dgm:t>
        <a:bodyPr/>
        <a:lstStyle/>
        <a:p>
          <a:endParaRPr lang="en-US"/>
        </a:p>
      </dgm:t>
    </dgm:pt>
    <dgm:pt modelId="{E2747462-6D73-44C2-B147-1F1CD5ACDBF9}" cxnId="{DF2345E2-6E48-4702-A883-83DE6C9685E8}" type="sibTrans">
      <dgm:prSet/>
      <dgm:spPr/>
      <dgm:t>
        <a:bodyPr/>
        <a:lstStyle/>
        <a:p>
          <a:endParaRPr lang="en-US"/>
        </a:p>
      </dgm:t>
    </dgm:pt>
    <dgm:pt modelId="{6FDA66C0-815E-4EE7-8D72-5E2F8880CC8E}">
      <dgm:prSet phldrT="[Text]" custT="1"/>
      <dgm:spPr/>
      <dgm:t>
        <a:bodyPr/>
        <a:lstStyle/>
        <a:p>
          <a:r>
            <a:rPr lang="zh-CN" altLang="en-US" sz="1100" b="1">
              <a:latin typeface="微软雅黑" panose="020B0503020204020204" pitchFamily="34" charset="-122"/>
              <a:ea typeface="微软雅黑" panose="020B0503020204020204" pitchFamily="34" charset="-122"/>
            </a:rPr>
            <a:t>企业服务</a:t>
          </a:r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B5FAD8A-8E21-4CD4-B3BD-BEA692222B7A}" cxnId="{843C8853-04CF-490D-BF5C-2A59A5C810EF}" type="parTrans">
      <dgm:prSet/>
      <dgm:spPr/>
      <dgm:t>
        <a:bodyPr/>
        <a:lstStyle/>
        <a:p>
          <a:endParaRPr lang="en-US"/>
        </a:p>
      </dgm:t>
    </dgm:pt>
    <dgm:pt modelId="{4A71676D-5ADC-4DCE-8CED-C77422A5A202}" cxnId="{843C8853-04CF-490D-BF5C-2A59A5C810EF}" type="sibTrans">
      <dgm:prSet/>
      <dgm:spPr/>
      <dgm:t>
        <a:bodyPr/>
        <a:lstStyle/>
        <a:p>
          <a:endParaRPr lang="en-US"/>
        </a:p>
      </dgm:t>
    </dgm:pt>
    <dgm:pt modelId="{AF5A5933-37E3-4493-A9E3-B7EBF515740F}">
      <dgm:prSet phldrT="[Text]" custT="1"/>
      <dgm:spPr/>
      <dgm:t>
        <a:bodyPr/>
        <a:lstStyle/>
        <a:p>
          <a:r>
            <a:rPr lang="zh-CN" altLang="en-US" sz="1100" b="1">
              <a:latin typeface="微软雅黑" panose="020B0503020204020204" pitchFamily="34" charset="-122"/>
              <a:ea typeface="微软雅黑" panose="020B0503020204020204" pitchFamily="34" charset="-122"/>
            </a:rPr>
            <a:t>政企    服务</a:t>
          </a:r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A3CFAE-222C-4549-B443-2326CAD1ED4F}" cxnId="{FDEA5E5C-7DB3-497E-BF95-CAAC15503834}" type="parTrans">
      <dgm:prSet/>
      <dgm:spPr/>
      <dgm:t>
        <a:bodyPr/>
        <a:lstStyle/>
        <a:p>
          <a:endParaRPr lang="en-US"/>
        </a:p>
      </dgm:t>
    </dgm:pt>
    <dgm:pt modelId="{BB7935F9-E42E-4BB3-A67D-8913EFAF0DBB}" cxnId="{FDEA5E5C-7DB3-497E-BF95-CAAC15503834}" type="sibTrans">
      <dgm:prSet/>
      <dgm:spPr/>
      <dgm:t>
        <a:bodyPr/>
        <a:lstStyle/>
        <a:p>
          <a:endParaRPr lang="en-US"/>
        </a:p>
      </dgm:t>
    </dgm:pt>
    <dgm:pt modelId="{66A5AD7E-0BF0-4010-A2A6-11046A807257}" type="pres">
      <dgm:prSet presAssocID="{B70671E8-B4DE-442B-8AA1-02D00C32C241}" presName="compositeShape" presStyleCnt="0">
        <dgm:presLayoutVars>
          <dgm:chMax val="7"/>
          <dgm:dir/>
          <dgm:resizeHandles val="exact"/>
        </dgm:presLayoutVars>
      </dgm:prSet>
      <dgm:spPr/>
    </dgm:pt>
    <dgm:pt modelId="{E05B9989-9047-4F36-83F4-8342C0E02AF3}" type="pres">
      <dgm:prSet presAssocID="{B70671E8-B4DE-442B-8AA1-02D00C32C241}" presName="wedge1" presStyleLbl="node1" presStyleIdx="0" presStyleCnt="3"/>
      <dgm:spPr/>
    </dgm:pt>
    <dgm:pt modelId="{DE5928D7-D749-4980-A8B0-7FD582F6A0F8}" type="pres">
      <dgm:prSet presAssocID="{B70671E8-B4DE-442B-8AA1-02D00C32C241}" presName="dummy1a" presStyleCnt="0"/>
      <dgm:spPr/>
    </dgm:pt>
    <dgm:pt modelId="{6907438F-54AC-4E3B-896D-FE5CE601D5A7}" type="pres">
      <dgm:prSet presAssocID="{B70671E8-B4DE-442B-8AA1-02D00C32C241}" presName="dummy1b" presStyleCnt="0"/>
      <dgm:spPr/>
    </dgm:pt>
    <dgm:pt modelId="{2F278F95-9E0E-4747-81AB-AB0896211978}" type="pres">
      <dgm:prSet presAssocID="{B70671E8-B4DE-442B-8AA1-02D00C32C2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33EE2B0-E4C5-4143-AB0C-222916700A1D}" type="pres">
      <dgm:prSet presAssocID="{B70671E8-B4DE-442B-8AA1-02D00C32C241}" presName="wedge2" presStyleLbl="node1" presStyleIdx="1" presStyleCnt="3"/>
      <dgm:spPr/>
    </dgm:pt>
    <dgm:pt modelId="{6FA9D005-ABB1-48DE-AF23-C78A838F3869}" type="pres">
      <dgm:prSet presAssocID="{B70671E8-B4DE-442B-8AA1-02D00C32C241}" presName="dummy2a" presStyleCnt="0"/>
      <dgm:spPr/>
    </dgm:pt>
    <dgm:pt modelId="{5C8DEA60-11B0-4CA3-B26F-FCA0AC4A5E38}" type="pres">
      <dgm:prSet presAssocID="{B70671E8-B4DE-442B-8AA1-02D00C32C241}" presName="dummy2b" presStyleCnt="0"/>
      <dgm:spPr/>
    </dgm:pt>
    <dgm:pt modelId="{EF8FAE40-4EEA-495A-84AE-F90DF4CF7397}" type="pres">
      <dgm:prSet presAssocID="{B70671E8-B4DE-442B-8AA1-02D00C32C2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AE4F543-55F5-4731-B0D5-ADA5E87F7356}" type="pres">
      <dgm:prSet presAssocID="{B70671E8-B4DE-442B-8AA1-02D00C32C241}" presName="wedge3" presStyleLbl="node1" presStyleIdx="2" presStyleCnt="3"/>
      <dgm:spPr/>
    </dgm:pt>
    <dgm:pt modelId="{75A8CA51-7F94-455A-9BC4-075C36F72D08}" type="pres">
      <dgm:prSet presAssocID="{B70671E8-B4DE-442B-8AA1-02D00C32C241}" presName="dummy3a" presStyleCnt="0"/>
      <dgm:spPr/>
    </dgm:pt>
    <dgm:pt modelId="{74430E78-B164-4A96-9550-6C2CEAA139F8}" type="pres">
      <dgm:prSet presAssocID="{B70671E8-B4DE-442B-8AA1-02D00C32C241}" presName="dummy3b" presStyleCnt="0"/>
      <dgm:spPr/>
    </dgm:pt>
    <dgm:pt modelId="{A63C8452-AE4D-4BF0-A9B6-8A8FDCF2A187}" type="pres">
      <dgm:prSet presAssocID="{B70671E8-B4DE-442B-8AA1-02D00C32C2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A85EE43-6DDF-4241-8D66-6D6C14AF42AF}" type="pres">
      <dgm:prSet presAssocID="{E2747462-6D73-44C2-B147-1F1CD5ACDBF9}" presName="arrowWedge1" presStyleLbl="fgSibTrans2D1" presStyleIdx="0" presStyleCnt="3"/>
      <dgm:spPr/>
    </dgm:pt>
    <dgm:pt modelId="{3CF7953A-1789-4A44-B618-6930F50E86D7}" type="pres">
      <dgm:prSet presAssocID="{4A71676D-5ADC-4DCE-8CED-C77422A5A202}" presName="arrowWedge2" presStyleLbl="fgSibTrans2D1" presStyleIdx="1" presStyleCnt="3"/>
      <dgm:spPr/>
    </dgm:pt>
    <dgm:pt modelId="{0DA36E0B-02D7-4A3D-B3C2-77F7668A6F4F}" type="pres">
      <dgm:prSet presAssocID="{BB7935F9-E42E-4BB3-A67D-8913EFAF0DBB}" presName="arrowWedge3" presStyleLbl="fgSibTrans2D1" presStyleIdx="2" presStyleCnt="3"/>
      <dgm:spPr/>
    </dgm:pt>
  </dgm:ptLst>
  <dgm:cxnLst>
    <dgm:cxn modelId="{D98AD90E-E8C1-4EFE-852B-ABFAD2CF6FE1}" type="presOf" srcId="{AF5A5933-37E3-4493-A9E3-B7EBF515740F}" destId="{A63C8452-AE4D-4BF0-A9B6-8A8FDCF2A187}" srcOrd="1" destOrd="0" presId="urn:microsoft.com/office/officeart/2005/8/layout/cycle8#1"/>
    <dgm:cxn modelId="{AD66BB2D-1811-44AF-9F24-13C48915B699}" type="presOf" srcId="{B70671E8-B4DE-442B-8AA1-02D00C32C241}" destId="{66A5AD7E-0BF0-4010-A2A6-11046A807257}" srcOrd="0" destOrd="0" presId="urn:microsoft.com/office/officeart/2005/8/layout/cycle8#1"/>
    <dgm:cxn modelId="{FDEA5E5C-7DB3-497E-BF95-CAAC15503834}" srcId="{B70671E8-B4DE-442B-8AA1-02D00C32C241}" destId="{AF5A5933-37E3-4493-A9E3-B7EBF515740F}" srcOrd="2" destOrd="0" parTransId="{0FA3CFAE-222C-4549-B443-2326CAD1ED4F}" sibTransId="{BB7935F9-E42E-4BB3-A67D-8913EFAF0DBB}"/>
    <dgm:cxn modelId="{2F8A0841-9685-40DC-A8E1-CC9879264813}" type="presOf" srcId="{74239A53-B229-4AE3-8028-4D2215FF63B4}" destId="{2F278F95-9E0E-4747-81AB-AB0896211978}" srcOrd="1" destOrd="0" presId="urn:microsoft.com/office/officeart/2005/8/layout/cycle8#1"/>
    <dgm:cxn modelId="{C0FFF94A-13B9-4DF3-BB72-580181AFDECA}" type="presOf" srcId="{74239A53-B229-4AE3-8028-4D2215FF63B4}" destId="{E05B9989-9047-4F36-83F4-8342C0E02AF3}" srcOrd="0" destOrd="0" presId="urn:microsoft.com/office/officeart/2005/8/layout/cycle8#1"/>
    <dgm:cxn modelId="{843C8853-04CF-490D-BF5C-2A59A5C810EF}" srcId="{B70671E8-B4DE-442B-8AA1-02D00C32C241}" destId="{6FDA66C0-815E-4EE7-8D72-5E2F8880CC8E}" srcOrd="1" destOrd="0" parTransId="{9B5FAD8A-8E21-4CD4-B3BD-BEA692222B7A}" sibTransId="{4A71676D-5ADC-4DCE-8CED-C77422A5A202}"/>
    <dgm:cxn modelId="{A1AC6095-7026-4A95-B914-48A2C0B6829F}" type="presOf" srcId="{6FDA66C0-815E-4EE7-8D72-5E2F8880CC8E}" destId="{EF8FAE40-4EEA-495A-84AE-F90DF4CF7397}" srcOrd="1" destOrd="0" presId="urn:microsoft.com/office/officeart/2005/8/layout/cycle8#1"/>
    <dgm:cxn modelId="{40BAFFAF-9A87-4199-A4FB-6085703E2999}" type="presOf" srcId="{AF5A5933-37E3-4493-A9E3-B7EBF515740F}" destId="{AAE4F543-55F5-4731-B0D5-ADA5E87F7356}" srcOrd="0" destOrd="0" presId="urn:microsoft.com/office/officeart/2005/8/layout/cycle8#1"/>
    <dgm:cxn modelId="{7C1EEAD7-8855-4014-B748-1BD6DBAE9BFE}" type="presOf" srcId="{6FDA66C0-815E-4EE7-8D72-5E2F8880CC8E}" destId="{E33EE2B0-E4C5-4143-AB0C-222916700A1D}" srcOrd="0" destOrd="0" presId="urn:microsoft.com/office/officeart/2005/8/layout/cycle8#1"/>
    <dgm:cxn modelId="{DF2345E2-6E48-4702-A883-83DE6C9685E8}" srcId="{B70671E8-B4DE-442B-8AA1-02D00C32C241}" destId="{74239A53-B229-4AE3-8028-4D2215FF63B4}" srcOrd="0" destOrd="0" parTransId="{686C67CC-898C-433D-B6FF-2A07577161C5}" sibTransId="{E2747462-6D73-44C2-B147-1F1CD5ACDBF9}"/>
    <dgm:cxn modelId="{B6C91FA5-B4F6-4EF2-8BFF-65DC707C6A0E}" type="presParOf" srcId="{66A5AD7E-0BF0-4010-A2A6-11046A807257}" destId="{E05B9989-9047-4F36-83F4-8342C0E02AF3}" srcOrd="0" destOrd="0" presId="urn:microsoft.com/office/officeart/2005/8/layout/cycle8#1"/>
    <dgm:cxn modelId="{4ABA50FC-81E4-4977-B89A-D5857CEB92F1}" type="presParOf" srcId="{66A5AD7E-0BF0-4010-A2A6-11046A807257}" destId="{DE5928D7-D749-4980-A8B0-7FD582F6A0F8}" srcOrd="1" destOrd="0" presId="urn:microsoft.com/office/officeart/2005/8/layout/cycle8#1"/>
    <dgm:cxn modelId="{AE8E88E6-5F71-4864-A832-3E962FA0B6D1}" type="presParOf" srcId="{66A5AD7E-0BF0-4010-A2A6-11046A807257}" destId="{6907438F-54AC-4E3B-896D-FE5CE601D5A7}" srcOrd="2" destOrd="0" presId="urn:microsoft.com/office/officeart/2005/8/layout/cycle8#1"/>
    <dgm:cxn modelId="{BD304A1C-503B-4C09-B851-1249E7D0CEF0}" type="presParOf" srcId="{66A5AD7E-0BF0-4010-A2A6-11046A807257}" destId="{2F278F95-9E0E-4747-81AB-AB0896211978}" srcOrd="3" destOrd="0" presId="urn:microsoft.com/office/officeart/2005/8/layout/cycle8#1"/>
    <dgm:cxn modelId="{549F9157-BBFD-4174-B015-3D0200DBE6FB}" type="presParOf" srcId="{66A5AD7E-0BF0-4010-A2A6-11046A807257}" destId="{E33EE2B0-E4C5-4143-AB0C-222916700A1D}" srcOrd="4" destOrd="0" presId="urn:microsoft.com/office/officeart/2005/8/layout/cycle8#1"/>
    <dgm:cxn modelId="{55733CC2-D472-47C8-82B0-44FDC23D22A1}" type="presParOf" srcId="{66A5AD7E-0BF0-4010-A2A6-11046A807257}" destId="{6FA9D005-ABB1-48DE-AF23-C78A838F3869}" srcOrd="5" destOrd="0" presId="urn:microsoft.com/office/officeart/2005/8/layout/cycle8#1"/>
    <dgm:cxn modelId="{F384B2D0-9AAA-4486-956D-1F5AC1B78338}" type="presParOf" srcId="{66A5AD7E-0BF0-4010-A2A6-11046A807257}" destId="{5C8DEA60-11B0-4CA3-B26F-FCA0AC4A5E38}" srcOrd="6" destOrd="0" presId="urn:microsoft.com/office/officeart/2005/8/layout/cycle8#1"/>
    <dgm:cxn modelId="{FE90F67E-3194-4AFA-946D-8579D3703AB4}" type="presParOf" srcId="{66A5AD7E-0BF0-4010-A2A6-11046A807257}" destId="{EF8FAE40-4EEA-495A-84AE-F90DF4CF7397}" srcOrd="7" destOrd="0" presId="urn:microsoft.com/office/officeart/2005/8/layout/cycle8#1"/>
    <dgm:cxn modelId="{C20AF788-D92E-4B0C-9D38-6759A5E5CF4D}" type="presParOf" srcId="{66A5AD7E-0BF0-4010-A2A6-11046A807257}" destId="{AAE4F543-55F5-4731-B0D5-ADA5E87F7356}" srcOrd="8" destOrd="0" presId="urn:microsoft.com/office/officeart/2005/8/layout/cycle8#1"/>
    <dgm:cxn modelId="{04F9B5D6-7B7A-47DF-8B78-A00A76E02A36}" type="presParOf" srcId="{66A5AD7E-0BF0-4010-A2A6-11046A807257}" destId="{75A8CA51-7F94-455A-9BC4-075C36F72D08}" srcOrd="9" destOrd="0" presId="urn:microsoft.com/office/officeart/2005/8/layout/cycle8#1"/>
    <dgm:cxn modelId="{02959B56-9BAF-4BC8-B6BF-7358EF8C171A}" type="presParOf" srcId="{66A5AD7E-0BF0-4010-A2A6-11046A807257}" destId="{74430E78-B164-4A96-9550-6C2CEAA139F8}" srcOrd="10" destOrd="0" presId="urn:microsoft.com/office/officeart/2005/8/layout/cycle8#1"/>
    <dgm:cxn modelId="{F87DE44C-AFBA-49DF-A5F8-CE3DA2E0BB42}" type="presParOf" srcId="{66A5AD7E-0BF0-4010-A2A6-11046A807257}" destId="{A63C8452-AE4D-4BF0-A9B6-8A8FDCF2A187}" srcOrd="11" destOrd="0" presId="urn:microsoft.com/office/officeart/2005/8/layout/cycle8#1"/>
    <dgm:cxn modelId="{05FEE062-6C5F-4B9C-ADB5-1EF338BC41C2}" type="presParOf" srcId="{66A5AD7E-0BF0-4010-A2A6-11046A807257}" destId="{5A85EE43-6DDF-4241-8D66-6D6C14AF42AF}" srcOrd="12" destOrd="0" presId="urn:microsoft.com/office/officeart/2005/8/layout/cycle8#1"/>
    <dgm:cxn modelId="{CB9E12A0-20D3-442C-801E-9FA3B82990D3}" type="presParOf" srcId="{66A5AD7E-0BF0-4010-A2A6-11046A807257}" destId="{3CF7953A-1789-4A44-B618-6930F50E86D7}" srcOrd="13" destOrd="0" presId="urn:microsoft.com/office/officeart/2005/8/layout/cycle8#1"/>
    <dgm:cxn modelId="{39F63D41-52F7-43DE-B09B-B57485D211EF}" type="presParOf" srcId="{66A5AD7E-0BF0-4010-A2A6-11046A807257}" destId="{0DA36E0B-02D7-4A3D-B3C2-77F7668A6F4F}" srcOrd="14" destOrd="0" presId="urn:microsoft.com/office/officeart/2005/8/layout/cycle8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06CE8D-4502-4CDD-BABF-53F1C9D42D2B}" type="doc">
      <dgm:prSet loTypeId="urn:microsoft.com/office/officeart/2005/8/layout/default#1" loCatId="list" qsTypeId="urn:microsoft.com/office/officeart/2005/8/quickstyle/simple4#1" qsCatId="simple" csTypeId="urn:microsoft.com/office/officeart/2005/8/colors/colorful5#2" csCatId="colorful" phldr="1"/>
      <dgm:spPr/>
    </dgm:pt>
    <dgm:pt modelId="{3692FF5C-60B2-4E0A-AFA4-1F5FE7427C19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百望云</a:t>
          </a:r>
          <a:r>
            <a:rPr lang="zh-CN" altLang="en-US" sz="10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™</a:t>
          </a: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智采</a:t>
          </a:r>
          <a:endParaRPr lang="en-US" sz="1000" b="1" kern="1200"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gm:t>
    </dgm:pt>
    <dgm:pt modelId="{D67C7B2C-F94F-44AA-89E2-EE97BBBC43A5}" cxnId="{841852DC-AEC9-4078-BFE6-CCFC9BB62E4B}" type="parTrans">
      <dgm:prSet/>
      <dgm:spPr/>
      <dgm:t>
        <a:bodyPr/>
        <a:lstStyle/>
        <a:p>
          <a:endParaRPr lang="en-US" sz="1000" b="1"/>
        </a:p>
      </dgm:t>
    </dgm:pt>
    <dgm:pt modelId="{2A34E175-9C49-4BF8-882B-642D04A9372F}" cxnId="{841852DC-AEC9-4078-BFE6-CCFC9BB62E4B}" type="sibTrans">
      <dgm:prSet/>
      <dgm:spPr/>
      <dgm:t>
        <a:bodyPr/>
        <a:lstStyle/>
        <a:p>
          <a:endParaRPr lang="en-US" sz="1000" b="1"/>
        </a:p>
      </dgm:t>
    </dgm:pt>
    <dgm:pt modelId="{AE3316E0-2F97-48AA-BFE6-9D1645784B30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百望云</a:t>
          </a:r>
          <a:r>
            <a:rPr lang="zh-CN" altLang="en-US" sz="10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™</a:t>
          </a: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智链</a:t>
          </a:r>
          <a:endParaRPr lang="en-US" sz="1000" b="1" kern="1200"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gm:t>
    </dgm:pt>
    <dgm:pt modelId="{2E4960C0-968D-4D28-8BCD-9181DD68ECC4}" cxnId="{A151C83F-C581-424D-8885-2C9063A3C4EE}" type="parTrans">
      <dgm:prSet/>
      <dgm:spPr/>
      <dgm:t>
        <a:bodyPr/>
        <a:lstStyle/>
        <a:p>
          <a:endParaRPr lang="en-US" sz="1000" b="1"/>
        </a:p>
      </dgm:t>
    </dgm:pt>
    <dgm:pt modelId="{BBE002B4-B782-4E2F-8194-73D39980D8DD}" cxnId="{A151C83F-C581-424D-8885-2C9063A3C4EE}" type="sibTrans">
      <dgm:prSet/>
      <dgm:spPr/>
      <dgm:t>
        <a:bodyPr/>
        <a:lstStyle/>
        <a:p>
          <a:endParaRPr lang="en-US" sz="1000" b="1"/>
        </a:p>
      </dgm:t>
    </dgm:pt>
    <dgm:pt modelId="{B55A6E72-853D-47A9-B4F5-1F5B3985FA11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百望云</a:t>
          </a:r>
          <a:r>
            <a:rPr lang="zh-CN" altLang="en-US" sz="10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™</a:t>
          </a: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智票</a:t>
          </a:r>
          <a:endParaRPr lang="en-US" sz="1000" b="1" kern="1200"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gm:t>
    </dgm:pt>
    <dgm:pt modelId="{622DE424-606A-4388-B8CE-4298489E274A}" cxnId="{3009BFC4-87EB-4508-A6C2-CAD60729BFCB}" type="parTrans">
      <dgm:prSet/>
      <dgm:spPr/>
      <dgm:t>
        <a:bodyPr/>
        <a:lstStyle/>
        <a:p>
          <a:endParaRPr lang="en-US" sz="1000" b="1"/>
        </a:p>
      </dgm:t>
    </dgm:pt>
    <dgm:pt modelId="{A02E803C-9F14-4398-956A-A827C004AF04}" cxnId="{3009BFC4-87EB-4508-A6C2-CAD60729BFCB}" type="sibTrans">
      <dgm:prSet/>
      <dgm:spPr/>
      <dgm:t>
        <a:bodyPr/>
        <a:lstStyle/>
        <a:p>
          <a:endParaRPr lang="en-US" sz="1000" b="1"/>
        </a:p>
      </dgm:t>
    </dgm:pt>
    <dgm:pt modelId="{713BC56B-A268-454D-A281-498B31F52099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百望云</a:t>
          </a:r>
          <a:r>
            <a:rPr lang="zh-CN" altLang="en-US" sz="10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™</a:t>
          </a: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智税</a:t>
          </a:r>
          <a:endParaRPr lang="en-US" sz="1000" b="1" kern="1200"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gm:t>
    </dgm:pt>
    <dgm:pt modelId="{4034C610-9B57-44A7-8F4F-F440B3A05199}" cxnId="{42C40DA4-0FF2-4227-9C20-0894AD95C20E}" type="parTrans">
      <dgm:prSet/>
      <dgm:spPr/>
      <dgm:t>
        <a:bodyPr/>
        <a:lstStyle/>
        <a:p>
          <a:endParaRPr lang="zh-CN" altLang="en-US"/>
        </a:p>
      </dgm:t>
    </dgm:pt>
    <dgm:pt modelId="{E7CAA97B-2D5B-4557-BD10-7EB22E844264}" cxnId="{42C40DA4-0FF2-4227-9C20-0894AD95C20E}" type="sibTrans">
      <dgm:prSet/>
      <dgm:spPr/>
      <dgm:t>
        <a:bodyPr/>
        <a:lstStyle/>
        <a:p>
          <a:endParaRPr lang="zh-CN" altLang="en-US"/>
        </a:p>
      </dgm:t>
    </dgm:pt>
    <dgm:pt modelId="{8B2181D6-F922-4A3E-B08D-13D37A371239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百望云</a:t>
          </a:r>
          <a:r>
            <a:rPr lang="zh-CN" altLang="en-US" sz="10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™</a:t>
          </a: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智数</a:t>
          </a:r>
          <a:endParaRPr lang="en-US" sz="1000" b="1" kern="1200"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gm:t>
    </dgm:pt>
    <dgm:pt modelId="{12B03206-4716-4AE1-AEE6-9F130D85CD34}" cxnId="{139734C0-C40D-4824-A587-99DF66A29B3D}" type="parTrans">
      <dgm:prSet/>
      <dgm:spPr/>
      <dgm:t>
        <a:bodyPr/>
        <a:lstStyle/>
        <a:p>
          <a:endParaRPr lang="zh-CN" altLang="en-US"/>
        </a:p>
      </dgm:t>
    </dgm:pt>
    <dgm:pt modelId="{4EEB5EC0-2709-4FA5-A49F-A27EA0B6A585}" cxnId="{139734C0-C40D-4824-A587-99DF66A29B3D}" type="sibTrans">
      <dgm:prSet/>
      <dgm:spPr/>
      <dgm:t>
        <a:bodyPr/>
        <a:lstStyle/>
        <a:p>
          <a:endParaRPr lang="zh-CN" altLang="en-US"/>
        </a:p>
      </dgm:t>
    </dgm:pt>
    <dgm:pt modelId="{65AB70E3-BE6E-463C-A742-AD149D41B91F}" type="pres">
      <dgm:prSet presAssocID="{7306CE8D-4502-4CDD-BABF-53F1C9D42D2B}" presName="diagram" presStyleCnt="0">
        <dgm:presLayoutVars>
          <dgm:dir/>
          <dgm:resizeHandles val="exact"/>
        </dgm:presLayoutVars>
      </dgm:prSet>
      <dgm:spPr/>
    </dgm:pt>
    <dgm:pt modelId="{AC462763-2A28-41B8-B760-B7287DE8C504}" type="pres">
      <dgm:prSet presAssocID="{3692FF5C-60B2-4E0A-AFA4-1F5FE7427C19}" presName="node" presStyleLbl="node1" presStyleIdx="0" presStyleCnt="5">
        <dgm:presLayoutVars>
          <dgm:bulletEnabled val="1"/>
        </dgm:presLayoutVars>
      </dgm:prSet>
      <dgm:spPr/>
    </dgm:pt>
    <dgm:pt modelId="{80F47DE3-DA52-4E29-8C39-72927998BDF7}" type="pres">
      <dgm:prSet presAssocID="{2A34E175-9C49-4BF8-882B-642D04A9372F}" presName="sibTrans" presStyleCnt="0"/>
      <dgm:spPr/>
    </dgm:pt>
    <dgm:pt modelId="{3719AAF7-3BC2-41DF-90B4-485D005850CB}" type="pres">
      <dgm:prSet presAssocID="{AE3316E0-2F97-48AA-BFE6-9D1645784B30}" presName="node" presStyleLbl="node1" presStyleIdx="1" presStyleCnt="5">
        <dgm:presLayoutVars>
          <dgm:bulletEnabled val="1"/>
        </dgm:presLayoutVars>
      </dgm:prSet>
      <dgm:spPr/>
    </dgm:pt>
    <dgm:pt modelId="{553C28E9-49BE-41A1-981E-04F9395818C4}" type="pres">
      <dgm:prSet presAssocID="{BBE002B4-B782-4E2F-8194-73D39980D8DD}" presName="sibTrans" presStyleCnt="0"/>
      <dgm:spPr/>
    </dgm:pt>
    <dgm:pt modelId="{5755C48E-354D-43F3-87E3-98833708C92D}" type="pres">
      <dgm:prSet presAssocID="{B55A6E72-853D-47A9-B4F5-1F5B3985FA11}" presName="node" presStyleLbl="node1" presStyleIdx="2" presStyleCnt="5">
        <dgm:presLayoutVars>
          <dgm:bulletEnabled val="1"/>
        </dgm:presLayoutVars>
      </dgm:prSet>
      <dgm:spPr/>
    </dgm:pt>
    <dgm:pt modelId="{26CCBF72-8260-40B9-A643-F49315B78024}" type="pres">
      <dgm:prSet presAssocID="{A02E803C-9F14-4398-956A-A827C004AF04}" presName="sibTrans" presStyleCnt="0"/>
      <dgm:spPr/>
    </dgm:pt>
    <dgm:pt modelId="{D906B6AE-88E6-4CAE-92A9-A97246BFF3C5}" type="pres">
      <dgm:prSet presAssocID="{713BC56B-A268-454D-A281-498B31F52099}" presName="node" presStyleLbl="node1" presStyleIdx="3" presStyleCnt="5">
        <dgm:presLayoutVars>
          <dgm:bulletEnabled val="1"/>
        </dgm:presLayoutVars>
      </dgm:prSet>
      <dgm:spPr/>
    </dgm:pt>
    <dgm:pt modelId="{E08057B2-3A35-4BAF-9275-AFBF086452FB}" type="pres">
      <dgm:prSet presAssocID="{E7CAA97B-2D5B-4557-BD10-7EB22E844264}" presName="sibTrans" presStyleCnt="0"/>
      <dgm:spPr/>
    </dgm:pt>
    <dgm:pt modelId="{40AA2ED4-E977-4765-9EBB-D3862ED22CEC}" type="pres">
      <dgm:prSet presAssocID="{8B2181D6-F922-4A3E-B08D-13D37A371239}" presName="node" presStyleLbl="node1" presStyleIdx="4" presStyleCnt="5">
        <dgm:presLayoutVars>
          <dgm:bulletEnabled val="1"/>
        </dgm:presLayoutVars>
      </dgm:prSet>
      <dgm:spPr/>
    </dgm:pt>
  </dgm:ptLst>
  <dgm:cxnLst>
    <dgm:cxn modelId="{0BDEC711-934F-4271-BECE-5F982FD157C0}" type="presOf" srcId="{7306CE8D-4502-4CDD-BABF-53F1C9D42D2B}" destId="{65AB70E3-BE6E-463C-A742-AD149D41B91F}" srcOrd="0" destOrd="0" presId="urn:microsoft.com/office/officeart/2005/8/layout/default#1"/>
    <dgm:cxn modelId="{A151C83F-C581-424D-8885-2C9063A3C4EE}" srcId="{7306CE8D-4502-4CDD-BABF-53F1C9D42D2B}" destId="{AE3316E0-2F97-48AA-BFE6-9D1645784B30}" srcOrd="1" destOrd="0" parTransId="{2E4960C0-968D-4D28-8BCD-9181DD68ECC4}" sibTransId="{BBE002B4-B782-4E2F-8194-73D39980D8DD}"/>
    <dgm:cxn modelId="{37EACC54-7722-4557-9868-173F295183C2}" type="presOf" srcId="{8B2181D6-F922-4A3E-B08D-13D37A371239}" destId="{40AA2ED4-E977-4765-9EBB-D3862ED22CEC}" srcOrd="0" destOrd="0" presId="urn:microsoft.com/office/officeart/2005/8/layout/default#1"/>
    <dgm:cxn modelId="{32AD378A-2372-43CC-A4B9-B6A6A059D42F}" type="presOf" srcId="{3692FF5C-60B2-4E0A-AFA4-1F5FE7427C19}" destId="{AC462763-2A28-41B8-B760-B7287DE8C504}" srcOrd="0" destOrd="0" presId="urn:microsoft.com/office/officeart/2005/8/layout/default#1"/>
    <dgm:cxn modelId="{42C40DA4-0FF2-4227-9C20-0894AD95C20E}" srcId="{7306CE8D-4502-4CDD-BABF-53F1C9D42D2B}" destId="{713BC56B-A268-454D-A281-498B31F52099}" srcOrd="3" destOrd="0" parTransId="{4034C610-9B57-44A7-8F4F-F440B3A05199}" sibTransId="{E7CAA97B-2D5B-4557-BD10-7EB22E844264}"/>
    <dgm:cxn modelId="{139734C0-C40D-4824-A587-99DF66A29B3D}" srcId="{7306CE8D-4502-4CDD-BABF-53F1C9D42D2B}" destId="{8B2181D6-F922-4A3E-B08D-13D37A371239}" srcOrd="4" destOrd="0" parTransId="{12B03206-4716-4AE1-AEE6-9F130D85CD34}" sibTransId="{4EEB5EC0-2709-4FA5-A49F-A27EA0B6A585}"/>
    <dgm:cxn modelId="{3009BFC4-87EB-4508-A6C2-CAD60729BFCB}" srcId="{7306CE8D-4502-4CDD-BABF-53F1C9D42D2B}" destId="{B55A6E72-853D-47A9-B4F5-1F5B3985FA11}" srcOrd="2" destOrd="0" parTransId="{622DE424-606A-4388-B8CE-4298489E274A}" sibTransId="{A02E803C-9F14-4398-956A-A827C004AF04}"/>
    <dgm:cxn modelId="{B94CFFD1-A5C3-4C8D-A57C-77A0BF7C1990}" type="presOf" srcId="{713BC56B-A268-454D-A281-498B31F52099}" destId="{D906B6AE-88E6-4CAE-92A9-A97246BFF3C5}" srcOrd="0" destOrd="0" presId="urn:microsoft.com/office/officeart/2005/8/layout/default#1"/>
    <dgm:cxn modelId="{841852DC-AEC9-4078-BFE6-CCFC9BB62E4B}" srcId="{7306CE8D-4502-4CDD-BABF-53F1C9D42D2B}" destId="{3692FF5C-60B2-4E0A-AFA4-1F5FE7427C19}" srcOrd="0" destOrd="0" parTransId="{D67C7B2C-F94F-44AA-89E2-EE97BBBC43A5}" sibTransId="{2A34E175-9C49-4BF8-882B-642D04A9372F}"/>
    <dgm:cxn modelId="{CF5299E4-8271-423A-8AD8-A02A19642C53}" type="presOf" srcId="{AE3316E0-2F97-48AA-BFE6-9D1645784B30}" destId="{3719AAF7-3BC2-41DF-90B4-485D005850CB}" srcOrd="0" destOrd="0" presId="urn:microsoft.com/office/officeart/2005/8/layout/default#1"/>
    <dgm:cxn modelId="{ECB5A1E9-44E4-4D45-ACA4-5D373BB1B577}" type="presOf" srcId="{B55A6E72-853D-47A9-B4F5-1F5B3985FA11}" destId="{5755C48E-354D-43F3-87E3-98833708C92D}" srcOrd="0" destOrd="0" presId="urn:microsoft.com/office/officeart/2005/8/layout/default#1"/>
    <dgm:cxn modelId="{3C6DDA2C-45EE-4807-8B26-689A5C66CE77}" type="presParOf" srcId="{65AB70E3-BE6E-463C-A742-AD149D41B91F}" destId="{AC462763-2A28-41B8-B760-B7287DE8C504}" srcOrd="0" destOrd="0" presId="urn:microsoft.com/office/officeart/2005/8/layout/default#1"/>
    <dgm:cxn modelId="{A3239556-4CB6-42EC-9D2D-D9C6123F4A18}" type="presParOf" srcId="{65AB70E3-BE6E-463C-A742-AD149D41B91F}" destId="{80F47DE3-DA52-4E29-8C39-72927998BDF7}" srcOrd="1" destOrd="0" presId="urn:microsoft.com/office/officeart/2005/8/layout/default#1"/>
    <dgm:cxn modelId="{3FF2866F-8174-4729-9498-173B05AD87A0}" type="presParOf" srcId="{65AB70E3-BE6E-463C-A742-AD149D41B91F}" destId="{3719AAF7-3BC2-41DF-90B4-485D005850CB}" srcOrd="2" destOrd="0" presId="urn:microsoft.com/office/officeart/2005/8/layout/default#1"/>
    <dgm:cxn modelId="{FA191FD7-DDFB-471B-B2C7-CF6967AEE3DF}" type="presParOf" srcId="{65AB70E3-BE6E-463C-A742-AD149D41B91F}" destId="{553C28E9-49BE-41A1-981E-04F9395818C4}" srcOrd="3" destOrd="0" presId="urn:microsoft.com/office/officeart/2005/8/layout/default#1"/>
    <dgm:cxn modelId="{10C3A885-D6AB-4133-94E3-8FAF922493E6}" type="presParOf" srcId="{65AB70E3-BE6E-463C-A742-AD149D41B91F}" destId="{5755C48E-354D-43F3-87E3-98833708C92D}" srcOrd="4" destOrd="0" presId="urn:microsoft.com/office/officeart/2005/8/layout/default#1"/>
    <dgm:cxn modelId="{759C190D-024D-4891-9674-A07430AA5A51}" type="presParOf" srcId="{65AB70E3-BE6E-463C-A742-AD149D41B91F}" destId="{26CCBF72-8260-40B9-A643-F49315B78024}" srcOrd="5" destOrd="0" presId="urn:microsoft.com/office/officeart/2005/8/layout/default#1"/>
    <dgm:cxn modelId="{A583B23B-05E3-46C2-ABA2-B449E813E008}" type="presParOf" srcId="{65AB70E3-BE6E-463C-A742-AD149D41B91F}" destId="{D906B6AE-88E6-4CAE-92A9-A97246BFF3C5}" srcOrd="6" destOrd="0" presId="urn:microsoft.com/office/officeart/2005/8/layout/default#1"/>
    <dgm:cxn modelId="{5D539843-97D3-48FD-9266-A0B806CD71D1}" type="presParOf" srcId="{65AB70E3-BE6E-463C-A742-AD149D41B91F}" destId="{E08057B2-3A35-4BAF-9275-AFBF086452FB}" srcOrd="7" destOrd="0" presId="urn:microsoft.com/office/officeart/2005/8/layout/default#1"/>
    <dgm:cxn modelId="{7E819615-8182-4806-9604-D6A37F2773A3}" type="presParOf" srcId="{65AB70E3-BE6E-463C-A742-AD149D41B91F}" destId="{40AA2ED4-E977-4765-9EBB-D3862ED22CE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CB7DC95-FF3E-4996-8025-9CE8EF8E9F76}" type="doc">
      <dgm:prSet loTypeId="urn:microsoft.com/office/officeart/2005/8/layout/chevron1" loCatId="process" qsTypeId="urn:microsoft.com/office/officeart/2005/8/quickstyle/simple1#3" qsCatId="simple" csTypeId="urn:microsoft.com/office/officeart/2005/8/colors/accent1_2#2" csCatId="accent1" phldr="1"/>
      <dgm:spPr/>
    </dgm:pt>
    <dgm:pt modelId="{4980C742-57F5-4C51-92EE-4B97F6280770}">
      <dgm:prSet phldrT="[Text]" custT="1"/>
      <dgm:spPr/>
      <dgm:t>
        <a:bodyPr/>
        <a:lstStyle/>
        <a:p>
          <a:r>
            <a:rPr lang="zh-CN" altLang="en-US" sz="1100" b="1">
              <a:latin typeface="微软雅黑" panose="020B0503020204020204" pitchFamily="34" charset="-122"/>
              <a:ea typeface="微软雅黑" panose="020B0503020204020204" pitchFamily="34" charset="-122"/>
            </a:rPr>
            <a:t>数字资产</a:t>
          </a:r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A0971F-3AC0-4872-80C8-3FA59DCEF73B}" cxnId="{DFC0A511-08FC-4A90-B844-933262E6DE8B}" type="parTrans">
      <dgm:prSet/>
      <dgm:spPr/>
      <dgm:t>
        <a:bodyPr/>
        <a:lstStyle/>
        <a:p>
          <a:endParaRPr lang="en-US" sz="1100"/>
        </a:p>
      </dgm:t>
    </dgm:pt>
    <dgm:pt modelId="{CE872FBB-18D2-41A0-9752-541C926169FB}" cxnId="{DFC0A511-08FC-4A90-B844-933262E6DE8B}" type="sibTrans">
      <dgm:prSet/>
      <dgm:spPr/>
      <dgm:t>
        <a:bodyPr/>
        <a:lstStyle/>
        <a:p>
          <a:endParaRPr lang="en-US" sz="1100"/>
        </a:p>
      </dgm:t>
    </dgm:pt>
    <dgm:pt modelId="{483C3C03-0E05-4D45-96E4-6CE3BFF441F8}">
      <dgm:prSet phldrT="[Tex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数字资产     交易</a:t>
          </a:r>
          <a:endParaRPr lang="en-US" sz="1100" b="1" kern="120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562EA62-5B97-43AA-8A95-A20DE71A06C8}" cxnId="{A46C459A-CDFC-49AE-AF0D-58090D0EBAFE}" type="parTrans">
      <dgm:prSet/>
      <dgm:spPr/>
      <dgm:t>
        <a:bodyPr/>
        <a:lstStyle/>
        <a:p>
          <a:endParaRPr lang="en-US" sz="1100"/>
        </a:p>
      </dgm:t>
    </dgm:pt>
    <dgm:pt modelId="{471C0687-EC35-4D47-A19D-D750D111AE63}" cxnId="{A46C459A-CDFC-49AE-AF0D-58090D0EBAFE}" type="sibTrans">
      <dgm:prSet/>
      <dgm:spPr/>
      <dgm:t>
        <a:bodyPr/>
        <a:lstStyle/>
        <a:p>
          <a:endParaRPr lang="en-US" sz="1100"/>
        </a:p>
      </dgm:t>
    </dgm:pt>
    <dgm:pt modelId="{82DAC8DE-64AC-4EF1-A8E5-CF6D59B8BE1A}">
      <dgm:prSet phldrT="[Tex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数字货币</a:t>
          </a:r>
          <a:endParaRPr lang="en-US" sz="1100" b="1" kern="120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32DE946-2522-461A-97D0-022257B83E77}" cxnId="{E52D90B5-1C04-4257-97E5-A9A55DFA2447}" type="parTrans">
      <dgm:prSet/>
      <dgm:spPr/>
      <dgm:t>
        <a:bodyPr/>
        <a:lstStyle/>
        <a:p>
          <a:endParaRPr lang="en-US" sz="1100"/>
        </a:p>
      </dgm:t>
    </dgm:pt>
    <dgm:pt modelId="{12E73C85-491C-408A-9194-54F992B35DFB}" cxnId="{E52D90B5-1C04-4257-97E5-A9A55DFA2447}" type="sibTrans">
      <dgm:prSet/>
      <dgm:spPr/>
      <dgm:t>
        <a:bodyPr/>
        <a:lstStyle/>
        <a:p>
          <a:endParaRPr lang="en-US" sz="1100"/>
        </a:p>
      </dgm:t>
    </dgm:pt>
    <dgm:pt modelId="{5B67C57C-5096-4E04-9756-DDAFBFD72D2D}" type="pres">
      <dgm:prSet presAssocID="{BCB7DC95-FF3E-4996-8025-9CE8EF8E9F76}" presName="Name0" presStyleCnt="0">
        <dgm:presLayoutVars>
          <dgm:dir/>
          <dgm:animLvl val="lvl"/>
          <dgm:resizeHandles val="exact"/>
        </dgm:presLayoutVars>
      </dgm:prSet>
      <dgm:spPr/>
    </dgm:pt>
    <dgm:pt modelId="{51679FE8-91AC-4D4F-BEA1-3B214C80C273}" type="pres">
      <dgm:prSet presAssocID="{4980C742-57F5-4C51-92EE-4B97F6280770}" presName="parTxOnly" presStyleLbl="node1" presStyleIdx="0" presStyleCnt="3" custScaleY="144110">
        <dgm:presLayoutVars>
          <dgm:chMax val="0"/>
          <dgm:chPref val="0"/>
          <dgm:bulletEnabled val="1"/>
        </dgm:presLayoutVars>
      </dgm:prSet>
      <dgm:spPr/>
    </dgm:pt>
    <dgm:pt modelId="{94B61C8F-F89A-4CD7-B524-B60AFD5CDEBA}" type="pres">
      <dgm:prSet presAssocID="{CE872FBB-18D2-41A0-9752-541C926169FB}" presName="parTxOnlySpace" presStyleCnt="0"/>
      <dgm:spPr/>
    </dgm:pt>
    <dgm:pt modelId="{37678BAA-6D1A-47F2-91AC-F48378C1D053}" type="pres">
      <dgm:prSet presAssocID="{483C3C03-0E05-4D45-96E4-6CE3BFF441F8}" presName="parTxOnly" presStyleLbl="node1" presStyleIdx="1" presStyleCnt="3" custScaleX="141960" custScaleY="144110">
        <dgm:presLayoutVars>
          <dgm:chMax val="0"/>
          <dgm:chPref val="0"/>
          <dgm:bulletEnabled val="1"/>
        </dgm:presLayoutVars>
      </dgm:prSet>
      <dgm:spPr/>
    </dgm:pt>
    <dgm:pt modelId="{AF304A46-1DF6-4F46-84D3-DA8F895978DA}" type="pres">
      <dgm:prSet presAssocID="{471C0687-EC35-4D47-A19D-D750D111AE63}" presName="parTxOnlySpace" presStyleCnt="0"/>
      <dgm:spPr/>
    </dgm:pt>
    <dgm:pt modelId="{82F0A69E-40F2-4372-9C23-CAAE0D5799AC}" type="pres">
      <dgm:prSet presAssocID="{82DAC8DE-64AC-4EF1-A8E5-CF6D59B8BE1A}" presName="parTxOnly" presStyleLbl="node1" presStyleIdx="2" presStyleCnt="3" custScaleY="144110">
        <dgm:presLayoutVars>
          <dgm:chMax val="0"/>
          <dgm:chPref val="0"/>
          <dgm:bulletEnabled val="1"/>
        </dgm:presLayoutVars>
      </dgm:prSet>
      <dgm:spPr/>
    </dgm:pt>
  </dgm:ptLst>
  <dgm:cxnLst>
    <dgm:cxn modelId="{DFC0A511-08FC-4A90-B844-933262E6DE8B}" srcId="{BCB7DC95-FF3E-4996-8025-9CE8EF8E9F76}" destId="{4980C742-57F5-4C51-92EE-4B97F6280770}" srcOrd="0" destOrd="0" parTransId="{9DA0971F-3AC0-4872-80C8-3FA59DCEF73B}" sibTransId="{CE872FBB-18D2-41A0-9752-541C926169FB}"/>
    <dgm:cxn modelId="{BB6A301E-480A-4AB0-916C-2D54638587B3}" type="presOf" srcId="{BCB7DC95-FF3E-4996-8025-9CE8EF8E9F76}" destId="{5B67C57C-5096-4E04-9756-DDAFBFD72D2D}" srcOrd="0" destOrd="0" presId="urn:microsoft.com/office/officeart/2005/8/layout/chevron1"/>
    <dgm:cxn modelId="{A7F8D442-1FD6-4A22-A250-7E23E6087B30}" type="presOf" srcId="{4980C742-57F5-4C51-92EE-4B97F6280770}" destId="{51679FE8-91AC-4D4F-BEA1-3B214C80C273}" srcOrd="0" destOrd="0" presId="urn:microsoft.com/office/officeart/2005/8/layout/chevron1"/>
    <dgm:cxn modelId="{7BAF2B45-26A8-4C6F-A773-58B3899A3030}" type="presOf" srcId="{82DAC8DE-64AC-4EF1-A8E5-CF6D59B8BE1A}" destId="{82F0A69E-40F2-4372-9C23-CAAE0D5799AC}" srcOrd="0" destOrd="0" presId="urn:microsoft.com/office/officeart/2005/8/layout/chevron1"/>
    <dgm:cxn modelId="{85533078-0228-44E3-9BA9-9BE3722AB17B}" type="presOf" srcId="{483C3C03-0E05-4D45-96E4-6CE3BFF441F8}" destId="{37678BAA-6D1A-47F2-91AC-F48378C1D053}" srcOrd="0" destOrd="0" presId="urn:microsoft.com/office/officeart/2005/8/layout/chevron1"/>
    <dgm:cxn modelId="{A46C459A-CDFC-49AE-AF0D-58090D0EBAFE}" srcId="{BCB7DC95-FF3E-4996-8025-9CE8EF8E9F76}" destId="{483C3C03-0E05-4D45-96E4-6CE3BFF441F8}" srcOrd="1" destOrd="0" parTransId="{4562EA62-5B97-43AA-8A95-A20DE71A06C8}" sibTransId="{471C0687-EC35-4D47-A19D-D750D111AE63}"/>
    <dgm:cxn modelId="{E52D90B5-1C04-4257-97E5-A9A55DFA2447}" srcId="{BCB7DC95-FF3E-4996-8025-9CE8EF8E9F76}" destId="{82DAC8DE-64AC-4EF1-A8E5-CF6D59B8BE1A}" srcOrd="2" destOrd="0" parTransId="{E32DE946-2522-461A-97D0-022257B83E77}" sibTransId="{12E73C85-491C-408A-9194-54F992B35DFB}"/>
    <dgm:cxn modelId="{560DD8D4-24AF-4573-9B23-6C3F55624B41}" type="presParOf" srcId="{5B67C57C-5096-4E04-9756-DDAFBFD72D2D}" destId="{51679FE8-91AC-4D4F-BEA1-3B214C80C273}" srcOrd="0" destOrd="0" presId="urn:microsoft.com/office/officeart/2005/8/layout/chevron1"/>
    <dgm:cxn modelId="{745E22F0-12E7-4F8E-9DA9-F87C7A7ABD86}" type="presParOf" srcId="{5B67C57C-5096-4E04-9756-DDAFBFD72D2D}" destId="{94B61C8F-F89A-4CD7-B524-B60AFD5CDEBA}" srcOrd="1" destOrd="0" presId="urn:microsoft.com/office/officeart/2005/8/layout/chevron1"/>
    <dgm:cxn modelId="{8188100D-7CF5-46C7-B608-6872845F7209}" type="presParOf" srcId="{5B67C57C-5096-4E04-9756-DDAFBFD72D2D}" destId="{37678BAA-6D1A-47F2-91AC-F48378C1D053}" srcOrd="2" destOrd="0" presId="urn:microsoft.com/office/officeart/2005/8/layout/chevron1"/>
    <dgm:cxn modelId="{FE466AF0-C686-4555-9F98-F11C26476CDB}" type="presParOf" srcId="{5B67C57C-5096-4E04-9756-DDAFBFD72D2D}" destId="{AF304A46-1DF6-4F46-84D3-DA8F895978DA}" srcOrd="3" destOrd="0" presId="urn:microsoft.com/office/officeart/2005/8/layout/chevron1"/>
    <dgm:cxn modelId="{4B96D54E-6E59-464B-B99B-C0CF4807CDD4}" type="presParOf" srcId="{5B67C57C-5096-4E04-9756-DDAFBFD72D2D}" destId="{82F0A69E-40F2-4372-9C23-CAAE0D5799A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B7DC95-FF3E-4996-8025-9CE8EF8E9F76}" type="doc">
      <dgm:prSet loTypeId="urn:microsoft.com/office/officeart/2005/8/layout/chevron1" loCatId="process" qsTypeId="urn:microsoft.com/office/officeart/2005/8/quickstyle/simple1#4" qsCatId="simple" csTypeId="urn:microsoft.com/office/officeart/2005/8/colors/accent1_2#3" csCatId="accent1" phldr="1"/>
      <dgm:spPr/>
    </dgm:pt>
    <dgm:pt modelId="{4980C742-57F5-4C51-92EE-4B97F6280770}">
      <dgm:prSet phldrT="[Text]" custT="1"/>
      <dgm:spPr/>
      <dgm:t>
        <a:bodyPr/>
        <a:lstStyle/>
        <a:p>
          <a:r>
            <a:rPr lang="zh-CN" altLang="en-US" sz="1100" b="1">
              <a:latin typeface="微软雅黑" panose="020B0503020204020204" pitchFamily="34" charset="-122"/>
              <a:ea typeface="微软雅黑" panose="020B0503020204020204" pitchFamily="34" charset="-122"/>
            </a:rPr>
            <a:t>卖方 网络</a:t>
          </a:r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A0971F-3AC0-4872-80C8-3FA59DCEF73B}" cxnId="{DFC0A511-08FC-4A90-B844-933262E6DE8B}" type="parTrans">
      <dgm:prSet/>
      <dgm:spPr/>
      <dgm:t>
        <a:bodyPr/>
        <a:lstStyle/>
        <a:p>
          <a:endParaRPr lang="en-US" sz="1100"/>
        </a:p>
      </dgm:t>
    </dgm:pt>
    <dgm:pt modelId="{CE872FBB-18D2-41A0-9752-541C926169FB}" cxnId="{DFC0A511-08FC-4A90-B844-933262E6DE8B}" type="sibTrans">
      <dgm:prSet/>
      <dgm:spPr/>
      <dgm:t>
        <a:bodyPr/>
        <a:lstStyle/>
        <a:p>
          <a:endParaRPr lang="en-US" sz="1100"/>
        </a:p>
      </dgm:t>
    </dgm:pt>
    <dgm:pt modelId="{483C3C03-0E05-4D45-96E4-6CE3BFF441F8}">
      <dgm:prSet phldrT="[Tex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三方 服务</a:t>
          </a:r>
          <a:endParaRPr lang="en-US" sz="1100" b="1" kern="120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562EA62-5B97-43AA-8A95-A20DE71A06C8}" cxnId="{A46C459A-CDFC-49AE-AF0D-58090D0EBAFE}" type="parTrans">
      <dgm:prSet/>
      <dgm:spPr/>
      <dgm:t>
        <a:bodyPr/>
        <a:lstStyle/>
        <a:p>
          <a:endParaRPr lang="en-US" sz="1100"/>
        </a:p>
      </dgm:t>
    </dgm:pt>
    <dgm:pt modelId="{471C0687-EC35-4D47-A19D-D750D111AE63}" cxnId="{A46C459A-CDFC-49AE-AF0D-58090D0EBAFE}" type="sibTrans">
      <dgm:prSet/>
      <dgm:spPr/>
      <dgm:t>
        <a:bodyPr/>
        <a:lstStyle/>
        <a:p>
          <a:endParaRPr lang="en-US" sz="1100"/>
        </a:p>
      </dgm:t>
    </dgm:pt>
    <dgm:pt modelId="{82DAC8DE-64AC-4EF1-A8E5-CF6D59B8BE1A}">
      <dgm:prSet phldrT="[Tex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卖方 网络</a:t>
          </a:r>
          <a:endParaRPr lang="en-US" sz="1100" b="1" kern="120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32DE946-2522-461A-97D0-022257B83E77}" cxnId="{E52D90B5-1C04-4257-97E5-A9A55DFA2447}" type="parTrans">
      <dgm:prSet/>
      <dgm:spPr/>
      <dgm:t>
        <a:bodyPr/>
        <a:lstStyle/>
        <a:p>
          <a:endParaRPr lang="en-US" sz="1100"/>
        </a:p>
      </dgm:t>
    </dgm:pt>
    <dgm:pt modelId="{12E73C85-491C-408A-9194-54F992B35DFB}" cxnId="{E52D90B5-1C04-4257-97E5-A9A55DFA2447}" type="sibTrans">
      <dgm:prSet/>
      <dgm:spPr/>
      <dgm:t>
        <a:bodyPr/>
        <a:lstStyle/>
        <a:p>
          <a:endParaRPr lang="en-US" sz="1100"/>
        </a:p>
      </dgm:t>
    </dgm:pt>
    <dgm:pt modelId="{5B67C57C-5096-4E04-9756-DDAFBFD72D2D}" type="pres">
      <dgm:prSet presAssocID="{BCB7DC95-FF3E-4996-8025-9CE8EF8E9F76}" presName="Name0" presStyleCnt="0">
        <dgm:presLayoutVars>
          <dgm:dir/>
          <dgm:animLvl val="lvl"/>
          <dgm:resizeHandles val="exact"/>
        </dgm:presLayoutVars>
      </dgm:prSet>
      <dgm:spPr/>
    </dgm:pt>
    <dgm:pt modelId="{51679FE8-91AC-4D4F-BEA1-3B214C80C273}" type="pres">
      <dgm:prSet presAssocID="{4980C742-57F5-4C51-92EE-4B97F6280770}" presName="parTxOnly" presStyleLbl="node1" presStyleIdx="0" presStyleCnt="3" custScaleY="144110">
        <dgm:presLayoutVars>
          <dgm:chMax val="0"/>
          <dgm:chPref val="0"/>
          <dgm:bulletEnabled val="1"/>
        </dgm:presLayoutVars>
      </dgm:prSet>
      <dgm:spPr/>
    </dgm:pt>
    <dgm:pt modelId="{94B61C8F-F89A-4CD7-B524-B60AFD5CDEBA}" type="pres">
      <dgm:prSet presAssocID="{CE872FBB-18D2-41A0-9752-541C926169FB}" presName="parTxOnlySpace" presStyleCnt="0"/>
      <dgm:spPr/>
    </dgm:pt>
    <dgm:pt modelId="{37678BAA-6D1A-47F2-91AC-F48378C1D053}" type="pres">
      <dgm:prSet presAssocID="{483C3C03-0E05-4D45-96E4-6CE3BFF441F8}" presName="parTxOnly" presStyleLbl="node1" presStyleIdx="1" presStyleCnt="3" custScaleY="144110">
        <dgm:presLayoutVars>
          <dgm:chMax val="0"/>
          <dgm:chPref val="0"/>
          <dgm:bulletEnabled val="1"/>
        </dgm:presLayoutVars>
      </dgm:prSet>
      <dgm:spPr/>
    </dgm:pt>
    <dgm:pt modelId="{AF304A46-1DF6-4F46-84D3-DA8F895978DA}" type="pres">
      <dgm:prSet presAssocID="{471C0687-EC35-4D47-A19D-D750D111AE63}" presName="parTxOnlySpace" presStyleCnt="0"/>
      <dgm:spPr/>
    </dgm:pt>
    <dgm:pt modelId="{82F0A69E-40F2-4372-9C23-CAAE0D5799AC}" type="pres">
      <dgm:prSet presAssocID="{82DAC8DE-64AC-4EF1-A8E5-CF6D59B8BE1A}" presName="parTxOnly" presStyleLbl="node1" presStyleIdx="2" presStyleCnt="3" custScaleY="144110">
        <dgm:presLayoutVars>
          <dgm:chMax val="0"/>
          <dgm:chPref val="0"/>
          <dgm:bulletEnabled val="1"/>
        </dgm:presLayoutVars>
      </dgm:prSet>
      <dgm:spPr/>
    </dgm:pt>
  </dgm:ptLst>
  <dgm:cxnLst>
    <dgm:cxn modelId="{DFC0A511-08FC-4A90-B844-933262E6DE8B}" srcId="{BCB7DC95-FF3E-4996-8025-9CE8EF8E9F76}" destId="{4980C742-57F5-4C51-92EE-4B97F6280770}" srcOrd="0" destOrd="0" parTransId="{9DA0971F-3AC0-4872-80C8-3FA59DCEF73B}" sibTransId="{CE872FBB-18D2-41A0-9752-541C926169FB}"/>
    <dgm:cxn modelId="{BB6A301E-480A-4AB0-916C-2D54638587B3}" type="presOf" srcId="{BCB7DC95-FF3E-4996-8025-9CE8EF8E9F76}" destId="{5B67C57C-5096-4E04-9756-DDAFBFD72D2D}" srcOrd="0" destOrd="0" presId="urn:microsoft.com/office/officeart/2005/8/layout/chevron1"/>
    <dgm:cxn modelId="{A7F8D442-1FD6-4A22-A250-7E23E6087B30}" type="presOf" srcId="{4980C742-57F5-4C51-92EE-4B97F6280770}" destId="{51679FE8-91AC-4D4F-BEA1-3B214C80C273}" srcOrd="0" destOrd="0" presId="urn:microsoft.com/office/officeart/2005/8/layout/chevron1"/>
    <dgm:cxn modelId="{7BAF2B45-26A8-4C6F-A773-58B3899A3030}" type="presOf" srcId="{82DAC8DE-64AC-4EF1-A8E5-CF6D59B8BE1A}" destId="{82F0A69E-40F2-4372-9C23-CAAE0D5799AC}" srcOrd="0" destOrd="0" presId="urn:microsoft.com/office/officeart/2005/8/layout/chevron1"/>
    <dgm:cxn modelId="{85533078-0228-44E3-9BA9-9BE3722AB17B}" type="presOf" srcId="{483C3C03-0E05-4D45-96E4-6CE3BFF441F8}" destId="{37678BAA-6D1A-47F2-91AC-F48378C1D053}" srcOrd="0" destOrd="0" presId="urn:microsoft.com/office/officeart/2005/8/layout/chevron1"/>
    <dgm:cxn modelId="{A46C459A-CDFC-49AE-AF0D-58090D0EBAFE}" srcId="{BCB7DC95-FF3E-4996-8025-9CE8EF8E9F76}" destId="{483C3C03-0E05-4D45-96E4-6CE3BFF441F8}" srcOrd="1" destOrd="0" parTransId="{4562EA62-5B97-43AA-8A95-A20DE71A06C8}" sibTransId="{471C0687-EC35-4D47-A19D-D750D111AE63}"/>
    <dgm:cxn modelId="{E52D90B5-1C04-4257-97E5-A9A55DFA2447}" srcId="{BCB7DC95-FF3E-4996-8025-9CE8EF8E9F76}" destId="{82DAC8DE-64AC-4EF1-A8E5-CF6D59B8BE1A}" srcOrd="2" destOrd="0" parTransId="{E32DE946-2522-461A-97D0-022257B83E77}" sibTransId="{12E73C85-491C-408A-9194-54F992B35DFB}"/>
    <dgm:cxn modelId="{560DD8D4-24AF-4573-9B23-6C3F55624B41}" type="presParOf" srcId="{5B67C57C-5096-4E04-9756-DDAFBFD72D2D}" destId="{51679FE8-91AC-4D4F-BEA1-3B214C80C273}" srcOrd="0" destOrd="0" presId="urn:microsoft.com/office/officeart/2005/8/layout/chevron1"/>
    <dgm:cxn modelId="{745E22F0-12E7-4F8E-9DA9-F87C7A7ABD86}" type="presParOf" srcId="{5B67C57C-5096-4E04-9756-DDAFBFD72D2D}" destId="{94B61C8F-F89A-4CD7-B524-B60AFD5CDEBA}" srcOrd="1" destOrd="0" presId="urn:microsoft.com/office/officeart/2005/8/layout/chevron1"/>
    <dgm:cxn modelId="{8188100D-7CF5-46C7-B608-6872845F7209}" type="presParOf" srcId="{5B67C57C-5096-4E04-9756-DDAFBFD72D2D}" destId="{37678BAA-6D1A-47F2-91AC-F48378C1D053}" srcOrd="2" destOrd="0" presId="urn:microsoft.com/office/officeart/2005/8/layout/chevron1"/>
    <dgm:cxn modelId="{FE466AF0-C686-4555-9F98-F11C26476CDB}" type="presParOf" srcId="{5B67C57C-5096-4E04-9756-DDAFBFD72D2D}" destId="{AF304A46-1DF6-4F46-84D3-DA8F895978DA}" srcOrd="3" destOrd="0" presId="urn:microsoft.com/office/officeart/2005/8/layout/chevron1"/>
    <dgm:cxn modelId="{4B96D54E-6E59-464B-B99B-C0CF4807CDD4}" type="presParOf" srcId="{5B67C57C-5096-4E04-9756-DDAFBFD72D2D}" destId="{82F0A69E-40F2-4372-9C23-CAAE0D5799A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2D3F44-725F-40F3-916C-65053BEDE128}" type="doc">
      <dgm:prSet loTypeId="urn:microsoft.com/office/officeart/2005/8/layout/radial6#1" loCatId="relationship" qsTypeId="urn:microsoft.com/office/officeart/2005/8/quickstyle/simple4#2" qsCatId="simple" csTypeId="urn:microsoft.com/office/officeart/2005/8/colors/accent6_2#1" csCatId="accent6" phldr="1"/>
      <dgm:spPr/>
      <dgm:t>
        <a:bodyPr/>
        <a:lstStyle/>
        <a:p>
          <a:endParaRPr lang="zh-CN" altLang="en-US"/>
        </a:p>
      </dgm:t>
    </dgm:pt>
    <dgm:pt modelId="{53944090-8BC9-4824-A91C-E821B808FAC8}">
      <dgm:prSet phldrT="[文本]" custT="1"/>
      <dgm:spPr/>
      <dgm:t>
        <a:bodyPr lIns="0" rIns="0"/>
        <a:lstStyle/>
        <a:p>
          <a:r>
            <a:rPr lang="zh-CN" altLang="en-US" sz="1400" b="1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     票单证</a:t>
          </a:r>
        </a:p>
      </dgm:t>
    </dgm:pt>
    <dgm:pt modelId="{9530C3F6-DF00-4979-ABF7-1D70C4854B73}" cxnId="{4A805603-616D-451A-AF3C-D22A055011DA}" type="parTrans">
      <dgm:prSet/>
      <dgm:spPr/>
      <dgm:t>
        <a:bodyPr/>
        <a:lstStyle/>
        <a:p>
          <a:endParaRPr lang="zh-CN" altLang="en-US" sz="1800" b="1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AEB27F8-B52D-437C-A24A-B4339C3898F2}" cxnId="{4A805603-616D-451A-AF3C-D22A055011DA}" type="sibTrans">
      <dgm:prSet/>
      <dgm:spPr/>
      <dgm:t>
        <a:bodyPr/>
        <a:lstStyle/>
        <a:p>
          <a:endParaRPr lang="zh-CN" altLang="en-US" sz="1800" b="1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83FCE0E8-7F62-4119-A6E5-90782B1470C3}">
      <dgm:prSet phldrT="[文本]" custT="1"/>
      <dgm:spPr/>
      <dgm:t>
        <a:bodyPr/>
        <a:lstStyle/>
        <a:p>
          <a:r>
            <a:rPr lang="zh-CN" altLang="en-US" sz="1100" b="1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电子订单</a:t>
          </a:r>
          <a:endParaRPr lang="zh-CN" altLang="en-US" sz="1100" b="1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2988361-B30D-4273-8FED-31A49007D809}" cxnId="{760D28CA-FCE4-4D37-9024-30ED142A8F7A}" type="parTrans">
      <dgm:prSet/>
      <dgm:spPr/>
      <dgm:t>
        <a:bodyPr/>
        <a:lstStyle/>
        <a:p>
          <a:endParaRPr lang="zh-CN" altLang="en-US" sz="1800" b="1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EB399F62-3B20-41D0-A07D-D75A3C4A8BA6}" cxnId="{760D28CA-FCE4-4D37-9024-30ED142A8F7A}" type="sibTrans">
      <dgm:prSet/>
      <dgm:spPr/>
      <dgm:t>
        <a:bodyPr/>
        <a:lstStyle/>
        <a:p>
          <a:endParaRPr lang="zh-CN" altLang="en-US" sz="1800" b="1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BD496C6D-24EA-4242-B0BE-0BE30A506141}">
      <dgm:prSet phldrT="[文本]" custT="1"/>
      <dgm:spPr>
        <a:xfrm>
          <a:off x="4267173" y="829964"/>
          <a:ext cx="1602315" cy="801157"/>
        </a:xfrm>
        <a:solidFill>
          <a:srgbClr val="5B9BD5">
            <a:hueOff val="-1126424"/>
            <a:satOff val="-2894"/>
            <a:lumOff val="-195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电子运单</a:t>
          </a:r>
        </a:p>
      </dgm:t>
    </dgm:pt>
    <dgm:pt modelId="{BD0E3EF1-1E5D-46A1-8830-C585AB84DDFE}" cxnId="{0D22CF15-483D-4224-9653-BEDA50C9A42C}" type="parTrans">
      <dgm:prSet/>
      <dgm:spPr/>
      <dgm:t>
        <a:bodyPr/>
        <a:lstStyle/>
        <a:p>
          <a:endParaRPr lang="zh-CN" altLang="en-US"/>
        </a:p>
      </dgm:t>
    </dgm:pt>
    <dgm:pt modelId="{34336FBE-3E95-4BE2-AC76-325E0A744FE2}" cxnId="{0D22CF15-483D-4224-9653-BEDA50C9A42C}" type="sibTrans">
      <dgm:prSet/>
      <dgm:spPr/>
      <dgm:t>
        <a:bodyPr/>
        <a:lstStyle/>
        <a:p>
          <a:endParaRPr lang="zh-CN" altLang="en-US"/>
        </a:p>
      </dgm:t>
    </dgm:pt>
    <dgm:pt modelId="{DFBA02D7-9BF6-4EB1-B3E7-4BFDC5743EEB}">
      <dgm:prSet phldrT="[文本]" custT="1"/>
      <dgm:spPr>
        <a:xfrm>
          <a:off x="4691933" y="2690960"/>
          <a:ext cx="1602315" cy="801157"/>
        </a:xfrm>
        <a:solidFill>
          <a:srgbClr val="5B9BD5">
            <a:hueOff val="-2252848"/>
            <a:satOff val="-5797"/>
            <a:lumOff val="-391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电子货单</a:t>
          </a:r>
        </a:p>
      </dgm:t>
    </dgm:pt>
    <dgm:pt modelId="{8E03B68C-3491-4AFE-8A61-5D2F5330A734}" cxnId="{DF046411-C73F-4A8E-BE32-FB8B1E7D140C}" type="parTrans">
      <dgm:prSet/>
      <dgm:spPr/>
      <dgm:t>
        <a:bodyPr/>
        <a:lstStyle/>
        <a:p>
          <a:endParaRPr lang="zh-CN" altLang="en-US"/>
        </a:p>
      </dgm:t>
    </dgm:pt>
    <dgm:pt modelId="{926523FC-B1E6-4D59-ACA8-B076A6D3249F}" cxnId="{DF046411-C73F-4A8E-BE32-FB8B1E7D140C}" type="sibTrans">
      <dgm:prSet/>
      <dgm:spPr/>
      <dgm:t>
        <a:bodyPr/>
        <a:lstStyle/>
        <a:p>
          <a:endParaRPr lang="zh-CN" altLang="en-US"/>
        </a:p>
      </dgm:t>
    </dgm:pt>
    <dgm:pt modelId="{617F8180-AFD1-4E1B-A0EA-5A6FFDCB2CED}">
      <dgm:prSet phldrT="[文本]"/>
      <dgm:spPr>
        <a:xfrm>
          <a:off x="3501782" y="4183363"/>
          <a:ext cx="1602315" cy="801157"/>
        </a:xfrm>
        <a:solidFill>
          <a:srgbClr val="5B9BD5">
            <a:hueOff val="-3379271"/>
            <a:satOff val="-8701"/>
            <a:lumOff val="-587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b="1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 仓单</a:t>
          </a:r>
        </a:p>
      </dgm:t>
    </dgm:pt>
    <dgm:pt modelId="{A2AA90B5-C95F-4179-B789-BCB1FB5020C5}" cxnId="{852C47CC-FB80-4DB4-BE79-60C2A75D7240}" type="parTrans">
      <dgm:prSet/>
      <dgm:spPr/>
      <dgm:t>
        <a:bodyPr/>
        <a:lstStyle/>
        <a:p>
          <a:endParaRPr lang="zh-CN" altLang="en-US"/>
        </a:p>
      </dgm:t>
    </dgm:pt>
    <dgm:pt modelId="{2EF13594-D11C-4A48-9AF6-2480120A8882}" cxnId="{852C47CC-FB80-4DB4-BE79-60C2A75D7240}" type="sibTrans">
      <dgm:prSet/>
      <dgm:spPr/>
      <dgm:t>
        <a:bodyPr/>
        <a:lstStyle/>
        <a:p>
          <a:endParaRPr lang="zh-CN" altLang="en-US"/>
        </a:p>
      </dgm:t>
    </dgm:pt>
    <dgm:pt modelId="{2C03C64B-ED70-4822-9E91-88537E8028E0}">
      <dgm:prSet phldrT="[文本]"/>
      <dgm:spPr>
        <a:xfrm>
          <a:off x="1592927" y="4183363"/>
          <a:ext cx="1602315" cy="801157"/>
        </a:xfrm>
        <a:solidFill>
          <a:srgbClr val="5B9BD5">
            <a:hueOff val="-4505695"/>
            <a:satOff val="-11604"/>
            <a:lumOff val="-78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b="1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 发票</a:t>
          </a:r>
        </a:p>
      </dgm:t>
    </dgm:pt>
    <dgm:pt modelId="{11ED7336-17E3-41E1-94E3-79158A0E28C1}" cxnId="{EBF51660-4E8B-4C50-97FD-5C999B3E6C3B}" type="parTrans">
      <dgm:prSet/>
      <dgm:spPr/>
      <dgm:t>
        <a:bodyPr/>
        <a:lstStyle/>
        <a:p>
          <a:endParaRPr lang="zh-CN" altLang="en-US"/>
        </a:p>
      </dgm:t>
    </dgm:pt>
    <dgm:pt modelId="{1A071CE7-44FC-432F-9F62-D85C823472EE}" cxnId="{EBF51660-4E8B-4C50-97FD-5C999B3E6C3B}" type="sibTrans">
      <dgm:prSet/>
      <dgm:spPr/>
      <dgm:t>
        <a:bodyPr/>
        <a:lstStyle/>
        <a:p>
          <a:endParaRPr lang="zh-CN" altLang="en-US"/>
        </a:p>
      </dgm:t>
    </dgm:pt>
    <dgm:pt modelId="{E10D8418-D8B6-4E76-9E84-AF5F30DB09B3}">
      <dgm:prSet phldrT="[文本]"/>
      <dgm:spPr>
        <a:xfrm>
          <a:off x="402775" y="2690960"/>
          <a:ext cx="1602315" cy="801157"/>
        </a:xfrm>
        <a:solidFill>
          <a:srgbClr val="5B9BD5">
            <a:hueOff val="-5632119"/>
            <a:satOff val="-14507"/>
            <a:lumOff val="-979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b="1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 票据</a:t>
          </a:r>
        </a:p>
      </dgm:t>
    </dgm:pt>
    <dgm:pt modelId="{9548EC96-D44D-4363-BAA6-B138E8891C94}" cxnId="{7F731FE9-24C0-411C-BD77-96C808AC1F8D}" type="parTrans">
      <dgm:prSet/>
      <dgm:spPr/>
      <dgm:t>
        <a:bodyPr/>
        <a:lstStyle/>
        <a:p>
          <a:endParaRPr lang="zh-CN" altLang="en-US"/>
        </a:p>
      </dgm:t>
    </dgm:pt>
    <dgm:pt modelId="{2EF22128-6BFE-4A6E-B6FA-73EB0DB6345D}" cxnId="{7F731FE9-24C0-411C-BD77-96C808AC1F8D}" type="sibTrans">
      <dgm:prSet/>
      <dgm:spPr/>
      <dgm:t>
        <a:bodyPr/>
        <a:lstStyle/>
        <a:p>
          <a:endParaRPr lang="zh-CN" altLang="en-US"/>
        </a:p>
      </dgm:t>
    </dgm:pt>
    <dgm:pt modelId="{DFB6411F-7EA9-4494-9AA5-57FC76B20114}">
      <dgm:prSet phldrT="[文本]"/>
      <dgm:spPr>
        <a:xfrm>
          <a:off x="827535" y="829964"/>
          <a:ext cx="1602315" cy="801157"/>
        </a:xfrm>
        <a:solidFill>
          <a:srgbClr val="5B9BD5">
            <a:hueOff val="-6758543"/>
            <a:satOff val="-17410"/>
            <a:lumOff val="-1175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b="1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 回单</a:t>
          </a:r>
        </a:p>
      </dgm:t>
    </dgm:pt>
    <dgm:pt modelId="{94A82445-230D-4269-9209-EDC95D147435}" cxnId="{A3362B01-12FE-4BE6-B6E2-E1AF3B009B0A}" type="parTrans">
      <dgm:prSet/>
      <dgm:spPr/>
      <dgm:t>
        <a:bodyPr/>
        <a:lstStyle/>
        <a:p>
          <a:endParaRPr lang="zh-CN" altLang="en-US"/>
        </a:p>
      </dgm:t>
    </dgm:pt>
    <dgm:pt modelId="{2A5BB699-1E7E-4956-AAD7-EEC4F6E75130}" cxnId="{A3362B01-12FE-4BE6-B6E2-E1AF3B009B0A}" type="sibTrans">
      <dgm:prSet/>
      <dgm:spPr/>
      <dgm:t>
        <a:bodyPr/>
        <a:lstStyle/>
        <a:p>
          <a:endParaRPr lang="zh-CN" altLang="en-US"/>
        </a:p>
      </dgm:t>
    </dgm:pt>
    <dgm:pt modelId="{296BCF78-9413-4435-8A99-5206EDB7915F}">
      <dgm:prSet phldrT="[文本]" custT="1"/>
      <dgm:spPr>
        <a:xfrm>
          <a:off x="4691933" y="2690960"/>
          <a:ext cx="1602315" cy="801157"/>
        </a:xfrm>
        <a:solidFill>
          <a:srgbClr val="5B9BD5">
            <a:hueOff val="-2252848"/>
            <a:satOff val="-5797"/>
            <a:lumOff val="-391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1" kern="120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 结算单</a:t>
          </a:r>
        </a:p>
      </dgm:t>
    </dgm:pt>
    <dgm:pt modelId="{C3D0CC39-54AA-4BFE-AE15-F1DB09770171}" cxnId="{054528CA-2E72-40CC-98B1-52DBEEC3443B}" type="parTrans">
      <dgm:prSet/>
      <dgm:spPr/>
      <dgm:t>
        <a:bodyPr/>
        <a:lstStyle/>
        <a:p>
          <a:endParaRPr lang="zh-CN" altLang="en-US"/>
        </a:p>
      </dgm:t>
    </dgm:pt>
    <dgm:pt modelId="{7782FA71-3AFB-4DBC-AD46-60C5B7604D58}" cxnId="{054528CA-2E72-40CC-98B1-52DBEEC3443B}" type="sibTrans">
      <dgm:prSet/>
      <dgm:spPr/>
      <dgm:t>
        <a:bodyPr/>
        <a:lstStyle/>
        <a:p>
          <a:endParaRPr lang="zh-CN" altLang="en-US"/>
        </a:p>
      </dgm:t>
    </dgm:pt>
    <dgm:pt modelId="{D07ED27F-5813-486B-977F-62DA8FC0593B}" type="pres">
      <dgm:prSet presAssocID="{432D3F44-725F-40F3-916C-65053BEDE1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F7887C-3F6E-4252-80D4-F1A577125E78}" type="pres">
      <dgm:prSet presAssocID="{53944090-8BC9-4824-A91C-E821B808FAC8}" presName="centerShape" presStyleLbl="node0" presStyleIdx="0" presStyleCnt="1"/>
      <dgm:spPr/>
    </dgm:pt>
    <dgm:pt modelId="{A3BEE457-6FE9-40C7-90B5-21C4253B7F55}" type="pres">
      <dgm:prSet presAssocID="{83FCE0E8-7F62-4119-A6E5-90782B1470C3}" presName="node" presStyleLbl="node1" presStyleIdx="0" presStyleCnt="8">
        <dgm:presLayoutVars>
          <dgm:bulletEnabled val="1"/>
        </dgm:presLayoutVars>
      </dgm:prSet>
      <dgm:spPr/>
    </dgm:pt>
    <dgm:pt modelId="{6A4BCF52-94A8-44E9-9A7A-045A3388F653}" type="pres">
      <dgm:prSet presAssocID="{83FCE0E8-7F62-4119-A6E5-90782B1470C3}" presName="dummy" presStyleCnt="0"/>
      <dgm:spPr/>
    </dgm:pt>
    <dgm:pt modelId="{B00B1B68-5266-49DF-99E4-D761A4661A33}" type="pres">
      <dgm:prSet presAssocID="{EB399F62-3B20-41D0-A07D-D75A3C4A8BA6}" presName="sibTrans" presStyleLbl="sibTrans2D1" presStyleIdx="0" presStyleCnt="8"/>
      <dgm:spPr/>
    </dgm:pt>
    <dgm:pt modelId="{5AF51D40-4FAF-44EB-B4E1-99FB5B657AE4}" type="pres">
      <dgm:prSet presAssocID="{BD496C6D-24EA-4242-B0BE-0BE30A506141}" presName="node" presStyleLbl="node1" presStyleIdx="1" presStyleCnt="8">
        <dgm:presLayoutVars>
          <dgm:bulletEnabled val="1"/>
        </dgm:presLayoutVars>
      </dgm:prSet>
      <dgm:spPr/>
    </dgm:pt>
    <dgm:pt modelId="{3FD5CF49-8E4A-4D31-95AD-C6D96622CE14}" type="pres">
      <dgm:prSet presAssocID="{BD496C6D-24EA-4242-B0BE-0BE30A506141}" presName="dummy" presStyleCnt="0"/>
      <dgm:spPr/>
    </dgm:pt>
    <dgm:pt modelId="{02D7501D-6F0F-4163-9E30-EE21EFE45153}" type="pres">
      <dgm:prSet presAssocID="{34336FBE-3E95-4BE2-AC76-325E0A744FE2}" presName="sibTrans" presStyleLbl="sibTrans2D1" presStyleIdx="1" presStyleCnt="8"/>
      <dgm:spPr/>
    </dgm:pt>
    <dgm:pt modelId="{B16EAE92-6B86-4890-AF52-B530FD1AA158}" type="pres">
      <dgm:prSet presAssocID="{DFBA02D7-9BF6-4EB1-B3E7-4BFDC5743EEB}" presName="node" presStyleLbl="node1" presStyleIdx="2" presStyleCnt="8">
        <dgm:presLayoutVars>
          <dgm:bulletEnabled val="1"/>
        </dgm:presLayoutVars>
      </dgm:prSet>
      <dgm:spPr/>
    </dgm:pt>
    <dgm:pt modelId="{3CB41648-3236-453B-BD35-25A5423D9539}" type="pres">
      <dgm:prSet presAssocID="{DFBA02D7-9BF6-4EB1-B3E7-4BFDC5743EEB}" presName="dummy" presStyleCnt="0"/>
      <dgm:spPr/>
    </dgm:pt>
    <dgm:pt modelId="{B8B5458E-1769-48C1-BCB6-D6FAAB400D2D}" type="pres">
      <dgm:prSet presAssocID="{926523FC-B1E6-4D59-ACA8-B076A6D3249F}" presName="sibTrans" presStyleLbl="sibTrans2D1" presStyleIdx="2" presStyleCnt="8"/>
      <dgm:spPr/>
    </dgm:pt>
    <dgm:pt modelId="{512BA7F1-C7BA-4F4B-97AD-31F128BECFC5}" type="pres">
      <dgm:prSet presAssocID="{296BCF78-9413-4435-8A99-5206EDB7915F}" presName="node" presStyleLbl="node1" presStyleIdx="3" presStyleCnt="8">
        <dgm:presLayoutVars>
          <dgm:bulletEnabled val="1"/>
        </dgm:presLayoutVars>
      </dgm:prSet>
      <dgm:spPr/>
    </dgm:pt>
    <dgm:pt modelId="{B457DD5D-AEE8-47C6-BB4F-D4BBCF93773D}" type="pres">
      <dgm:prSet presAssocID="{296BCF78-9413-4435-8A99-5206EDB7915F}" presName="dummy" presStyleCnt="0"/>
      <dgm:spPr/>
    </dgm:pt>
    <dgm:pt modelId="{67ED1D99-B83F-44E7-AC84-EBEF40B05C38}" type="pres">
      <dgm:prSet presAssocID="{7782FA71-3AFB-4DBC-AD46-60C5B7604D58}" presName="sibTrans" presStyleLbl="sibTrans2D1" presStyleIdx="3" presStyleCnt="8"/>
      <dgm:spPr/>
    </dgm:pt>
    <dgm:pt modelId="{686ED2E1-8A7C-43A6-912B-DB23EDE9FCB9}" type="pres">
      <dgm:prSet presAssocID="{617F8180-AFD1-4E1B-A0EA-5A6FFDCB2CED}" presName="node" presStyleLbl="node1" presStyleIdx="4" presStyleCnt="8">
        <dgm:presLayoutVars>
          <dgm:bulletEnabled val="1"/>
        </dgm:presLayoutVars>
      </dgm:prSet>
      <dgm:spPr/>
    </dgm:pt>
    <dgm:pt modelId="{F12835FC-380C-4423-83AE-25EF73DF824E}" type="pres">
      <dgm:prSet presAssocID="{617F8180-AFD1-4E1B-A0EA-5A6FFDCB2CED}" presName="dummy" presStyleCnt="0"/>
      <dgm:spPr/>
    </dgm:pt>
    <dgm:pt modelId="{CC6CE395-C722-47A9-B4F1-1A3F83721F29}" type="pres">
      <dgm:prSet presAssocID="{2EF13594-D11C-4A48-9AF6-2480120A8882}" presName="sibTrans" presStyleLbl="sibTrans2D1" presStyleIdx="4" presStyleCnt="8"/>
      <dgm:spPr/>
    </dgm:pt>
    <dgm:pt modelId="{125718FE-1D87-4516-8325-8A7F9609DDED}" type="pres">
      <dgm:prSet presAssocID="{2C03C64B-ED70-4822-9E91-88537E8028E0}" presName="node" presStyleLbl="node1" presStyleIdx="5" presStyleCnt="8">
        <dgm:presLayoutVars>
          <dgm:bulletEnabled val="1"/>
        </dgm:presLayoutVars>
      </dgm:prSet>
      <dgm:spPr/>
    </dgm:pt>
    <dgm:pt modelId="{806C2F61-0A9C-4D36-8E20-69E5E487B985}" type="pres">
      <dgm:prSet presAssocID="{2C03C64B-ED70-4822-9E91-88537E8028E0}" presName="dummy" presStyleCnt="0"/>
      <dgm:spPr/>
    </dgm:pt>
    <dgm:pt modelId="{A5471589-99F5-4C97-8E32-F81ACC612ABC}" type="pres">
      <dgm:prSet presAssocID="{1A071CE7-44FC-432F-9F62-D85C823472EE}" presName="sibTrans" presStyleLbl="sibTrans2D1" presStyleIdx="5" presStyleCnt="8"/>
      <dgm:spPr/>
    </dgm:pt>
    <dgm:pt modelId="{4CD2A5D5-F253-4FFC-9D63-A11AF39A2AC0}" type="pres">
      <dgm:prSet presAssocID="{E10D8418-D8B6-4E76-9E84-AF5F30DB09B3}" presName="node" presStyleLbl="node1" presStyleIdx="6" presStyleCnt="8">
        <dgm:presLayoutVars>
          <dgm:bulletEnabled val="1"/>
        </dgm:presLayoutVars>
      </dgm:prSet>
      <dgm:spPr/>
    </dgm:pt>
    <dgm:pt modelId="{CBE2FAA4-5EA8-4B8A-96F0-9918F9B58404}" type="pres">
      <dgm:prSet presAssocID="{E10D8418-D8B6-4E76-9E84-AF5F30DB09B3}" presName="dummy" presStyleCnt="0"/>
      <dgm:spPr/>
    </dgm:pt>
    <dgm:pt modelId="{4310156A-82ED-47B4-A583-C991DCEF8698}" type="pres">
      <dgm:prSet presAssocID="{2EF22128-6BFE-4A6E-B6FA-73EB0DB6345D}" presName="sibTrans" presStyleLbl="sibTrans2D1" presStyleIdx="6" presStyleCnt="8"/>
      <dgm:spPr/>
    </dgm:pt>
    <dgm:pt modelId="{A03A1EE9-4B08-4064-ACF4-07A983DD11C4}" type="pres">
      <dgm:prSet presAssocID="{DFB6411F-7EA9-4494-9AA5-57FC76B20114}" presName="node" presStyleLbl="node1" presStyleIdx="7" presStyleCnt="8">
        <dgm:presLayoutVars>
          <dgm:bulletEnabled val="1"/>
        </dgm:presLayoutVars>
      </dgm:prSet>
      <dgm:spPr/>
    </dgm:pt>
    <dgm:pt modelId="{51A2E5D0-DCF5-4E3B-B2AB-66128AB22EA7}" type="pres">
      <dgm:prSet presAssocID="{DFB6411F-7EA9-4494-9AA5-57FC76B20114}" presName="dummy" presStyleCnt="0"/>
      <dgm:spPr/>
    </dgm:pt>
    <dgm:pt modelId="{3F39BA87-43A5-4736-A87E-E38639DB99F9}" type="pres">
      <dgm:prSet presAssocID="{2A5BB699-1E7E-4956-AAD7-EEC4F6E75130}" presName="sibTrans" presStyleLbl="sibTrans2D1" presStyleIdx="7" presStyleCnt="8"/>
      <dgm:spPr/>
    </dgm:pt>
  </dgm:ptLst>
  <dgm:cxnLst>
    <dgm:cxn modelId="{A3362B01-12FE-4BE6-B6E2-E1AF3B009B0A}" srcId="{53944090-8BC9-4824-A91C-E821B808FAC8}" destId="{DFB6411F-7EA9-4494-9AA5-57FC76B20114}" srcOrd="7" destOrd="0" parTransId="{94A82445-230D-4269-9209-EDC95D147435}" sibTransId="{2A5BB699-1E7E-4956-AAD7-EEC4F6E75130}"/>
    <dgm:cxn modelId="{4A805603-616D-451A-AF3C-D22A055011DA}" srcId="{432D3F44-725F-40F3-916C-65053BEDE128}" destId="{53944090-8BC9-4824-A91C-E821B808FAC8}" srcOrd="0" destOrd="0" parTransId="{9530C3F6-DF00-4979-ABF7-1D70C4854B73}" sibTransId="{2AEB27F8-B52D-437C-A24A-B4339C3898F2}"/>
    <dgm:cxn modelId="{DF046411-C73F-4A8E-BE32-FB8B1E7D140C}" srcId="{53944090-8BC9-4824-A91C-E821B808FAC8}" destId="{DFBA02D7-9BF6-4EB1-B3E7-4BFDC5743EEB}" srcOrd="2" destOrd="0" parTransId="{8E03B68C-3491-4AFE-8A61-5D2F5330A734}" sibTransId="{926523FC-B1E6-4D59-ACA8-B076A6D3249F}"/>
    <dgm:cxn modelId="{0D22CF15-483D-4224-9653-BEDA50C9A42C}" srcId="{53944090-8BC9-4824-A91C-E821B808FAC8}" destId="{BD496C6D-24EA-4242-B0BE-0BE30A506141}" srcOrd="1" destOrd="0" parTransId="{BD0E3EF1-1E5D-46A1-8830-C585AB84DDFE}" sibTransId="{34336FBE-3E95-4BE2-AC76-325E0A744FE2}"/>
    <dgm:cxn modelId="{F2124D1A-00B7-4DD3-A416-1BD9E1BCACE2}" type="presOf" srcId="{926523FC-B1E6-4D59-ACA8-B076A6D3249F}" destId="{B8B5458E-1769-48C1-BCB6-D6FAAB400D2D}" srcOrd="0" destOrd="0" presId="urn:microsoft.com/office/officeart/2005/8/layout/radial6#1"/>
    <dgm:cxn modelId="{EC74D52B-71C2-4B8B-AA3A-4A787C554719}" type="presOf" srcId="{1A071CE7-44FC-432F-9F62-D85C823472EE}" destId="{A5471589-99F5-4C97-8E32-F81ACC612ABC}" srcOrd="0" destOrd="0" presId="urn:microsoft.com/office/officeart/2005/8/layout/radial6#1"/>
    <dgm:cxn modelId="{B0F7AB30-24C4-4394-8DC2-E43FCD925482}" type="presOf" srcId="{2EF22128-6BFE-4A6E-B6FA-73EB0DB6345D}" destId="{4310156A-82ED-47B4-A583-C991DCEF8698}" srcOrd="0" destOrd="0" presId="urn:microsoft.com/office/officeart/2005/8/layout/radial6#1"/>
    <dgm:cxn modelId="{A8E31833-4F24-4525-B95F-564DF80422C5}" type="presOf" srcId="{2A5BB699-1E7E-4956-AAD7-EEC4F6E75130}" destId="{3F39BA87-43A5-4736-A87E-E38639DB99F9}" srcOrd="0" destOrd="0" presId="urn:microsoft.com/office/officeart/2005/8/layout/radial6#1"/>
    <dgm:cxn modelId="{473A7F3D-00D3-4839-BE78-D70C4ABC1DA0}" type="presOf" srcId="{2C03C64B-ED70-4822-9E91-88537E8028E0}" destId="{125718FE-1D87-4516-8325-8A7F9609DDED}" srcOrd="0" destOrd="0" presId="urn:microsoft.com/office/officeart/2005/8/layout/radial6#1"/>
    <dgm:cxn modelId="{FDE4C35C-1BF0-4E0D-A9BE-E6C522023033}" type="presOf" srcId="{BD496C6D-24EA-4242-B0BE-0BE30A506141}" destId="{5AF51D40-4FAF-44EB-B4E1-99FB5B657AE4}" srcOrd="0" destOrd="0" presId="urn:microsoft.com/office/officeart/2005/8/layout/radial6#1"/>
    <dgm:cxn modelId="{EBF51660-4E8B-4C50-97FD-5C999B3E6C3B}" srcId="{53944090-8BC9-4824-A91C-E821B808FAC8}" destId="{2C03C64B-ED70-4822-9E91-88537E8028E0}" srcOrd="5" destOrd="0" parTransId="{11ED7336-17E3-41E1-94E3-79158A0E28C1}" sibTransId="{1A071CE7-44FC-432F-9F62-D85C823472EE}"/>
    <dgm:cxn modelId="{8048D551-0F82-420C-BFB2-C7822AC3FAED}" type="presOf" srcId="{E10D8418-D8B6-4E76-9E84-AF5F30DB09B3}" destId="{4CD2A5D5-F253-4FFC-9D63-A11AF39A2AC0}" srcOrd="0" destOrd="0" presId="urn:microsoft.com/office/officeart/2005/8/layout/radial6#1"/>
    <dgm:cxn modelId="{886F575A-7477-4F14-B4D2-67DEF8DB2818}" type="presOf" srcId="{2EF13594-D11C-4A48-9AF6-2480120A8882}" destId="{CC6CE395-C722-47A9-B4F1-1A3F83721F29}" srcOrd="0" destOrd="0" presId="urn:microsoft.com/office/officeart/2005/8/layout/radial6#1"/>
    <dgm:cxn modelId="{EA7A588C-54DE-4B30-B962-06099EB3E00E}" type="presOf" srcId="{83FCE0E8-7F62-4119-A6E5-90782B1470C3}" destId="{A3BEE457-6FE9-40C7-90B5-21C4253B7F55}" srcOrd="0" destOrd="0" presId="urn:microsoft.com/office/officeart/2005/8/layout/radial6#1"/>
    <dgm:cxn modelId="{8304A1A4-8D18-4EE4-A5BA-5613EAEE6AB2}" type="presOf" srcId="{53944090-8BC9-4824-A91C-E821B808FAC8}" destId="{A7F7887C-3F6E-4252-80D4-F1A577125E78}" srcOrd="0" destOrd="0" presId="urn:microsoft.com/office/officeart/2005/8/layout/radial6#1"/>
    <dgm:cxn modelId="{EA1F3CA5-35D7-4BD3-9068-B5F7C4CEF17E}" type="presOf" srcId="{296BCF78-9413-4435-8A99-5206EDB7915F}" destId="{512BA7F1-C7BA-4F4B-97AD-31F128BECFC5}" srcOrd="0" destOrd="0" presId="urn:microsoft.com/office/officeart/2005/8/layout/radial6#1"/>
    <dgm:cxn modelId="{519B4BAF-1329-469A-9199-8D0B5E0CCFA1}" type="presOf" srcId="{617F8180-AFD1-4E1B-A0EA-5A6FFDCB2CED}" destId="{686ED2E1-8A7C-43A6-912B-DB23EDE9FCB9}" srcOrd="0" destOrd="0" presId="urn:microsoft.com/office/officeart/2005/8/layout/radial6#1"/>
    <dgm:cxn modelId="{8E8494B1-053F-49BB-8D6A-C7F80CCE3757}" type="presOf" srcId="{432D3F44-725F-40F3-916C-65053BEDE128}" destId="{D07ED27F-5813-486B-977F-62DA8FC0593B}" srcOrd="0" destOrd="0" presId="urn:microsoft.com/office/officeart/2005/8/layout/radial6#1"/>
    <dgm:cxn modelId="{760D28CA-FCE4-4D37-9024-30ED142A8F7A}" srcId="{53944090-8BC9-4824-A91C-E821B808FAC8}" destId="{83FCE0E8-7F62-4119-A6E5-90782B1470C3}" srcOrd="0" destOrd="0" parTransId="{22988361-B30D-4273-8FED-31A49007D809}" sibTransId="{EB399F62-3B20-41D0-A07D-D75A3C4A8BA6}"/>
    <dgm:cxn modelId="{054528CA-2E72-40CC-98B1-52DBEEC3443B}" srcId="{53944090-8BC9-4824-A91C-E821B808FAC8}" destId="{296BCF78-9413-4435-8A99-5206EDB7915F}" srcOrd="3" destOrd="0" parTransId="{C3D0CC39-54AA-4BFE-AE15-F1DB09770171}" sibTransId="{7782FA71-3AFB-4DBC-AD46-60C5B7604D58}"/>
    <dgm:cxn modelId="{852C47CC-FB80-4DB4-BE79-60C2A75D7240}" srcId="{53944090-8BC9-4824-A91C-E821B808FAC8}" destId="{617F8180-AFD1-4E1B-A0EA-5A6FFDCB2CED}" srcOrd="4" destOrd="0" parTransId="{A2AA90B5-C95F-4179-B789-BCB1FB5020C5}" sibTransId="{2EF13594-D11C-4A48-9AF6-2480120A8882}"/>
    <dgm:cxn modelId="{474629D2-9369-4009-9A4F-3DFD4DBF232F}" type="presOf" srcId="{DFB6411F-7EA9-4494-9AA5-57FC76B20114}" destId="{A03A1EE9-4B08-4064-ACF4-07A983DD11C4}" srcOrd="0" destOrd="0" presId="urn:microsoft.com/office/officeart/2005/8/layout/radial6#1"/>
    <dgm:cxn modelId="{CDC373D2-B860-4DDD-969D-4965FA49BA05}" type="presOf" srcId="{34336FBE-3E95-4BE2-AC76-325E0A744FE2}" destId="{02D7501D-6F0F-4163-9E30-EE21EFE45153}" srcOrd="0" destOrd="0" presId="urn:microsoft.com/office/officeart/2005/8/layout/radial6#1"/>
    <dgm:cxn modelId="{641C30D8-1D80-4D1A-AC5F-F747C9721DA1}" type="presOf" srcId="{7782FA71-3AFB-4DBC-AD46-60C5B7604D58}" destId="{67ED1D99-B83F-44E7-AC84-EBEF40B05C38}" srcOrd="0" destOrd="0" presId="urn:microsoft.com/office/officeart/2005/8/layout/radial6#1"/>
    <dgm:cxn modelId="{319A88E6-9FCF-434A-AD69-E2EE717EBB4B}" type="presOf" srcId="{DFBA02D7-9BF6-4EB1-B3E7-4BFDC5743EEB}" destId="{B16EAE92-6B86-4890-AF52-B530FD1AA158}" srcOrd="0" destOrd="0" presId="urn:microsoft.com/office/officeart/2005/8/layout/radial6#1"/>
    <dgm:cxn modelId="{7F731FE9-24C0-411C-BD77-96C808AC1F8D}" srcId="{53944090-8BC9-4824-A91C-E821B808FAC8}" destId="{E10D8418-D8B6-4E76-9E84-AF5F30DB09B3}" srcOrd="6" destOrd="0" parTransId="{9548EC96-D44D-4363-BAA6-B138E8891C94}" sibTransId="{2EF22128-6BFE-4A6E-B6FA-73EB0DB6345D}"/>
    <dgm:cxn modelId="{C0DBC3F9-1B8C-4800-8E83-A71B343DE260}" type="presOf" srcId="{EB399F62-3B20-41D0-A07D-D75A3C4A8BA6}" destId="{B00B1B68-5266-49DF-99E4-D761A4661A33}" srcOrd="0" destOrd="0" presId="urn:microsoft.com/office/officeart/2005/8/layout/radial6#1"/>
    <dgm:cxn modelId="{B0D18C8C-ACD0-4502-866D-1DCFB42FD042}" type="presParOf" srcId="{D07ED27F-5813-486B-977F-62DA8FC0593B}" destId="{A7F7887C-3F6E-4252-80D4-F1A577125E78}" srcOrd="0" destOrd="0" presId="urn:microsoft.com/office/officeart/2005/8/layout/radial6#1"/>
    <dgm:cxn modelId="{283D4924-E434-466E-9381-EB12225E7816}" type="presParOf" srcId="{D07ED27F-5813-486B-977F-62DA8FC0593B}" destId="{A3BEE457-6FE9-40C7-90B5-21C4253B7F55}" srcOrd="1" destOrd="0" presId="urn:microsoft.com/office/officeart/2005/8/layout/radial6#1"/>
    <dgm:cxn modelId="{14F8A365-CFCB-4AA3-B7E3-9BFB675D4361}" type="presParOf" srcId="{D07ED27F-5813-486B-977F-62DA8FC0593B}" destId="{6A4BCF52-94A8-44E9-9A7A-045A3388F653}" srcOrd="2" destOrd="0" presId="urn:microsoft.com/office/officeart/2005/8/layout/radial6#1"/>
    <dgm:cxn modelId="{27526430-B87C-4E3E-BD61-5EEEC9335344}" type="presParOf" srcId="{D07ED27F-5813-486B-977F-62DA8FC0593B}" destId="{B00B1B68-5266-49DF-99E4-D761A4661A33}" srcOrd="3" destOrd="0" presId="urn:microsoft.com/office/officeart/2005/8/layout/radial6#1"/>
    <dgm:cxn modelId="{0AAD5268-F2AD-4E52-A0E2-9BE83D5D8544}" type="presParOf" srcId="{D07ED27F-5813-486B-977F-62DA8FC0593B}" destId="{5AF51D40-4FAF-44EB-B4E1-99FB5B657AE4}" srcOrd="4" destOrd="0" presId="urn:microsoft.com/office/officeart/2005/8/layout/radial6#1"/>
    <dgm:cxn modelId="{3BD9DF1D-623D-431B-A684-1BF624C3393D}" type="presParOf" srcId="{D07ED27F-5813-486B-977F-62DA8FC0593B}" destId="{3FD5CF49-8E4A-4D31-95AD-C6D96622CE14}" srcOrd="5" destOrd="0" presId="urn:microsoft.com/office/officeart/2005/8/layout/radial6#1"/>
    <dgm:cxn modelId="{F608F455-457D-46A0-B163-324584503207}" type="presParOf" srcId="{D07ED27F-5813-486B-977F-62DA8FC0593B}" destId="{02D7501D-6F0F-4163-9E30-EE21EFE45153}" srcOrd="6" destOrd="0" presId="urn:microsoft.com/office/officeart/2005/8/layout/radial6#1"/>
    <dgm:cxn modelId="{C727B968-2830-491B-B347-9F1259E8299F}" type="presParOf" srcId="{D07ED27F-5813-486B-977F-62DA8FC0593B}" destId="{B16EAE92-6B86-4890-AF52-B530FD1AA158}" srcOrd="7" destOrd="0" presId="urn:microsoft.com/office/officeart/2005/8/layout/radial6#1"/>
    <dgm:cxn modelId="{F4073D20-FB1E-48A0-8541-1C6B0FCEF654}" type="presParOf" srcId="{D07ED27F-5813-486B-977F-62DA8FC0593B}" destId="{3CB41648-3236-453B-BD35-25A5423D9539}" srcOrd="8" destOrd="0" presId="urn:microsoft.com/office/officeart/2005/8/layout/radial6#1"/>
    <dgm:cxn modelId="{CF9B4482-EE42-41A1-9B11-2EDB9CBFE01A}" type="presParOf" srcId="{D07ED27F-5813-486B-977F-62DA8FC0593B}" destId="{B8B5458E-1769-48C1-BCB6-D6FAAB400D2D}" srcOrd="9" destOrd="0" presId="urn:microsoft.com/office/officeart/2005/8/layout/radial6#1"/>
    <dgm:cxn modelId="{C2DAE4B1-3806-41B6-92CD-F38A8C7E1F4B}" type="presParOf" srcId="{D07ED27F-5813-486B-977F-62DA8FC0593B}" destId="{512BA7F1-C7BA-4F4B-97AD-31F128BECFC5}" srcOrd="10" destOrd="0" presId="urn:microsoft.com/office/officeart/2005/8/layout/radial6#1"/>
    <dgm:cxn modelId="{10C1B0A3-B952-4CC1-BAF0-CE89FF84EC63}" type="presParOf" srcId="{D07ED27F-5813-486B-977F-62DA8FC0593B}" destId="{B457DD5D-AEE8-47C6-BB4F-D4BBCF93773D}" srcOrd="11" destOrd="0" presId="urn:microsoft.com/office/officeart/2005/8/layout/radial6#1"/>
    <dgm:cxn modelId="{4B269D31-27E4-48B1-B0E1-9C11B6DB54D6}" type="presParOf" srcId="{D07ED27F-5813-486B-977F-62DA8FC0593B}" destId="{67ED1D99-B83F-44E7-AC84-EBEF40B05C38}" srcOrd="12" destOrd="0" presId="urn:microsoft.com/office/officeart/2005/8/layout/radial6#1"/>
    <dgm:cxn modelId="{1AE43A13-41C8-48C6-96FD-8E9141B86B1B}" type="presParOf" srcId="{D07ED27F-5813-486B-977F-62DA8FC0593B}" destId="{686ED2E1-8A7C-43A6-912B-DB23EDE9FCB9}" srcOrd="13" destOrd="0" presId="urn:microsoft.com/office/officeart/2005/8/layout/radial6#1"/>
    <dgm:cxn modelId="{C714F0C7-9905-47B8-93CD-8FC9E0B90135}" type="presParOf" srcId="{D07ED27F-5813-486B-977F-62DA8FC0593B}" destId="{F12835FC-380C-4423-83AE-25EF73DF824E}" srcOrd="14" destOrd="0" presId="urn:microsoft.com/office/officeart/2005/8/layout/radial6#1"/>
    <dgm:cxn modelId="{747AF7A5-CE14-4EEF-9122-00C377B63296}" type="presParOf" srcId="{D07ED27F-5813-486B-977F-62DA8FC0593B}" destId="{CC6CE395-C722-47A9-B4F1-1A3F83721F29}" srcOrd="15" destOrd="0" presId="urn:microsoft.com/office/officeart/2005/8/layout/radial6#1"/>
    <dgm:cxn modelId="{EC894E1B-1720-40CA-A806-D285E7A00EA5}" type="presParOf" srcId="{D07ED27F-5813-486B-977F-62DA8FC0593B}" destId="{125718FE-1D87-4516-8325-8A7F9609DDED}" srcOrd="16" destOrd="0" presId="urn:microsoft.com/office/officeart/2005/8/layout/radial6#1"/>
    <dgm:cxn modelId="{D64220CA-E070-4C16-9F37-96985C351608}" type="presParOf" srcId="{D07ED27F-5813-486B-977F-62DA8FC0593B}" destId="{806C2F61-0A9C-4D36-8E20-69E5E487B985}" srcOrd="17" destOrd="0" presId="urn:microsoft.com/office/officeart/2005/8/layout/radial6#1"/>
    <dgm:cxn modelId="{9D63F54C-131B-4EF3-B45F-182EA1649FF9}" type="presParOf" srcId="{D07ED27F-5813-486B-977F-62DA8FC0593B}" destId="{A5471589-99F5-4C97-8E32-F81ACC612ABC}" srcOrd="18" destOrd="0" presId="urn:microsoft.com/office/officeart/2005/8/layout/radial6#1"/>
    <dgm:cxn modelId="{A0E60069-8CB6-41F9-9673-43A92FD939FE}" type="presParOf" srcId="{D07ED27F-5813-486B-977F-62DA8FC0593B}" destId="{4CD2A5D5-F253-4FFC-9D63-A11AF39A2AC0}" srcOrd="19" destOrd="0" presId="urn:microsoft.com/office/officeart/2005/8/layout/radial6#1"/>
    <dgm:cxn modelId="{F0EBDE62-5BCB-4DDD-9069-190B397A0A63}" type="presParOf" srcId="{D07ED27F-5813-486B-977F-62DA8FC0593B}" destId="{CBE2FAA4-5EA8-4B8A-96F0-9918F9B58404}" srcOrd="20" destOrd="0" presId="urn:microsoft.com/office/officeart/2005/8/layout/radial6#1"/>
    <dgm:cxn modelId="{307862C4-F0CC-4ACE-ABE7-643002DFADD7}" type="presParOf" srcId="{D07ED27F-5813-486B-977F-62DA8FC0593B}" destId="{4310156A-82ED-47B4-A583-C991DCEF8698}" srcOrd="21" destOrd="0" presId="urn:microsoft.com/office/officeart/2005/8/layout/radial6#1"/>
    <dgm:cxn modelId="{654A1378-372B-4A22-81C4-BF20409F4BB7}" type="presParOf" srcId="{D07ED27F-5813-486B-977F-62DA8FC0593B}" destId="{A03A1EE9-4B08-4064-ACF4-07A983DD11C4}" srcOrd="22" destOrd="0" presId="urn:microsoft.com/office/officeart/2005/8/layout/radial6#1"/>
    <dgm:cxn modelId="{B674AE7A-D102-473F-9F21-E12A8C122B0C}" type="presParOf" srcId="{D07ED27F-5813-486B-977F-62DA8FC0593B}" destId="{51A2E5D0-DCF5-4E3B-B2AB-66128AB22EA7}" srcOrd="23" destOrd="0" presId="urn:microsoft.com/office/officeart/2005/8/layout/radial6#1"/>
    <dgm:cxn modelId="{85223DE0-9CD1-4CB9-B858-5EBCFF9EDCD1}" type="presParOf" srcId="{D07ED27F-5813-486B-977F-62DA8FC0593B}" destId="{3F39BA87-43A5-4736-A87E-E38639DB99F9}" srcOrd="24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C823A1-11FA-460D-9D71-76CCE533B542}" type="doc">
      <dgm:prSet loTypeId="urn:microsoft.com/office/officeart/2005/8/layout/arrow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488F93F4-A3B8-4A6A-BF5E-501F5C385F15}">
      <dgm:prSet phldrT="[文本]" custT="1"/>
      <dgm:spPr/>
      <dgm:t>
        <a:bodyPr/>
        <a:lstStyle/>
        <a:p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覆盖</a:t>
          </a:r>
        </a:p>
      </dgm:t>
    </dgm:pt>
    <dgm:pt modelId="{FB86302E-558D-4F3F-A2C6-F1FF5910E29B}" cxnId="{EA3B1947-D825-4D00-83D4-153E928BE13B}" type="parTrans">
      <dgm:prSet/>
      <dgm:spPr/>
      <dgm:t>
        <a:bodyPr/>
        <a:lstStyle/>
        <a:p>
          <a:endParaRPr lang="zh-CN" altLang="en-US"/>
        </a:p>
      </dgm:t>
    </dgm:pt>
    <dgm:pt modelId="{86A84413-F692-444F-B6C9-7F068CCE3B31}" cxnId="{EA3B1947-D825-4D00-83D4-153E928BE13B}" type="sibTrans">
      <dgm:prSet/>
      <dgm:spPr/>
      <dgm:t>
        <a:bodyPr/>
        <a:lstStyle/>
        <a:p>
          <a:endParaRPr lang="zh-CN" altLang="en-US"/>
        </a:p>
      </dgm:t>
    </dgm:pt>
    <dgm:pt modelId="{1C9D00EE-7B41-41CE-9FCA-06E7162AEFF0}">
      <dgm:prSet phldrT="[文本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渗透</a:t>
          </a:r>
        </a:p>
      </dgm:t>
    </dgm:pt>
    <dgm:pt modelId="{64DCD23A-7231-4CE6-B579-0C56700A6191}" cxnId="{B6D37A47-BB48-4B63-BFDD-269075DEF14E}" type="parTrans">
      <dgm:prSet/>
      <dgm:spPr/>
      <dgm:t>
        <a:bodyPr/>
        <a:lstStyle/>
        <a:p>
          <a:endParaRPr lang="zh-CN" altLang="en-US"/>
        </a:p>
      </dgm:t>
    </dgm:pt>
    <dgm:pt modelId="{E55CAF23-9B21-406B-AE86-277052ABD257}" cxnId="{B6D37A47-BB48-4B63-BFDD-269075DEF14E}" type="sibTrans">
      <dgm:prSet/>
      <dgm:spPr/>
      <dgm:t>
        <a:bodyPr/>
        <a:lstStyle/>
        <a:p>
          <a:endParaRPr lang="zh-CN" altLang="en-US"/>
        </a:p>
      </dgm:t>
    </dgm:pt>
    <dgm:pt modelId="{49480B7E-E1EB-4B58-AD2C-E1C8B1F450AC}" type="pres">
      <dgm:prSet presAssocID="{32C823A1-11FA-460D-9D71-76CCE533B542}" presName="cycle" presStyleCnt="0">
        <dgm:presLayoutVars>
          <dgm:dir/>
          <dgm:resizeHandles val="exact"/>
        </dgm:presLayoutVars>
      </dgm:prSet>
      <dgm:spPr/>
    </dgm:pt>
    <dgm:pt modelId="{9EDEF603-AB87-45C9-9DD8-5D7195EE3619}" type="pres">
      <dgm:prSet presAssocID="{488F93F4-A3B8-4A6A-BF5E-501F5C385F15}" presName="arrow" presStyleLbl="node1" presStyleIdx="0" presStyleCnt="2">
        <dgm:presLayoutVars>
          <dgm:bulletEnabled val="1"/>
        </dgm:presLayoutVars>
      </dgm:prSet>
      <dgm:spPr/>
    </dgm:pt>
    <dgm:pt modelId="{77A7BDA4-7CC3-4CF4-BF8F-038654D361B7}" type="pres">
      <dgm:prSet presAssocID="{1C9D00EE-7B41-41CE-9FCA-06E7162AEFF0}" presName="arrow" presStyleLbl="node1" presStyleIdx="1" presStyleCnt="2">
        <dgm:presLayoutVars>
          <dgm:bulletEnabled val="1"/>
        </dgm:presLayoutVars>
      </dgm:prSet>
      <dgm:spPr/>
    </dgm:pt>
  </dgm:ptLst>
  <dgm:cxnLst>
    <dgm:cxn modelId="{EA3B1947-D825-4D00-83D4-153E928BE13B}" srcId="{32C823A1-11FA-460D-9D71-76CCE533B542}" destId="{488F93F4-A3B8-4A6A-BF5E-501F5C385F15}" srcOrd="0" destOrd="0" parTransId="{FB86302E-558D-4F3F-A2C6-F1FF5910E29B}" sibTransId="{86A84413-F692-444F-B6C9-7F068CCE3B31}"/>
    <dgm:cxn modelId="{B6D37A47-BB48-4B63-BFDD-269075DEF14E}" srcId="{32C823A1-11FA-460D-9D71-76CCE533B542}" destId="{1C9D00EE-7B41-41CE-9FCA-06E7162AEFF0}" srcOrd="1" destOrd="0" parTransId="{64DCD23A-7231-4CE6-B579-0C56700A6191}" sibTransId="{E55CAF23-9B21-406B-AE86-277052ABD257}"/>
    <dgm:cxn modelId="{2C92A44A-58B5-438C-B6AC-5D5E13F9EE5F}" type="presOf" srcId="{1C9D00EE-7B41-41CE-9FCA-06E7162AEFF0}" destId="{77A7BDA4-7CC3-4CF4-BF8F-038654D361B7}" srcOrd="0" destOrd="0" presId="urn:microsoft.com/office/officeart/2005/8/layout/arrow1"/>
    <dgm:cxn modelId="{878A408F-5D77-4EBD-B5C2-AC022EF9EFE2}" type="presOf" srcId="{488F93F4-A3B8-4A6A-BF5E-501F5C385F15}" destId="{9EDEF603-AB87-45C9-9DD8-5D7195EE3619}" srcOrd="0" destOrd="0" presId="urn:microsoft.com/office/officeart/2005/8/layout/arrow1"/>
    <dgm:cxn modelId="{946FC4FD-C3E0-4A72-9699-6EF5DCE01A6E}" type="presOf" srcId="{32C823A1-11FA-460D-9D71-76CCE533B542}" destId="{49480B7E-E1EB-4B58-AD2C-E1C8B1F450AC}" srcOrd="0" destOrd="0" presId="urn:microsoft.com/office/officeart/2005/8/layout/arrow1"/>
    <dgm:cxn modelId="{1FFE29C5-CED9-4FC8-8B2A-49F95E4D1A24}" type="presParOf" srcId="{49480B7E-E1EB-4B58-AD2C-E1C8B1F450AC}" destId="{9EDEF603-AB87-45C9-9DD8-5D7195EE3619}" srcOrd="0" destOrd="0" presId="urn:microsoft.com/office/officeart/2005/8/layout/arrow1"/>
    <dgm:cxn modelId="{B33A9881-4B28-49C5-BBC8-35CED75A1AF4}" type="presParOf" srcId="{49480B7E-E1EB-4B58-AD2C-E1C8B1F450AC}" destId="{77A7BDA4-7CC3-4CF4-BF8F-038654D361B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C823A1-11FA-460D-9D71-76CCE533B542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88F93F4-A3B8-4A6A-BF5E-501F5C385F15}">
      <dgm:prSet phldrT="[文本]" custT="1"/>
      <dgm:spPr/>
      <dgm:t>
        <a:bodyPr/>
        <a:lstStyle/>
        <a:p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互联</a:t>
          </a:r>
        </a:p>
      </dgm:t>
    </dgm:pt>
    <dgm:pt modelId="{FB86302E-558D-4F3F-A2C6-F1FF5910E29B}" cxnId="{EA3B1947-D825-4D00-83D4-153E928BE13B}" type="parTrans">
      <dgm:prSet/>
      <dgm:spPr/>
      <dgm:t>
        <a:bodyPr/>
        <a:lstStyle/>
        <a:p>
          <a:endParaRPr lang="zh-CN" altLang="en-US"/>
        </a:p>
      </dgm:t>
    </dgm:pt>
    <dgm:pt modelId="{86A84413-F692-444F-B6C9-7F068CCE3B31}" cxnId="{EA3B1947-D825-4D00-83D4-153E928BE13B}" type="sibTrans">
      <dgm:prSet/>
      <dgm:spPr/>
      <dgm:t>
        <a:bodyPr/>
        <a:lstStyle/>
        <a:p>
          <a:endParaRPr lang="zh-CN" altLang="en-US"/>
        </a:p>
      </dgm:t>
    </dgm:pt>
    <dgm:pt modelId="{1C9D00EE-7B41-41CE-9FCA-06E7162AEFF0}">
      <dgm:prSet phldrT="[文本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互通</a:t>
          </a:r>
        </a:p>
      </dgm:t>
    </dgm:pt>
    <dgm:pt modelId="{64DCD23A-7231-4CE6-B579-0C56700A6191}" cxnId="{B6D37A47-BB48-4B63-BFDD-269075DEF14E}" type="parTrans">
      <dgm:prSet/>
      <dgm:spPr/>
      <dgm:t>
        <a:bodyPr/>
        <a:lstStyle/>
        <a:p>
          <a:endParaRPr lang="zh-CN" altLang="en-US"/>
        </a:p>
      </dgm:t>
    </dgm:pt>
    <dgm:pt modelId="{E55CAF23-9B21-406B-AE86-277052ABD257}" cxnId="{B6D37A47-BB48-4B63-BFDD-269075DEF14E}" type="sibTrans">
      <dgm:prSet/>
      <dgm:spPr/>
      <dgm:t>
        <a:bodyPr/>
        <a:lstStyle/>
        <a:p>
          <a:endParaRPr lang="zh-CN" altLang="en-US"/>
        </a:p>
      </dgm:t>
    </dgm:pt>
    <dgm:pt modelId="{49480B7E-E1EB-4B58-AD2C-E1C8B1F450AC}" type="pres">
      <dgm:prSet presAssocID="{32C823A1-11FA-460D-9D71-76CCE533B542}" presName="cycle" presStyleCnt="0">
        <dgm:presLayoutVars>
          <dgm:dir/>
          <dgm:resizeHandles val="exact"/>
        </dgm:presLayoutVars>
      </dgm:prSet>
      <dgm:spPr/>
    </dgm:pt>
    <dgm:pt modelId="{9EDEF603-AB87-45C9-9DD8-5D7195EE3619}" type="pres">
      <dgm:prSet presAssocID="{488F93F4-A3B8-4A6A-BF5E-501F5C385F15}" presName="arrow" presStyleLbl="node1" presStyleIdx="0" presStyleCnt="2">
        <dgm:presLayoutVars>
          <dgm:bulletEnabled val="1"/>
        </dgm:presLayoutVars>
      </dgm:prSet>
      <dgm:spPr/>
    </dgm:pt>
    <dgm:pt modelId="{77A7BDA4-7CC3-4CF4-BF8F-038654D361B7}" type="pres">
      <dgm:prSet presAssocID="{1C9D00EE-7B41-41CE-9FCA-06E7162AEFF0}" presName="arrow" presStyleLbl="node1" presStyleIdx="1" presStyleCnt="2">
        <dgm:presLayoutVars>
          <dgm:bulletEnabled val="1"/>
        </dgm:presLayoutVars>
      </dgm:prSet>
      <dgm:spPr/>
    </dgm:pt>
  </dgm:ptLst>
  <dgm:cxnLst>
    <dgm:cxn modelId="{EA3B1947-D825-4D00-83D4-153E928BE13B}" srcId="{32C823A1-11FA-460D-9D71-76CCE533B542}" destId="{488F93F4-A3B8-4A6A-BF5E-501F5C385F15}" srcOrd="0" destOrd="0" parTransId="{FB86302E-558D-4F3F-A2C6-F1FF5910E29B}" sibTransId="{86A84413-F692-444F-B6C9-7F068CCE3B31}"/>
    <dgm:cxn modelId="{B6D37A47-BB48-4B63-BFDD-269075DEF14E}" srcId="{32C823A1-11FA-460D-9D71-76CCE533B542}" destId="{1C9D00EE-7B41-41CE-9FCA-06E7162AEFF0}" srcOrd="1" destOrd="0" parTransId="{64DCD23A-7231-4CE6-B579-0C56700A6191}" sibTransId="{E55CAF23-9B21-406B-AE86-277052ABD257}"/>
    <dgm:cxn modelId="{2C92A44A-58B5-438C-B6AC-5D5E13F9EE5F}" type="presOf" srcId="{1C9D00EE-7B41-41CE-9FCA-06E7162AEFF0}" destId="{77A7BDA4-7CC3-4CF4-BF8F-038654D361B7}" srcOrd="0" destOrd="0" presId="urn:microsoft.com/office/officeart/2005/8/layout/arrow1"/>
    <dgm:cxn modelId="{878A408F-5D77-4EBD-B5C2-AC022EF9EFE2}" type="presOf" srcId="{488F93F4-A3B8-4A6A-BF5E-501F5C385F15}" destId="{9EDEF603-AB87-45C9-9DD8-5D7195EE3619}" srcOrd="0" destOrd="0" presId="urn:microsoft.com/office/officeart/2005/8/layout/arrow1"/>
    <dgm:cxn modelId="{946FC4FD-C3E0-4A72-9699-6EF5DCE01A6E}" type="presOf" srcId="{32C823A1-11FA-460D-9D71-76CCE533B542}" destId="{49480B7E-E1EB-4B58-AD2C-E1C8B1F450AC}" srcOrd="0" destOrd="0" presId="urn:microsoft.com/office/officeart/2005/8/layout/arrow1"/>
    <dgm:cxn modelId="{1FFE29C5-CED9-4FC8-8B2A-49F95E4D1A24}" type="presParOf" srcId="{49480B7E-E1EB-4B58-AD2C-E1C8B1F450AC}" destId="{9EDEF603-AB87-45C9-9DD8-5D7195EE3619}" srcOrd="0" destOrd="0" presId="urn:microsoft.com/office/officeart/2005/8/layout/arrow1"/>
    <dgm:cxn modelId="{B33A9881-4B28-49C5-BBC8-35CED75A1AF4}" type="presParOf" srcId="{49480B7E-E1EB-4B58-AD2C-E1C8B1F450AC}" destId="{77A7BDA4-7CC3-4CF4-BF8F-038654D361B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14B961B-C89F-4CCF-A5FE-07F6B7896F3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241F6B8-C112-4901-9B35-B400061EAED2}">
      <dgm:prSet phldrT="[文本]" custT="1"/>
      <dgm:spPr>
        <a:noFill/>
        <a:ln w="19050">
          <a:prstDash val="dash"/>
        </a:ln>
      </dgm:spPr>
      <dgm:t>
        <a:bodyPr/>
        <a:lstStyle/>
        <a:p>
          <a:r>
            <a:rPr lang="zh-CN" altLang="en-US" sz="16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rPr>
            <a:t>国家级</a:t>
          </a:r>
          <a:r>
            <a:rPr lang="en-US" altLang="zh-CN" sz="16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rPr>
            <a:t>/</a:t>
          </a:r>
          <a:r>
            <a:rPr lang="zh-CN" altLang="en-US" sz="16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rPr>
            <a:t>各部委的数字资产信创标准</a:t>
          </a:r>
        </a:p>
      </dgm:t>
    </dgm:pt>
    <dgm:pt modelId="{712B33FE-9F05-4487-9753-9B4D3769B88C}" cxnId="{D66A2E6D-05A1-4C29-8D1A-57EFE41C3378}" type="parTrans">
      <dgm:prSet/>
      <dgm:spPr/>
      <dgm:t>
        <a:bodyPr/>
        <a:lstStyle/>
        <a:p>
          <a:endParaRPr lang="zh-CN" altLang="en-US"/>
        </a:p>
      </dgm:t>
    </dgm:pt>
    <dgm:pt modelId="{4B9D3EF2-476F-488C-836E-DCC93D5B5C2E}" cxnId="{D66A2E6D-05A1-4C29-8D1A-57EFE41C3378}" type="sibTrans">
      <dgm:prSet/>
      <dgm:spPr/>
      <dgm:t>
        <a:bodyPr/>
        <a:lstStyle/>
        <a:p>
          <a:endParaRPr lang="zh-CN" altLang="en-US"/>
        </a:p>
      </dgm:t>
    </dgm:pt>
    <dgm:pt modelId="{C22D7121-A77C-4322-B763-F940382E7525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百万    事业   单位</a:t>
          </a:r>
        </a:p>
      </dgm:t>
    </dgm:pt>
    <dgm:pt modelId="{28CF0EF6-3BE5-42D9-9663-E0A1B34A9008}" cxnId="{8167600C-5669-4EE5-B4C6-4129CDD7EC2F}" type="parTrans">
      <dgm:prSet/>
      <dgm:spPr/>
      <dgm:t>
        <a:bodyPr/>
        <a:lstStyle/>
        <a:p>
          <a:endParaRPr lang="zh-CN" altLang="en-US"/>
        </a:p>
      </dgm:t>
    </dgm:pt>
    <dgm:pt modelId="{9D54B44B-7B0E-447F-9014-5CBE5021035E}" cxnId="{8167600C-5669-4EE5-B4C6-4129CDD7EC2F}" type="sibTrans">
      <dgm:prSet/>
      <dgm:spPr/>
      <dgm:t>
        <a:bodyPr/>
        <a:lstStyle/>
        <a:p>
          <a:endParaRPr lang="zh-CN" altLang="en-US"/>
        </a:p>
      </dgm:t>
    </dgm:pt>
    <dgm:pt modelId="{A94EC37A-332C-4FD8-83CE-EC544DEF95F6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国家交通部</a:t>
          </a:r>
        </a:p>
      </dgm:t>
    </dgm:pt>
    <dgm:pt modelId="{FDF62B61-1406-49F0-BDA0-48684F3769D3}" cxnId="{D93EAE03-2A84-4FD9-AEE6-139CCF281B4C}" type="parTrans">
      <dgm:prSet/>
      <dgm:spPr/>
      <dgm:t>
        <a:bodyPr/>
        <a:lstStyle/>
        <a:p>
          <a:endParaRPr lang="zh-CN" altLang="en-US"/>
        </a:p>
      </dgm:t>
    </dgm:pt>
    <dgm:pt modelId="{1618CACA-D030-4571-A32C-3318C1641860}" cxnId="{D93EAE03-2A84-4FD9-AEE6-139CCF281B4C}" type="sibTrans">
      <dgm:prSet/>
      <dgm:spPr/>
      <dgm:t>
        <a:bodyPr/>
        <a:lstStyle/>
        <a:p>
          <a:endParaRPr lang="zh-CN" altLang="en-US"/>
        </a:p>
      </dgm:t>
    </dgm:pt>
    <dgm:pt modelId="{F0A55EB3-DDF8-46B0-BDDD-80C557051207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国家人社部</a:t>
          </a:r>
        </a:p>
      </dgm:t>
    </dgm:pt>
    <dgm:pt modelId="{998F3D84-BACF-4F2B-B317-4B338C445B4D}" cxnId="{89AA82FB-9045-45CC-82AB-57270DFDB055}" type="parTrans">
      <dgm:prSet/>
      <dgm:spPr/>
      <dgm:t>
        <a:bodyPr/>
        <a:lstStyle/>
        <a:p>
          <a:endParaRPr lang="zh-CN" altLang="en-US"/>
        </a:p>
      </dgm:t>
    </dgm:pt>
    <dgm:pt modelId="{FE7047CF-B8B0-40E3-9BB4-2A059E0EF9B1}" cxnId="{89AA82FB-9045-45CC-82AB-57270DFDB055}" type="sibTrans">
      <dgm:prSet/>
      <dgm:spPr/>
      <dgm:t>
        <a:bodyPr/>
        <a:lstStyle/>
        <a:p>
          <a:endParaRPr lang="zh-CN" altLang="en-US"/>
        </a:p>
      </dgm:t>
    </dgm:pt>
    <dgm:pt modelId="{EB23B8C1-76E7-40FB-94F4-F1557FFFC247}">
      <dgm:prSet phldrT="[文本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百万     医院     诊所</a:t>
          </a:r>
          <a:endParaRPr lang="en-US" altLang="zh-CN" sz="1100" b="1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887DB24C-230D-4B7F-B0DA-7AC10031623C}" cxnId="{975EB9E2-6868-4790-A369-CBAEFB4B19B1}" type="parTrans">
      <dgm:prSet/>
      <dgm:spPr/>
      <dgm:t>
        <a:bodyPr/>
        <a:lstStyle/>
        <a:p>
          <a:endParaRPr lang="zh-CN" altLang="en-US"/>
        </a:p>
      </dgm:t>
    </dgm:pt>
    <dgm:pt modelId="{B072E8A0-638B-4977-9650-E246E02F7534}" cxnId="{975EB9E2-6868-4790-A369-CBAEFB4B19B1}" type="sibTrans">
      <dgm:prSet/>
      <dgm:spPr/>
      <dgm:t>
        <a:bodyPr/>
        <a:lstStyle/>
        <a:p>
          <a:endParaRPr lang="zh-CN" altLang="en-US"/>
        </a:p>
      </dgm:t>
    </dgm:pt>
    <dgm:pt modelId="{9665FA37-2928-4665-B129-20E361E19764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千万   货车   司机</a:t>
          </a:r>
        </a:p>
      </dgm:t>
    </dgm:pt>
    <dgm:pt modelId="{0A3C196F-2E05-45A5-886C-CD7C1DB36738}" cxnId="{7565C196-84D5-492A-86E4-0A4D8EAB402E}" type="parTrans">
      <dgm:prSet/>
      <dgm:spPr/>
      <dgm:t>
        <a:bodyPr/>
        <a:lstStyle/>
        <a:p>
          <a:endParaRPr lang="zh-CN" altLang="en-US"/>
        </a:p>
      </dgm:t>
    </dgm:pt>
    <dgm:pt modelId="{57268723-A9BD-441F-A292-D27E7326E747}" cxnId="{7565C196-84D5-492A-86E4-0A4D8EAB402E}" type="sibTrans">
      <dgm:prSet/>
      <dgm:spPr/>
      <dgm:t>
        <a:bodyPr/>
        <a:lstStyle/>
        <a:p>
          <a:endParaRPr lang="zh-CN" altLang="en-US"/>
        </a:p>
      </dgm:t>
    </dgm:pt>
    <dgm:pt modelId="{B5ED3604-FC92-4D70-AA5C-DB1D69D3A6F6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国家税务局</a:t>
          </a:r>
        </a:p>
      </dgm:t>
    </dgm:pt>
    <dgm:pt modelId="{EAED5E6B-B6E1-4CE5-AD46-4F4F43834149}" cxnId="{606E6EF2-3F7F-4EF7-AA9A-7AB81829624A}" type="parTrans">
      <dgm:prSet/>
      <dgm:spPr/>
      <dgm:t>
        <a:bodyPr/>
        <a:lstStyle/>
        <a:p>
          <a:endParaRPr lang="zh-CN" altLang="en-US"/>
        </a:p>
      </dgm:t>
    </dgm:pt>
    <dgm:pt modelId="{3B0AC235-09F5-4398-8801-C6615CF41417}" cxnId="{606E6EF2-3F7F-4EF7-AA9A-7AB81829624A}" type="sibTrans">
      <dgm:prSet/>
      <dgm:spPr/>
      <dgm:t>
        <a:bodyPr/>
        <a:lstStyle/>
        <a:p>
          <a:endParaRPr lang="zh-CN" altLang="en-US"/>
        </a:p>
      </dgm:t>
    </dgm:pt>
    <dgm:pt modelId="{DA16CB7F-4770-475C-9BFA-C6AA020D54CB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财政监制章</a:t>
          </a:r>
        </a:p>
      </dgm:t>
    </dgm:pt>
    <dgm:pt modelId="{3AF2957A-1DC6-4ED9-81F2-E7F70CCC00FE}" cxnId="{16747C22-EE28-4CDA-8A36-BE297F29E849}" type="parTrans">
      <dgm:prSet/>
      <dgm:spPr/>
      <dgm:t>
        <a:bodyPr/>
        <a:lstStyle/>
        <a:p>
          <a:endParaRPr lang="zh-CN" altLang="en-US"/>
        </a:p>
      </dgm:t>
    </dgm:pt>
    <dgm:pt modelId="{1C412E16-4C39-4CB4-AF35-A85CE3F62C6C}" cxnId="{16747C22-EE28-4CDA-8A36-BE297F29E849}" type="sibTrans">
      <dgm:prSet/>
      <dgm:spPr/>
      <dgm:t>
        <a:bodyPr/>
        <a:lstStyle/>
        <a:p>
          <a:endParaRPr lang="zh-CN" altLang="en-US"/>
        </a:p>
      </dgm:t>
    </dgm:pt>
    <dgm:pt modelId="{EF64CC24-CE46-410F-BFBA-DF7AF69B95FE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交运监制章</a:t>
          </a:r>
        </a:p>
      </dgm:t>
    </dgm:pt>
    <dgm:pt modelId="{7C7288D9-1D27-45B9-8FFF-3231A8184A33}" cxnId="{486647FC-DF03-49AE-AE56-D8667BB3A405}" type="parTrans">
      <dgm:prSet/>
      <dgm:spPr/>
      <dgm:t>
        <a:bodyPr/>
        <a:lstStyle/>
        <a:p>
          <a:endParaRPr lang="zh-CN" altLang="en-US"/>
        </a:p>
      </dgm:t>
    </dgm:pt>
    <dgm:pt modelId="{D19B4EA7-DEEB-4680-BABA-9FE32E8DE6EF}" cxnId="{486647FC-DF03-49AE-AE56-D8667BB3A405}" type="sibTrans">
      <dgm:prSet/>
      <dgm:spPr/>
      <dgm:t>
        <a:bodyPr/>
        <a:lstStyle/>
        <a:p>
          <a:endParaRPr lang="zh-CN" altLang="en-US"/>
        </a:p>
      </dgm:t>
    </dgm:pt>
    <dgm:pt modelId="{1B3B2351-1AAB-460C-8CB6-11AFD9468696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卫健监制章</a:t>
          </a:r>
        </a:p>
      </dgm:t>
    </dgm:pt>
    <dgm:pt modelId="{A2808855-FA5C-4A7C-B9EF-D85973866BBD}" cxnId="{82F15023-028A-4FA0-9842-C4695F4650B2}" type="parTrans">
      <dgm:prSet/>
      <dgm:spPr/>
      <dgm:t>
        <a:bodyPr/>
        <a:lstStyle/>
        <a:p>
          <a:endParaRPr lang="zh-CN" altLang="en-US"/>
        </a:p>
      </dgm:t>
    </dgm:pt>
    <dgm:pt modelId="{FBA3428E-AFCA-43B6-AF7D-0FCC7CECC429}" cxnId="{82F15023-028A-4FA0-9842-C4695F4650B2}" type="sibTrans">
      <dgm:prSet/>
      <dgm:spPr/>
      <dgm:t>
        <a:bodyPr/>
        <a:lstStyle/>
        <a:p>
          <a:endParaRPr lang="zh-CN" altLang="en-US"/>
        </a:p>
      </dgm:t>
    </dgm:pt>
    <dgm:pt modelId="{9FD37E2B-9979-4F9E-A2E5-DE993855C51B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税务监制章</a:t>
          </a:r>
        </a:p>
      </dgm:t>
    </dgm:pt>
    <dgm:pt modelId="{CDEA264A-A6BB-476C-AB11-EFF275F87338}" cxnId="{A89C579C-D6AE-4941-824B-FCB1D20F9CDA}" type="parTrans">
      <dgm:prSet/>
      <dgm:spPr/>
      <dgm:t>
        <a:bodyPr/>
        <a:lstStyle/>
        <a:p>
          <a:endParaRPr lang="zh-CN" altLang="en-US"/>
        </a:p>
      </dgm:t>
    </dgm:pt>
    <dgm:pt modelId="{12E830F3-3F3C-48A3-830B-4124B15A15CC}" cxnId="{A89C579C-D6AE-4941-824B-FCB1D20F9CDA}" type="sibTrans">
      <dgm:prSet/>
      <dgm:spPr/>
      <dgm:t>
        <a:bodyPr/>
        <a:lstStyle/>
        <a:p>
          <a:endParaRPr lang="zh-CN" altLang="en-US"/>
        </a:p>
      </dgm:t>
    </dgm:pt>
    <dgm:pt modelId="{2E927299-07C0-4486-8C52-A7395EDEF025}">
      <dgm:prSet phldrT="[文本]" custT="1"/>
      <dgm:spPr/>
      <dgm:t>
        <a:bodyPr/>
        <a:lstStyle/>
        <a:p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1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亿</a:t>
          </a:r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+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   企业   客户</a:t>
          </a:r>
        </a:p>
      </dgm:t>
    </dgm:pt>
    <dgm:pt modelId="{51F80211-F700-4440-A287-7EF87A053961}" cxnId="{7BBDAFA6-0CD5-4216-979F-F932C2B25CF4}" type="parTrans">
      <dgm:prSet/>
      <dgm:spPr/>
      <dgm:t>
        <a:bodyPr/>
        <a:lstStyle/>
        <a:p>
          <a:endParaRPr lang="zh-CN" altLang="en-US"/>
        </a:p>
      </dgm:t>
    </dgm:pt>
    <dgm:pt modelId="{6B7BE0F1-4648-4B10-BE99-C8800C0E1728}" cxnId="{7BBDAFA6-0CD5-4216-979F-F932C2B25CF4}" type="sibTrans">
      <dgm:prSet/>
      <dgm:spPr/>
      <dgm:t>
        <a:bodyPr/>
        <a:lstStyle/>
        <a:p>
          <a:endParaRPr lang="zh-CN" altLang="en-US"/>
        </a:p>
      </dgm:t>
    </dgm:pt>
    <dgm:pt modelId="{981065F1-1DAB-4163-9FB3-BD941E7B6459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国家财政部</a:t>
          </a:r>
        </a:p>
      </dgm:t>
    </dgm:pt>
    <dgm:pt modelId="{9628BEEC-491C-4B58-94DD-D6B21638C7D6}" cxnId="{5C3DCC74-F2AD-4DB7-B450-2CE70C54DEDE}" type="parTrans">
      <dgm:prSet/>
      <dgm:spPr/>
      <dgm:t>
        <a:bodyPr/>
        <a:lstStyle/>
        <a:p>
          <a:endParaRPr lang="zh-CN" altLang="en-US"/>
        </a:p>
      </dgm:t>
    </dgm:pt>
    <dgm:pt modelId="{3150B5FB-6A30-448C-89F2-9DAF94A1BCA4}" cxnId="{5C3DCC74-F2AD-4DB7-B450-2CE70C54DEDE}" type="sibTrans">
      <dgm:prSet/>
      <dgm:spPr/>
      <dgm:t>
        <a:bodyPr/>
        <a:lstStyle/>
        <a:p>
          <a:endParaRPr lang="zh-CN" altLang="en-US"/>
        </a:p>
      </dgm:t>
    </dgm:pt>
    <dgm:pt modelId="{FE633068-9E17-4D10-B982-6F9EE770C547}">
      <dgm:prSet phldrT="[文本]" custT="1"/>
      <dgm:spPr/>
      <dgm:t>
        <a:bodyPr/>
        <a:lstStyle/>
        <a:p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10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亿     </a:t>
          </a:r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C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端    客户</a:t>
          </a:r>
        </a:p>
      </dgm:t>
    </dgm:pt>
    <dgm:pt modelId="{F3D69762-E513-47BB-A5E8-A77564C49EB0}" cxnId="{ABC4FE43-6213-42FE-BE9D-95E33E73B2CD}" type="parTrans">
      <dgm:prSet/>
      <dgm:spPr/>
      <dgm:t>
        <a:bodyPr/>
        <a:lstStyle/>
        <a:p>
          <a:endParaRPr lang="zh-CN" altLang="en-US"/>
        </a:p>
      </dgm:t>
    </dgm:pt>
    <dgm:pt modelId="{7CCC6315-3ED8-4447-8A3F-54D262563D55}" cxnId="{ABC4FE43-6213-42FE-BE9D-95E33E73B2CD}" type="sibTrans">
      <dgm:prSet/>
      <dgm:spPr/>
      <dgm:t>
        <a:bodyPr/>
        <a:lstStyle/>
        <a:p>
          <a:endParaRPr lang="zh-CN" altLang="en-US"/>
        </a:p>
      </dgm:t>
    </dgm:pt>
    <dgm:pt modelId="{0C0C01CF-B659-4CB7-A88B-8ED6D9062C20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十亿    </a:t>
          </a:r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C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端    客户</a:t>
          </a:r>
        </a:p>
      </dgm:t>
    </dgm:pt>
    <dgm:pt modelId="{F1029B75-0200-4146-AE05-59EB74BBB40E}" cxnId="{3A5224EA-E02C-4EF2-9B4A-F1A2759AE317}" type="parTrans">
      <dgm:prSet/>
      <dgm:spPr/>
      <dgm:t>
        <a:bodyPr/>
        <a:lstStyle/>
        <a:p>
          <a:endParaRPr lang="zh-CN" altLang="en-US"/>
        </a:p>
      </dgm:t>
    </dgm:pt>
    <dgm:pt modelId="{2987B1FA-88E8-4EA4-9D68-FD2574A49F51}" cxnId="{3A5224EA-E02C-4EF2-9B4A-F1A2759AE317}" type="sibTrans">
      <dgm:prSet/>
      <dgm:spPr/>
      <dgm:t>
        <a:bodyPr/>
        <a:lstStyle/>
        <a:p>
          <a:endParaRPr lang="zh-CN" altLang="en-US"/>
        </a:p>
      </dgm:t>
    </dgm:pt>
    <dgm:pt modelId="{4CA25503-E794-425F-A01D-5C8B40C2711C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千万    货主   客户</a:t>
          </a:r>
        </a:p>
      </dgm:t>
    </dgm:pt>
    <dgm:pt modelId="{CB00369E-0ECD-41F6-8083-F4B504B1229A}" cxnId="{D61489DE-E1B3-4F97-A149-E39FFA91340E}" type="parTrans">
      <dgm:prSet/>
      <dgm:spPr/>
      <dgm:t>
        <a:bodyPr/>
        <a:lstStyle/>
        <a:p>
          <a:endParaRPr lang="zh-CN" altLang="en-US"/>
        </a:p>
      </dgm:t>
    </dgm:pt>
    <dgm:pt modelId="{57038115-8FD9-4AFB-934C-C3B228210098}" cxnId="{D61489DE-E1B3-4F97-A149-E39FFA91340E}" type="sibTrans">
      <dgm:prSet/>
      <dgm:spPr/>
      <dgm:t>
        <a:bodyPr/>
        <a:lstStyle/>
        <a:p>
          <a:endParaRPr lang="zh-CN" altLang="en-US"/>
        </a:p>
      </dgm:t>
    </dgm:pt>
    <dgm:pt modelId="{5B94DF14-C783-4FC4-A346-423CB92A4434}">
      <dgm:prSet phldrT="[文本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十亿      </a:t>
          </a:r>
          <a:r>
            <a:rPr lang="en-US" altLang="zh-CN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C</a:t>
          </a:r>
          <a:r>
            <a:rPr lang="zh-CN" altLang="en-US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端      客户</a:t>
          </a:r>
          <a:endParaRPr lang="en-US" altLang="zh-CN" sz="1100" b="1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6E385FC6-5371-4FEF-8F0C-34B16C3314A7}" cxnId="{7D043A8B-9AD5-4FFE-86C1-D101BF57F027}" type="parTrans">
      <dgm:prSet/>
      <dgm:spPr/>
      <dgm:t>
        <a:bodyPr/>
        <a:lstStyle/>
        <a:p>
          <a:endParaRPr lang="zh-CN" altLang="en-US"/>
        </a:p>
      </dgm:t>
    </dgm:pt>
    <dgm:pt modelId="{E0422C7D-D948-4C99-B81B-336618B8C68C}" cxnId="{7D043A8B-9AD5-4FFE-86C1-D101BF57F027}" type="sibTrans">
      <dgm:prSet/>
      <dgm:spPr/>
      <dgm:t>
        <a:bodyPr/>
        <a:lstStyle/>
        <a:p>
          <a:endParaRPr lang="zh-CN" altLang="en-US"/>
        </a:p>
      </dgm:t>
    </dgm:pt>
    <dgm:pt modelId="{D3753579-DF23-40ED-8E8F-802F15A8D497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其它各部委</a:t>
          </a:r>
          <a:endParaRPr lang="en-US" altLang="zh-CN" sz="1200" b="1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EF1D275-1AE1-4B01-9B09-99E04F6742CE}" cxnId="{BCCD1201-04E5-4D2C-8369-D0E6021D8A1A}" type="parTrans">
      <dgm:prSet/>
      <dgm:spPr/>
      <dgm:t>
        <a:bodyPr/>
        <a:lstStyle/>
        <a:p>
          <a:endParaRPr lang="zh-CN" altLang="en-US"/>
        </a:p>
      </dgm:t>
    </dgm:pt>
    <dgm:pt modelId="{17CDA0DC-BD0B-43FA-B25F-98301526DE8B}" cxnId="{BCCD1201-04E5-4D2C-8369-D0E6021D8A1A}" type="sibTrans">
      <dgm:prSet/>
      <dgm:spPr/>
      <dgm:t>
        <a:bodyPr/>
        <a:lstStyle/>
        <a:p>
          <a:endParaRPr lang="zh-CN" altLang="en-US"/>
        </a:p>
      </dgm:t>
    </dgm:pt>
    <dgm:pt modelId="{4EE8BC54-9D5B-462D-A23A-5A1ADA66E1E8}">
      <dgm:prSet phldrT="[文本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1200" dirty="0">
              <a:solidFill>
                <a:srgbClr val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部委监制章</a:t>
          </a:r>
        </a:p>
      </dgm:t>
    </dgm:pt>
    <dgm:pt modelId="{69E627BF-91AE-4EA8-8922-F2CA0C2F2160}" cxnId="{D13B669A-286F-43C2-88A5-D0416293CEBB}" type="parTrans">
      <dgm:prSet/>
      <dgm:spPr/>
      <dgm:t>
        <a:bodyPr/>
        <a:lstStyle/>
        <a:p>
          <a:endParaRPr lang="zh-CN" altLang="en-US"/>
        </a:p>
      </dgm:t>
    </dgm:pt>
    <dgm:pt modelId="{0C26F5E4-E44D-4935-BFAA-0A365313A0A3}" cxnId="{D13B669A-286F-43C2-88A5-D0416293CEBB}" type="sibTrans">
      <dgm:prSet/>
      <dgm:spPr/>
      <dgm:t>
        <a:bodyPr/>
        <a:lstStyle/>
        <a:p>
          <a:endParaRPr lang="zh-CN" altLang="en-US"/>
        </a:p>
      </dgm:t>
    </dgm:pt>
    <dgm:pt modelId="{2D69E8F1-527A-40BF-AA61-038E00C8E078}">
      <dgm:prSet phldrT="[文本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千万     企业     客户</a:t>
          </a:r>
          <a:endParaRPr lang="en-US" altLang="zh-CN" sz="1100" b="1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3896CEC7-C727-4F81-8505-588C5CC6DC29}" cxnId="{F222FBD4-7D45-41D1-AE94-C2AB7E160FFD}" type="parTrans">
      <dgm:prSet/>
      <dgm:spPr/>
      <dgm:t>
        <a:bodyPr/>
        <a:lstStyle/>
        <a:p>
          <a:endParaRPr lang="zh-CN" altLang="en-US"/>
        </a:p>
      </dgm:t>
    </dgm:pt>
    <dgm:pt modelId="{F1F37975-6521-4304-BD91-562F585471A6}" cxnId="{F222FBD4-7D45-41D1-AE94-C2AB7E160FFD}" type="sibTrans">
      <dgm:prSet/>
      <dgm:spPr/>
      <dgm:t>
        <a:bodyPr/>
        <a:lstStyle/>
        <a:p>
          <a:endParaRPr lang="zh-CN" altLang="en-US"/>
        </a:p>
      </dgm:t>
    </dgm:pt>
    <dgm:pt modelId="{24FC53E6-C72E-4CC1-B75B-810EF532ECE8}">
      <dgm:prSet phldrT="[文本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上亿      </a:t>
          </a:r>
          <a:r>
            <a:rPr lang="en-US" altLang="zh-CN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C</a:t>
          </a:r>
          <a:r>
            <a:rPr lang="zh-CN" altLang="en-US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端      客户</a:t>
          </a:r>
        </a:p>
      </dgm:t>
    </dgm:pt>
    <dgm:pt modelId="{1B9F320F-7F0C-47D4-A679-3BF62AE3F128}" cxnId="{C9224FBE-469B-43DD-A784-FF4ECCC08B2C}" type="parTrans">
      <dgm:prSet/>
      <dgm:spPr/>
      <dgm:t>
        <a:bodyPr/>
        <a:lstStyle/>
        <a:p>
          <a:endParaRPr lang="zh-CN" altLang="en-US"/>
        </a:p>
      </dgm:t>
    </dgm:pt>
    <dgm:pt modelId="{1243EDE3-AD22-401B-B476-0D69DB54D061}" cxnId="{C9224FBE-469B-43DD-A784-FF4ECCC08B2C}" type="sibTrans">
      <dgm:prSet/>
      <dgm:spPr/>
      <dgm:t>
        <a:bodyPr/>
        <a:lstStyle/>
        <a:p>
          <a:endParaRPr lang="zh-CN" altLang="en-US"/>
        </a:p>
      </dgm:t>
    </dgm:pt>
    <dgm:pt modelId="{652871C0-8690-4B3F-A42D-E32B3F4F7AE6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电子发</a:t>
          </a:r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/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专票         云平台</a:t>
          </a:r>
        </a:p>
      </dgm:t>
    </dgm:pt>
    <dgm:pt modelId="{2447BF04-585A-4EAB-B609-42B6C64FCD40}" cxnId="{03ECB825-A744-4EBB-B891-E2D2E2D8BDD4}" type="parTrans">
      <dgm:prSet/>
      <dgm:spPr/>
      <dgm:t>
        <a:bodyPr/>
        <a:lstStyle/>
        <a:p>
          <a:endParaRPr lang="zh-CN" altLang="en-US"/>
        </a:p>
      </dgm:t>
    </dgm:pt>
    <dgm:pt modelId="{874760EC-D70E-4CE0-85EE-989373847269}" cxnId="{03ECB825-A744-4EBB-B891-E2D2E2D8BDD4}" type="sibTrans">
      <dgm:prSet/>
      <dgm:spPr/>
      <dgm:t>
        <a:bodyPr/>
        <a:lstStyle/>
        <a:p>
          <a:endParaRPr lang="zh-CN" altLang="en-US"/>
        </a:p>
      </dgm:t>
    </dgm:pt>
    <dgm:pt modelId="{49B0C938-7174-4231-BBDF-BF00FDC22EF6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财政电子票据       云平台</a:t>
          </a:r>
        </a:p>
      </dgm:t>
    </dgm:pt>
    <dgm:pt modelId="{9B385E2B-6D46-45F6-8E0E-600738656AA5}" cxnId="{37FA9568-B4D5-441B-8729-82E387E8FC82}" type="parTrans">
      <dgm:prSet/>
      <dgm:spPr/>
      <dgm:t>
        <a:bodyPr/>
        <a:lstStyle/>
        <a:p>
          <a:endParaRPr lang="zh-CN" altLang="en-US"/>
        </a:p>
      </dgm:t>
    </dgm:pt>
    <dgm:pt modelId="{7334BB69-4909-4A19-B773-758EAE4CA474}" cxnId="{37FA9568-B4D5-441B-8729-82E387E8FC82}" type="sibTrans">
      <dgm:prSet/>
      <dgm:spPr/>
      <dgm:t>
        <a:bodyPr/>
        <a:lstStyle/>
        <a:p>
          <a:endParaRPr lang="zh-CN" altLang="en-US"/>
        </a:p>
      </dgm:t>
    </dgm:pt>
    <dgm:pt modelId="{56D52CC2-FEF9-4CD6-978D-E3F1A08FB3CD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陆路运输电子运单              云平台</a:t>
          </a:r>
        </a:p>
      </dgm:t>
    </dgm:pt>
    <dgm:pt modelId="{C7BAD372-7C10-4B5E-B1B3-0E95392B2677}" cxnId="{2A60C320-0847-4557-9E99-19890332469F}" type="parTrans">
      <dgm:prSet/>
      <dgm:spPr/>
      <dgm:t>
        <a:bodyPr/>
        <a:lstStyle/>
        <a:p>
          <a:endParaRPr lang="zh-CN" altLang="en-US"/>
        </a:p>
      </dgm:t>
    </dgm:pt>
    <dgm:pt modelId="{45740209-D73E-44CD-B4B2-EEE46221C993}" cxnId="{2A60C320-0847-4557-9E99-19890332469F}" type="sibTrans">
      <dgm:prSet/>
      <dgm:spPr/>
      <dgm:t>
        <a:bodyPr/>
        <a:lstStyle/>
        <a:p>
          <a:endParaRPr lang="zh-CN" altLang="en-US"/>
        </a:p>
      </dgm:t>
    </dgm:pt>
    <dgm:pt modelId="{393C2BDF-16D3-4A37-B6FD-32998D10DD78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电子病历</a:t>
          </a:r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/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处方      云平台</a:t>
          </a:r>
          <a:endParaRPr lang="en-US" altLang="zh-CN" sz="1200" b="1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190AB65-BDF4-4E96-9ABA-FF17EBD58C05}" cxnId="{1168C84D-1073-4455-BE3D-CEFDF50F1386}" type="parTrans">
      <dgm:prSet/>
      <dgm:spPr/>
      <dgm:t>
        <a:bodyPr/>
        <a:lstStyle/>
        <a:p>
          <a:endParaRPr lang="zh-CN" altLang="en-US"/>
        </a:p>
      </dgm:t>
    </dgm:pt>
    <dgm:pt modelId="{FCD6AF1F-5EC4-4A09-A6DB-D18C56648103}" cxnId="{1168C84D-1073-4455-BE3D-CEFDF50F1386}" type="sibTrans">
      <dgm:prSet/>
      <dgm:spPr/>
      <dgm:t>
        <a:bodyPr/>
        <a:lstStyle/>
        <a:p>
          <a:endParaRPr lang="zh-CN" altLang="en-US"/>
        </a:p>
      </dgm:t>
    </dgm:pt>
    <dgm:pt modelId="{E1478A2C-CED9-4053-A95E-B002BBD39D9E}">
      <dgm:prSet phldrT="[文本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1200" dirty="0">
              <a:solidFill>
                <a:srgbClr val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电子文件              云平台</a:t>
          </a:r>
        </a:p>
      </dgm:t>
    </dgm:pt>
    <dgm:pt modelId="{D608A8D5-9CF5-4B59-922E-C76AA35399EA}" cxnId="{42FF30D1-A3CA-4FD3-8E13-701C9BF68BF3}" type="parTrans">
      <dgm:prSet/>
      <dgm:spPr/>
      <dgm:t>
        <a:bodyPr/>
        <a:lstStyle/>
        <a:p>
          <a:endParaRPr lang="zh-CN" altLang="en-US"/>
        </a:p>
      </dgm:t>
    </dgm:pt>
    <dgm:pt modelId="{1BB707C4-7ACD-48A4-8F6D-385085F71602}" cxnId="{42FF30D1-A3CA-4FD3-8E13-701C9BF68BF3}" type="sibTrans">
      <dgm:prSet/>
      <dgm:spPr/>
      <dgm:t>
        <a:bodyPr/>
        <a:lstStyle/>
        <a:p>
          <a:endParaRPr lang="zh-CN" altLang="en-US"/>
        </a:p>
      </dgm:t>
    </dgm:pt>
    <dgm:pt modelId="{DD9D97F3-416F-4EE8-A9DC-4BCF224541B5}">
      <dgm:prSet phldrT="[文本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12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人</a:t>
          </a:r>
          <a:r>
            <a:rPr lang="zh-CN" altLang="en-US" sz="1200" b="1" kern="120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社</a:t>
          </a:r>
          <a:r>
            <a:rPr lang="zh-CN" altLang="en-US" sz="1200" b="1" kern="12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监制</a:t>
          </a:r>
          <a:r>
            <a:rPr lang="zh-CN" altLang="en-US" sz="12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章</a:t>
          </a:r>
        </a:p>
      </dgm:t>
    </dgm:pt>
    <dgm:pt modelId="{37E1798B-351C-4D6C-A55F-5137047D4EF5}" cxnId="{6E3FA8BD-1B0C-4FC5-864E-AB51C0347218}" type="parTrans">
      <dgm:prSet/>
      <dgm:spPr/>
      <dgm:t>
        <a:bodyPr/>
        <a:lstStyle/>
        <a:p>
          <a:endParaRPr lang="zh-CN" altLang="en-US"/>
        </a:p>
      </dgm:t>
    </dgm:pt>
    <dgm:pt modelId="{14908ADB-A1A2-43B7-B70B-04C2661E71FF}" cxnId="{6E3FA8BD-1B0C-4FC5-864E-AB51C0347218}" type="sibTrans">
      <dgm:prSet/>
      <dgm:spPr/>
      <dgm:t>
        <a:bodyPr/>
        <a:lstStyle/>
        <a:p>
          <a:endParaRPr lang="zh-CN" altLang="en-US"/>
        </a:p>
      </dgm:t>
    </dgm:pt>
    <dgm:pt modelId="{8DB9C19E-2CA4-44D5-8660-14B06DEC47B2}">
      <dgm:prSet phldrT="[文本]"/>
      <dgm:spPr/>
      <dgm:t>
        <a:bodyPr/>
        <a:lstStyle/>
        <a:p>
          <a:r>
            <a:rPr lang="zh-CN" altLang="en-US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人力资源共享用工                  云平台</a:t>
          </a:r>
        </a:p>
      </dgm:t>
    </dgm:pt>
    <dgm:pt modelId="{79CFC5AF-D746-4486-ADD4-FDB700D8DEF8}" cxnId="{2A334C63-32E5-4D6C-9FFD-65E80968A4B1}" type="parTrans">
      <dgm:prSet/>
      <dgm:spPr/>
      <dgm:t>
        <a:bodyPr/>
        <a:lstStyle/>
        <a:p>
          <a:endParaRPr lang="zh-CN" altLang="en-US"/>
        </a:p>
      </dgm:t>
    </dgm:pt>
    <dgm:pt modelId="{6B672BEB-DDBB-4B55-806E-B33D6A477390}" cxnId="{2A334C63-32E5-4D6C-9FFD-65E80968A4B1}" type="sibTrans">
      <dgm:prSet/>
      <dgm:spPr/>
      <dgm:t>
        <a:bodyPr/>
        <a:lstStyle/>
        <a:p>
          <a:endParaRPr lang="zh-CN" altLang="en-US"/>
        </a:p>
      </dgm:t>
    </dgm:pt>
    <dgm:pt modelId="{4E36CBD1-F9E1-4556-A7CB-57086F2BB7B6}">
      <dgm:prSet phldrT="[文本]"/>
      <dgm:spPr/>
      <dgm:t>
        <a:bodyPr/>
        <a:lstStyle/>
        <a:p>
          <a:r>
            <a:rPr lang="zh-CN" altLang="en-US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百万     用工      企业</a:t>
          </a:r>
          <a:endParaRPr lang="en-US" altLang="zh-CN" b="1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48F96BDE-739A-48A6-9B5C-751D0E812B01}" cxnId="{064A700D-63E2-4991-8071-31A1E87FF124}" type="parTrans">
      <dgm:prSet/>
      <dgm:spPr/>
      <dgm:t>
        <a:bodyPr/>
        <a:lstStyle/>
        <a:p>
          <a:endParaRPr lang="zh-CN" altLang="en-US"/>
        </a:p>
      </dgm:t>
    </dgm:pt>
    <dgm:pt modelId="{029256B4-265A-45AF-8012-2FCF8953DFEC}" cxnId="{064A700D-63E2-4991-8071-31A1E87FF124}" type="sibTrans">
      <dgm:prSet/>
      <dgm:spPr/>
      <dgm:t>
        <a:bodyPr/>
        <a:lstStyle/>
        <a:p>
          <a:endParaRPr lang="zh-CN" altLang="en-US"/>
        </a:p>
      </dgm:t>
    </dgm:pt>
    <dgm:pt modelId="{5C669E55-C71F-43F5-948E-6CD31D4C327F}">
      <dgm:prSet phldrT="[文本]"/>
      <dgm:spPr/>
      <dgm:t>
        <a:bodyPr/>
        <a:lstStyle/>
        <a:p>
          <a:r>
            <a:rPr lang="zh-CN" altLang="en-US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海量     共享      工人     </a:t>
          </a:r>
        </a:p>
      </dgm:t>
    </dgm:pt>
    <dgm:pt modelId="{93F5E488-D9AD-4D1C-B81F-7D7C2B4A0F48}" cxnId="{AF328B63-05A9-4491-96AB-2B19E36886D6}" type="parTrans">
      <dgm:prSet/>
      <dgm:spPr/>
      <dgm:t>
        <a:bodyPr/>
        <a:lstStyle/>
        <a:p>
          <a:endParaRPr lang="zh-CN" altLang="en-US"/>
        </a:p>
      </dgm:t>
    </dgm:pt>
    <dgm:pt modelId="{A313DF61-9B3E-487C-9E04-B295B3EB3189}" cxnId="{AF328B63-05A9-4491-96AB-2B19E36886D6}" type="sibTrans">
      <dgm:prSet/>
      <dgm:spPr/>
      <dgm:t>
        <a:bodyPr/>
        <a:lstStyle/>
        <a:p>
          <a:endParaRPr lang="zh-CN" altLang="en-US"/>
        </a:p>
      </dgm:t>
    </dgm:pt>
    <dgm:pt modelId="{EDE1AD86-7059-43DA-8DB6-BDC4BB9EB312}">
      <dgm:prSet phldrT="[文本]" custT="1"/>
      <dgm:spPr/>
      <dgm:t>
        <a:bodyPr/>
        <a:lstStyle/>
        <a:p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国家卫健委</a:t>
          </a:r>
        </a:p>
      </dgm:t>
    </dgm:pt>
    <dgm:pt modelId="{E87F3DA3-31F8-4176-B715-516A18818B33}" cxnId="{94AB2184-5C81-4214-A339-CE88F93DD136}" type="sibTrans">
      <dgm:prSet/>
      <dgm:spPr/>
      <dgm:t>
        <a:bodyPr/>
        <a:lstStyle/>
        <a:p>
          <a:endParaRPr lang="zh-CN" altLang="en-US"/>
        </a:p>
      </dgm:t>
    </dgm:pt>
    <dgm:pt modelId="{A2CFEE32-8060-4DF1-B020-22E5E3382A3F}" cxnId="{94AB2184-5C81-4214-A339-CE88F93DD136}" type="parTrans">
      <dgm:prSet/>
      <dgm:spPr/>
      <dgm:t>
        <a:bodyPr/>
        <a:lstStyle/>
        <a:p>
          <a:endParaRPr lang="zh-CN" altLang="en-US"/>
        </a:p>
      </dgm:t>
    </dgm:pt>
    <dgm:pt modelId="{013633D8-94C7-401D-80F2-99DCAB21B2D9}" type="pres">
      <dgm:prSet presAssocID="{014B961B-C89F-4CCF-A5FE-07F6B7896F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724CDC-4BA2-4426-85D7-03316AB0E02B}" type="pres">
      <dgm:prSet presAssocID="{2241F6B8-C112-4901-9B35-B400061EAED2}" presName="vertOne" presStyleCnt="0"/>
      <dgm:spPr/>
    </dgm:pt>
    <dgm:pt modelId="{013A31AC-B076-4E97-9EAF-68E26EE1BC3B}" type="pres">
      <dgm:prSet presAssocID="{2241F6B8-C112-4901-9B35-B400061EAED2}" presName="txOne" presStyleLbl="node0" presStyleIdx="0" presStyleCnt="1" custScaleY="68436">
        <dgm:presLayoutVars>
          <dgm:chPref val="3"/>
        </dgm:presLayoutVars>
      </dgm:prSet>
      <dgm:spPr/>
    </dgm:pt>
    <dgm:pt modelId="{6B2127DC-51F4-45DA-A810-807879033934}" type="pres">
      <dgm:prSet presAssocID="{2241F6B8-C112-4901-9B35-B400061EAED2}" presName="parTransOne" presStyleCnt="0"/>
      <dgm:spPr/>
    </dgm:pt>
    <dgm:pt modelId="{DA1833B4-4674-4DD2-89A4-9D6CDD2072DA}" type="pres">
      <dgm:prSet presAssocID="{2241F6B8-C112-4901-9B35-B400061EAED2}" presName="horzOne" presStyleCnt="0"/>
      <dgm:spPr/>
    </dgm:pt>
    <dgm:pt modelId="{8E94707F-2C21-4D6C-84FD-860EFB214F2D}" type="pres">
      <dgm:prSet presAssocID="{B5ED3604-FC92-4D70-AA5C-DB1D69D3A6F6}" presName="vertTwo" presStyleCnt="0"/>
      <dgm:spPr/>
    </dgm:pt>
    <dgm:pt modelId="{B670B57D-95FE-4D5C-91E5-EFEF6BF8777C}" type="pres">
      <dgm:prSet presAssocID="{B5ED3604-FC92-4D70-AA5C-DB1D69D3A6F6}" presName="txTwo" presStyleLbl="node2" presStyleIdx="0" presStyleCnt="6">
        <dgm:presLayoutVars>
          <dgm:chPref val="3"/>
        </dgm:presLayoutVars>
      </dgm:prSet>
      <dgm:spPr/>
    </dgm:pt>
    <dgm:pt modelId="{BC25E773-BF59-4BB6-BE3A-9F55255C2A41}" type="pres">
      <dgm:prSet presAssocID="{B5ED3604-FC92-4D70-AA5C-DB1D69D3A6F6}" presName="parTransTwo" presStyleCnt="0"/>
      <dgm:spPr/>
    </dgm:pt>
    <dgm:pt modelId="{E20EC697-80BA-44A4-BBB8-3FAA0E8D4102}" type="pres">
      <dgm:prSet presAssocID="{B5ED3604-FC92-4D70-AA5C-DB1D69D3A6F6}" presName="horzTwo" presStyleCnt="0"/>
      <dgm:spPr/>
    </dgm:pt>
    <dgm:pt modelId="{89795C86-518C-4DDD-9DAB-0A0D52F23B0C}" type="pres">
      <dgm:prSet presAssocID="{9FD37E2B-9979-4F9E-A2E5-DE993855C51B}" presName="vertThree" presStyleCnt="0"/>
      <dgm:spPr/>
    </dgm:pt>
    <dgm:pt modelId="{07C94521-B9CE-4496-AE21-BA5DF32BA435}" type="pres">
      <dgm:prSet presAssocID="{9FD37E2B-9979-4F9E-A2E5-DE993855C51B}" presName="txThree" presStyleLbl="node3" presStyleIdx="0" presStyleCnt="6">
        <dgm:presLayoutVars>
          <dgm:chPref val="3"/>
        </dgm:presLayoutVars>
      </dgm:prSet>
      <dgm:spPr/>
    </dgm:pt>
    <dgm:pt modelId="{EF50EB2A-7C82-4772-8524-7F545D4F6405}" type="pres">
      <dgm:prSet presAssocID="{9FD37E2B-9979-4F9E-A2E5-DE993855C51B}" presName="parTransThree" presStyleCnt="0"/>
      <dgm:spPr/>
    </dgm:pt>
    <dgm:pt modelId="{07A5432B-DC67-4F2F-B5F5-7EF34AA7CA7F}" type="pres">
      <dgm:prSet presAssocID="{9FD37E2B-9979-4F9E-A2E5-DE993855C51B}" presName="horzThree" presStyleCnt="0"/>
      <dgm:spPr/>
    </dgm:pt>
    <dgm:pt modelId="{8FBFC69B-E294-4A9A-A930-D9D20D9F689F}" type="pres">
      <dgm:prSet presAssocID="{652871C0-8690-4B3F-A42D-E32B3F4F7AE6}" presName="vertFour" presStyleCnt="0">
        <dgm:presLayoutVars>
          <dgm:chPref val="3"/>
        </dgm:presLayoutVars>
      </dgm:prSet>
      <dgm:spPr/>
    </dgm:pt>
    <dgm:pt modelId="{5CE597C8-781D-4769-9E53-BAC57AF3F166}" type="pres">
      <dgm:prSet presAssocID="{652871C0-8690-4B3F-A42D-E32B3F4F7AE6}" presName="txFour" presStyleLbl="node4" presStyleIdx="0" presStyleCnt="18">
        <dgm:presLayoutVars>
          <dgm:chPref val="3"/>
        </dgm:presLayoutVars>
      </dgm:prSet>
      <dgm:spPr/>
    </dgm:pt>
    <dgm:pt modelId="{D1AB642D-CDE0-4A2B-9DCE-AE145B27E9B4}" type="pres">
      <dgm:prSet presAssocID="{652871C0-8690-4B3F-A42D-E32B3F4F7AE6}" presName="parTransFour" presStyleCnt="0"/>
      <dgm:spPr/>
    </dgm:pt>
    <dgm:pt modelId="{46C6136D-ED0F-45B8-858F-6F3E05181AD3}" type="pres">
      <dgm:prSet presAssocID="{652871C0-8690-4B3F-A42D-E32B3F4F7AE6}" presName="horzFour" presStyleCnt="0"/>
      <dgm:spPr/>
    </dgm:pt>
    <dgm:pt modelId="{EA885BEE-0C23-4177-93BB-0F0745BD0237}" type="pres">
      <dgm:prSet presAssocID="{2E927299-07C0-4486-8C52-A7395EDEF025}" presName="vertFour" presStyleCnt="0">
        <dgm:presLayoutVars>
          <dgm:chPref val="3"/>
        </dgm:presLayoutVars>
      </dgm:prSet>
      <dgm:spPr/>
    </dgm:pt>
    <dgm:pt modelId="{5A714404-B749-4891-B17F-DBCA984A5B16}" type="pres">
      <dgm:prSet presAssocID="{2E927299-07C0-4486-8C52-A7395EDEF025}" presName="txFour" presStyleLbl="node4" presStyleIdx="1" presStyleCnt="18" custScaleY="164379">
        <dgm:presLayoutVars>
          <dgm:chPref val="3"/>
        </dgm:presLayoutVars>
      </dgm:prSet>
      <dgm:spPr/>
    </dgm:pt>
    <dgm:pt modelId="{AC8B71C6-2395-44E8-956A-B15E9080A7CC}" type="pres">
      <dgm:prSet presAssocID="{2E927299-07C0-4486-8C52-A7395EDEF025}" presName="horzFour" presStyleCnt="0"/>
      <dgm:spPr/>
    </dgm:pt>
    <dgm:pt modelId="{B028370E-C447-4843-A756-8FC4E84505C8}" type="pres">
      <dgm:prSet presAssocID="{6B7BE0F1-4648-4B10-BE99-C8800C0E1728}" presName="sibSpaceFour" presStyleCnt="0"/>
      <dgm:spPr/>
    </dgm:pt>
    <dgm:pt modelId="{091C0D80-4624-4E2A-9EDE-D86C861CCD5B}" type="pres">
      <dgm:prSet presAssocID="{FE633068-9E17-4D10-B982-6F9EE770C547}" presName="vertFour" presStyleCnt="0">
        <dgm:presLayoutVars>
          <dgm:chPref val="3"/>
        </dgm:presLayoutVars>
      </dgm:prSet>
      <dgm:spPr/>
    </dgm:pt>
    <dgm:pt modelId="{297FACA8-B36D-4E86-BCF4-5BE2F7E41590}" type="pres">
      <dgm:prSet presAssocID="{FE633068-9E17-4D10-B982-6F9EE770C547}" presName="txFour" presStyleLbl="node4" presStyleIdx="2" presStyleCnt="18" custScaleY="164379">
        <dgm:presLayoutVars>
          <dgm:chPref val="3"/>
        </dgm:presLayoutVars>
      </dgm:prSet>
      <dgm:spPr/>
    </dgm:pt>
    <dgm:pt modelId="{AC871517-3147-41C3-A912-C3CD0A7CFD76}" type="pres">
      <dgm:prSet presAssocID="{FE633068-9E17-4D10-B982-6F9EE770C547}" presName="horzFour" presStyleCnt="0"/>
      <dgm:spPr/>
    </dgm:pt>
    <dgm:pt modelId="{83257BF0-4E48-4EDC-9C96-D2A4318CF463}" type="pres">
      <dgm:prSet presAssocID="{3B0AC235-09F5-4398-8801-C6615CF41417}" presName="sibSpaceTwo" presStyleCnt="0"/>
      <dgm:spPr/>
    </dgm:pt>
    <dgm:pt modelId="{C2724D5C-0D8C-4A63-AC35-0D4F12E1AEA4}" type="pres">
      <dgm:prSet presAssocID="{981065F1-1DAB-4163-9FB3-BD941E7B6459}" presName="vertTwo" presStyleCnt="0"/>
      <dgm:spPr/>
    </dgm:pt>
    <dgm:pt modelId="{37C0D249-EDE5-435B-8BF2-794E07C67F98}" type="pres">
      <dgm:prSet presAssocID="{981065F1-1DAB-4163-9FB3-BD941E7B6459}" presName="txTwo" presStyleLbl="node2" presStyleIdx="1" presStyleCnt="6">
        <dgm:presLayoutVars>
          <dgm:chPref val="3"/>
        </dgm:presLayoutVars>
      </dgm:prSet>
      <dgm:spPr/>
    </dgm:pt>
    <dgm:pt modelId="{B823F5FC-AB5C-49EC-A49D-52C8D4379A04}" type="pres">
      <dgm:prSet presAssocID="{981065F1-1DAB-4163-9FB3-BD941E7B6459}" presName="parTransTwo" presStyleCnt="0"/>
      <dgm:spPr/>
    </dgm:pt>
    <dgm:pt modelId="{BC55B7C9-322F-4E48-8A83-CA23B86EAEFA}" type="pres">
      <dgm:prSet presAssocID="{981065F1-1DAB-4163-9FB3-BD941E7B6459}" presName="horzTwo" presStyleCnt="0"/>
      <dgm:spPr/>
    </dgm:pt>
    <dgm:pt modelId="{8DDC0481-F3E9-42FA-9AE1-2E5CE27EC596}" type="pres">
      <dgm:prSet presAssocID="{DA16CB7F-4770-475C-9BFA-C6AA020D54CB}" presName="vertThree" presStyleCnt="0"/>
      <dgm:spPr/>
    </dgm:pt>
    <dgm:pt modelId="{0CFD2B59-4589-480E-966E-0CEF84C8F3FB}" type="pres">
      <dgm:prSet presAssocID="{DA16CB7F-4770-475C-9BFA-C6AA020D54CB}" presName="txThree" presStyleLbl="node3" presStyleIdx="1" presStyleCnt="6">
        <dgm:presLayoutVars>
          <dgm:chPref val="3"/>
        </dgm:presLayoutVars>
      </dgm:prSet>
      <dgm:spPr/>
    </dgm:pt>
    <dgm:pt modelId="{7899D3C4-B954-4255-8AA3-A33AB71196FB}" type="pres">
      <dgm:prSet presAssocID="{DA16CB7F-4770-475C-9BFA-C6AA020D54CB}" presName="parTransThree" presStyleCnt="0"/>
      <dgm:spPr/>
    </dgm:pt>
    <dgm:pt modelId="{B6DABDAB-A179-44E6-8D66-3594544CADB9}" type="pres">
      <dgm:prSet presAssocID="{DA16CB7F-4770-475C-9BFA-C6AA020D54CB}" presName="horzThree" presStyleCnt="0"/>
      <dgm:spPr/>
    </dgm:pt>
    <dgm:pt modelId="{5CD3FAA7-34D4-4252-B7CC-684675B36A8A}" type="pres">
      <dgm:prSet presAssocID="{49B0C938-7174-4231-BBDF-BF00FDC22EF6}" presName="vertFour" presStyleCnt="0">
        <dgm:presLayoutVars>
          <dgm:chPref val="3"/>
        </dgm:presLayoutVars>
      </dgm:prSet>
      <dgm:spPr/>
    </dgm:pt>
    <dgm:pt modelId="{503A033E-8BB9-426C-8F36-B3D3997D5348}" type="pres">
      <dgm:prSet presAssocID="{49B0C938-7174-4231-BBDF-BF00FDC22EF6}" presName="txFour" presStyleLbl="node4" presStyleIdx="3" presStyleCnt="18">
        <dgm:presLayoutVars>
          <dgm:chPref val="3"/>
        </dgm:presLayoutVars>
      </dgm:prSet>
      <dgm:spPr/>
    </dgm:pt>
    <dgm:pt modelId="{70B0E92D-7CBD-4674-BEF9-E959E87B6A28}" type="pres">
      <dgm:prSet presAssocID="{49B0C938-7174-4231-BBDF-BF00FDC22EF6}" presName="parTransFour" presStyleCnt="0"/>
      <dgm:spPr/>
    </dgm:pt>
    <dgm:pt modelId="{18293FDC-2930-45DB-9BCD-8D015B188E39}" type="pres">
      <dgm:prSet presAssocID="{49B0C938-7174-4231-BBDF-BF00FDC22EF6}" presName="horzFour" presStyleCnt="0"/>
      <dgm:spPr/>
    </dgm:pt>
    <dgm:pt modelId="{95B069AB-1C7D-4883-BBBB-368D12B4390E}" type="pres">
      <dgm:prSet presAssocID="{C22D7121-A77C-4322-B763-F940382E7525}" presName="vertFour" presStyleCnt="0">
        <dgm:presLayoutVars>
          <dgm:chPref val="3"/>
        </dgm:presLayoutVars>
      </dgm:prSet>
      <dgm:spPr/>
    </dgm:pt>
    <dgm:pt modelId="{2D90CE58-4B6B-4B60-AD06-F7A1ACC1EEFA}" type="pres">
      <dgm:prSet presAssocID="{C22D7121-A77C-4322-B763-F940382E7525}" presName="txFour" presStyleLbl="node4" presStyleIdx="4" presStyleCnt="18" custScaleY="164379">
        <dgm:presLayoutVars>
          <dgm:chPref val="3"/>
        </dgm:presLayoutVars>
      </dgm:prSet>
      <dgm:spPr/>
    </dgm:pt>
    <dgm:pt modelId="{18982501-AD59-4B87-B84C-90D31E1F4849}" type="pres">
      <dgm:prSet presAssocID="{C22D7121-A77C-4322-B763-F940382E7525}" presName="horzFour" presStyleCnt="0"/>
      <dgm:spPr/>
    </dgm:pt>
    <dgm:pt modelId="{5189500C-8330-4B63-B954-D615D7503E65}" type="pres">
      <dgm:prSet presAssocID="{9D54B44B-7B0E-447F-9014-5CBE5021035E}" presName="sibSpaceFour" presStyleCnt="0"/>
      <dgm:spPr/>
    </dgm:pt>
    <dgm:pt modelId="{6915A86C-D9DE-4808-B17A-A73A589A61D2}" type="pres">
      <dgm:prSet presAssocID="{0C0C01CF-B659-4CB7-A88B-8ED6D9062C20}" presName="vertFour" presStyleCnt="0">
        <dgm:presLayoutVars>
          <dgm:chPref val="3"/>
        </dgm:presLayoutVars>
      </dgm:prSet>
      <dgm:spPr/>
    </dgm:pt>
    <dgm:pt modelId="{D1141799-7702-4F26-BF98-BC8660527226}" type="pres">
      <dgm:prSet presAssocID="{0C0C01CF-B659-4CB7-A88B-8ED6D9062C20}" presName="txFour" presStyleLbl="node4" presStyleIdx="5" presStyleCnt="18" custScaleY="164379">
        <dgm:presLayoutVars>
          <dgm:chPref val="3"/>
        </dgm:presLayoutVars>
      </dgm:prSet>
      <dgm:spPr/>
    </dgm:pt>
    <dgm:pt modelId="{DD863DAE-6AF8-4DAD-82F1-C791194D9A55}" type="pres">
      <dgm:prSet presAssocID="{0C0C01CF-B659-4CB7-A88B-8ED6D9062C20}" presName="horzFour" presStyleCnt="0"/>
      <dgm:spPr/>
    </dgm:pt>
    <dgm:pt modelId="{8DD2A06E-E06A-4275-9A25-A0FD4E47D46D}" type="pres">
      <dgm:prSet presAssocID="{3150B5FB-6A30-448C-89F2-9DAF94A1BCA4}" presName="sibSpaceTwo" presStyleCnt="0"/>
      <dgm:spPr/>
    </dgm:pt>
    <dgm:pt modelId="{2D534FCB-BDDA-4B8D-B584-69EA924456E9}" type="pres">
      <dgm:prSet presAssocID="{A94EC37A-332C-4FD8-83CE-EC544DEF95F6}" presName="vertTwo" presStyleCnt="0"/>
      <dgm:spPr/>
    </dgm:pt>
    <dgm:pt modelId="{FF740F36-6D7D-49B7-B250-E58F52958175}" type="pres">
      <dgm:prSet presAssocID="{A94EC37A-332C-4FD8-83CE-EC544DEF95F6}" presName="txTwo" presStyleLbl="node2" presStyleIdx="2" presStyleCnt="6">
        <dgm:presLayoutVars>
          <dgm:chPref val="3"/>
        </dgm:presLayoutVars>
      </dgm:prSet>
      <dgm:spPr/>
    </dgm:pt>
    <dgm:pt modelId="{6B0EA417-5D3E-4570-A40F-343513D06DF0}" type="pres">
      <dgm:prSet presAssocID="{A94EC37A-332C-4FD8-83CE-EC544DEF95F6}" presName="parTransTwo" presStyleCnt="0"/>
      <dgm:spPr/>
    </dgm:pt>
    <dgm:pt modelId="{F2330DF2-679E-4D9D-9CAE-78B4397D6CC7}" type="pres">
      <dgm:prSet presAssocID="{A94EC37A-332C-4FD8-83CE-EC544DEF95F6}" presName="horzTwo" presStyleCnt="0"/>
      <dgm:spPr/>
    </dgm:pt>
    <dgm:pt modelId="{3B673BBC-4EB6-4FA2-9412-BE1E3D2178C9}" type="pres">
      <dgm:prSet presAssocID="{EF64CC24-CE46-410F-BFBA-DF7AF69B95FE}" presName="vertThree" presStyleCnt="0"/>
      <dgm:spPr/>
    </dgm:pt>
    <dgm:pt modelId="{086399D9-688C-47D0-A065-610D6EA4D929}" type="pres">
      <dgm:prSet presAssocID="{EF64CC24-CE46-410F-BFBA-DF7AF69B95FE}" presName="txThree" presStyleLbl="node3" presStyleIdx="2" presStyleCnt="6">
        <dgm:presLayoutVars>
          <dgm:chPref val="3"/>
        </dgm:presLayoutVars>
      </dgm:prSet>
      <dgm:spPr/>
    </dgm:pt>
    <dgm:pt modelId="{1E8C17FE-3791-4B3E-ACE7-834D77059868}" type="pres">
      <dgm:prSet presAssocID="{EF64CC24-CE46-410F-BFBA-DF7AF69B95FE}" presName="parTransThree" presStyleCnt="0"/>
      <dgm:spPr/>
    </dgm:pt>
    <dgm:pt modelId="{B962B283-FCE6-4828-8D96-04E09567FE64}" type="pres">
      <dgm:prSet presAssocID="{EF64CC24-CE46-410F-BFBA-DF7AF69B95FE}" presName="horzThree" presStyleCnt="0"/>
      <dgm:spPr/>
    </dgm:pt>
    <dgm:pt modelId="{447A47AD-66F6-4CF8-A785-109ABF493D7F}" type="pres">
      <dgm:prSet presAssocID="{56D52CC2-FEF9-4CD6-978D-E3F1A08FB3CD}" presName="vertFour" presStyleCnt="0">
        <dgm:presLayoutVars>
          <dgm:chPref val="3"/>
        </dgm:presLayoutVars>
      </dgm:prSet>
      <dgm:spPr/>
    </dgm:pt>
    <dgm:pt modelId="{4343B37B-24C6-408F-8F13-75D5271F27AB}" type="pres">
      <dgm:prSet presAssocID="{56D52CC2-FEF9-4CD6-978D-E3F1A08FB3CD}" presName="txFour" presStyleLbl="node4" presStyleIdx="6" presStyleCnt="18">
        <dgm:presLayoutVars>
          <dgm:chPref val="3"/>
        </dgm:presLayoutVars>
      </dgm:prSet>
      <dgm:spPr/>
    </dgm:pt>
    <dgm:pt modelId="{DA389546-6A36-433B-927D-3945576D0186}" type="pres">
      <dgm:prSet presAssocID="{56D52CC2-FEF9-4CD6-978D-E3F1A08FB3CD}" presName="parTransFour" presStyleCnt="0"/>
      <dgm:spPr/>
    </dgm:pt>
    <dgm:pt modelId="{09F2DA33-B4C5-4555-B63B-47F50E76292A}" type="pres">
      <dgm:prSet presAssocID="{56D52CC2-FEF9-4CD6-978D-E3F1A08FB3CD}" presName="horzFour" presStyleCnt="0"/>
      <dgm:spPr/>
    </dgm:pt>
    <dgm:pt modelId="{72F663A6-354D-4A23-B5C6-B0D723F570D8}" type="pres">
      <dgm:prSet presAssocID="{4CA25503-E794-425F-A01D-5C8B40C2711C}" presName="vertFour" presStyleCnt="0">
        <dgm:presLayoutVars>
          <dgm:chPref val="3"/>
        </dgm:presLayoutVars>
      </dgm:prSet>
      <dgm:spPr/>
    </dgm:pt>
    <dgm:pt modelId="{02142818-C8F7-47BB-A234-CCCC299481C7}" type="pres">
      <dgm:prSet presAssocID="{4CA25503-E794-425F-A01D-5C8B40C2711C}" presName="txFour" presStyleLbl="node4" presStyleIdx="7" presStyleCnt="18" custScaleY="164379">
        <dgm:presLayoutVars>
          <dgm:chPref val="3"/>
        </dgm:presLayoutVars>
      </dgm:prSet>
      <dgm:spPr/>
    </dgm:pt>
    <dgm:pt modelId="{12DB63CB-2BFD-4A1E-B6E2-C4A64AC68DDB}" type="pres">
      <dgm:prSet presAssocID="{4CA25503-E794-425F-A01D-5C8B40C2711C}" presName="horzFour" presStyleCnt="0"/>
      <dgm:spPr/>
    </dgm:pt>
    <dgm:pt modelId="{9898243D-6AEF-43E8-A6B1-9C8DEE91BDAC}" type="pres">
      <dgm:prSet presAssocID="{57038115-8FD9-4AFB-934C-C3B228210098}" presName="sibSpaceFour" presStyleCnt="0"/>
      <dgm:spPr/>
    </dgm:pt>
    <dgm:pt modelId="{40E3EEAB-9191-4D68-B64C-6A339CD937DB}" type="pres">
      <dgm:prSet presAssocID="{9665FA37-2928-4665-B129-20E361E19764}" presName="vertFour" presStyleCnt="0">
        <dgm:presLayoutVars>
          <dgm:chPref val="3"/>
        </dgm:presLayoutVars>
      </dgm:prSet>
      <dgm:spPr/>
    </dgm:pt>
    <dgm:pt modelId="{57FDB3CA-41E7-485B-BCDB-34247199701C}" type="pres">
      <dgm:prSet presAssocID="{9665FA37-2928-4665-B129-20E361E19764}" presName="txFour" presStyleLbl="node4" presStyleIdx="8" presStyleCnt="18" custScaleY="164379">
        <dgm:presLayoutVars>
          <dgm:chPref val="3"/>
        </dgm:presLayoutVars>
      </dgm:prSet>
      <dgm:spPr/>
    </dgm:pt>
    <dgm:pt modelId="{A4E5C054-88B3-45C4-83A5-044545190A40}" type="pres">
      <dgm:prSet presAssocID="{9665FA37-2928-4665-B129-20E361E19764}" presName="horzFour" presStyleCnt="0"/>
      <dgm:spPr/>
    </dgm:pt>
    <dgm:pt modelId="{726F18E3-3BA4-4A29-BEA0-ABEF16D70293}" type="pres">
      <dgm:prSet presAssocID="{1618CACA-D030-4571-A32C-3318C1641860}" presName="sibSpaceTwo" presStyleCnt="0"/>
      <dgm:spPr/>
    </dgm:pt>
    <dgm:pt modelId="{B9185119-9FE1-4400-87C4-B8EBBCC26167}" type="pres">
      <dgm:prSet presAssocID="{F0A55EB3-DDF8-46B0-BDDD-80C557051207}" presName="vertTwo" presStyleCnt="0"/>
      <dgm:spPr/>
    </dgm:pt>
    <dgm:pt modelId="{92E3687D-410A-4EE0-9FA1-79CECCDC8BFE}" type="pres">
      <dgm:prSet presAssocID="{F0A55EB3-DDF8-46B0-BDDD-80C557051207}" presName="txTwo" presStyleLbl="node2" presStyleIdx="3" presStyleCnt="6">
        <dgm:presLayoutVars>
          <dgm:chPref val="3"/>
        </dgm:presLayoutVars>
      </dgm:prSet>
      <dgm:spPr/>
    </dgm:pt>
    <dgm:pt modelId="{51BB38C8-5181-4154-9160-19AE91DEC305}" type="pres">
      <dgm:prSet presAssocID="{F0A55EB3-DDF8-46B0-BDDD-80C557051207}" presName="parTransTwo" presStyleCnt="0"/>
      <dgm:spPr/>
    </dgm:pt>
    <dgm:pt modelId="{54A293CE-4BCB-4CB7-92C9-AB416429B3EE}" type="pres">
      <dgm:prSet presAssocID="{F0A55EB3-DDF8-46B0-BDDD-80C557051207}" presName="horzTwo" presStyleCnt="0"/>
      <dgm:spPr/>
    </dgm:pt>
    <dgm:pt modelId="{A437CF58-10AD-4442-9E39-A7533C0F0A74}" type="pres">
      <dgm:prSet presAssocID="{DD9D97F3-416F-4EE8-A9DC-4BCF224541B5}" presName="vertThree" presStyleCnt="0"/>
      <dgm:spPr/>
    </dgm:pt>
    <dgm:pt modelId="{23334327-6405-46B8-959B-BB26FF37BCF0}" type="pres">
      <dgm:prSet presAssocID="{DD9D97F3-416F-4EE8-A9DC-4BCF224541B5}" presName="txThree" presStyleLbl="node3" presStyleIdx="3" presStyleCnt="6">
        <dgm:presLayoutVars>
          <dgm:chPref val="3"/>
        </dgm:presLayoutVars>
      </dgm:prSet>
      <dgm:spPr/>
    </dgm:pt>
    <dgm:pt modelId="{3570F8C4-1317-466A-ACF4-AC1BF1405303}" type="pres">
      <dgm:prSet presAssocID="{DD9D97F3-416F-4EE8-A9DC-4BCF224541B5}" presName="parTransThree" presStyleCnt="0"/>
      <dgm:spPr/>
    </dgm:pt>
    <dgm:pt modelId="{C671BA0E-B1B5-4348-BFEF-0988FE82F50D}" type="pres">
      <dgm:prSet presAssocID="{DD9D97F3-416F-4EE8-A9DC-4BCF224541B5}" presName="horzThree" presStyleCnt="0"/>
      <dgm:spPr/>
    </dgm:pt>
    <dgm:pt modelId="{7FF6CC63-4E41-4C45-8D7A-1537D0042A9C}" type="pres">
      <dgm:prSet presAssocID="{8DB9C19E-2CA4-44D5-8660-14B06DEC47B2}" presName="vertFour" presStyleCnt="0">
        <dgm:presLayoutVars>
          <dgm:chPref val="3"/>
        </dgm:presLayoutVars>
      </dgm:prSet>
      <dgm:spPr/>
    </dgm:pt>
    <dgm:pt modelId="{1940C259-AAF6-4C26-823E-97F24C150A43}" type="pres">
      <dgm:prSet presAssocID="{8DB9C19E-2CA4-44D5-8660-14B06DEC47B2}" presName="txFour" presStyleLbl="node4" presStyleIdx="9" presStyleCnt="18">
        <dgm:presLayoutVars>
          <dgm:chPref val="3"/>
        </dgm:presLayoutVars>
      </dgm:prSet>
      <dgm:spPr/>
    </dgm:pt>
    <dgm:pt modelId="{790F0FA6-95CA-4358-B97A-AE1591F03156}" type="pres">
      <dgm:prSet presAssocID="{8DB9C19E-2CA4-44D5-8660-14B06DEC47B2}" presName="parTransFour" presStyleCnt="0"/>
      <dgm:spPr/>
    </dgm:pt>
    <dgm:pt modelId="{1ACC20C2-32BE-4EA1-BCCB-2EF81ED22E15}" type="pres">
      <dgm:prSet presAssocID="{8DB9C19E-2CA4-44D5-8660-14B06DEC47B2}" presName="horzFour" presStyleCnt="0"/>
      <dgm:spPr/>
    </dgm:pt>
    <dgm:pt modelId="{A68FBE92-9C06-4EFB-A2F3-A6F53D74A569}" type="pres">
      <dgm:prSet presAssocID="{4E36CBD1-F9E1-4556-A7CB-57086F2BB7B6}" presName="vertFour" presStyleCnt="0">
        <dgm:presLayoutVars>
          <dgm:chPref val="3"/>
        </dgm:presLayoutVars>
      </dgm:prSet>
      <dgm:spPr/>
    </dgm:pt>
    <dgm:pt modelId="{ED868F72-141A-4409-A490-862471720281}" type="pres">
      <dgm:prSet presAssocID="{4E36CBD1-F9E1-4556-A7CB-57086F2BB7B6}" presName="txFour" presStyleLbl="node4" presStyleIdx="10" presStyleCnt="18" custScaleY="164379">
        <dgm:presLayoutVars>
          <dgm:chPref val="3"/>
        </dgm:presLayoutVars>
      </dgm:prSet>
      <dgm:spPr/>
    </dgm:pt>
    <dgm:pt modelId="{62265905-4611-45C7-9791-61EEC8111AA4}" type="pres">
      <dgm:prSet presAssocID="{4E36CBD1-F9E1-4556-A7CB-57086F2BB7B6}" presName="horzFour" presStyleCnt="0"/>
      <dgm:spPr/>
    </dgm:pt>
    <dgm:pt modelId="{E093C8FC-A85E-42BF-BBB6-CDD4C1F68A7E}" type="pres">
      <dgm:prSet presAssocID="{029256B4-265A-45AF-8012-2FCF8953DFEC}" presName="sibSpaceFour" presStyleCnt="0"/>
      <dgm:spPr/>
    </dgm:pt>
    <dgm:pt modelId="{3A619B63-2D1D-4329-8C13-6B907330F216}" type="pres">
      <dgm:prSet presAssocID="{5C669E55-C71F-43F5-948E-6CD31D4C327F}" presName="vertFour" presStyleCnt="0">
        <dgm:presLayoutVars>
          <dgm:chPref val="3"/>
        </dgm:presLayoutVars>
      </dgm:prSet>
      <dgm:spPr/>
    </dgm:pt>
    <dgm:pt modelId="{2553EC56-9712-41C3-97BC-898D84421959}" type="pres">
      <dgm:prSet presAssocID="{5C669E55-C71F-43F5-948E-6CD31D4C327F}" presName="txFour" presStyleLbl="node4" presStyleIdx="11" presStyleCnt="18" custScaleY="164379">
        <dgm:presLayoutVars>
          <dgm:chPref val="3"/>
        </dgm:presLayoutVars>
      </dgm:prSet>
      <dgm:spPr/>
    </dgm:pt>
    <dgm:pt modelId="{3A4B1BBC-81C2-4F9F-9069-75F9560246ED}" type="pres">
      <dgm:prSet presAssocID="{5C669E55-C71F-43F5-948E-6CD31D4C327F}" presName="horzFour" presStyleCnt="0"/>
      <dgm:spPr/>
    </dgm:pt>
    <dgm:pt modelId="{8276EB00-FABC-4A3B-B066-349DF497514B}" type="pres">
      <dgm:prSet presAssocID="{FE7047CF-B8B0-40E3-9BB4-2A059E0EF9B1}" presName="sibSpaceTwo" presStyleCnt="0"/>
      <dgm:spPr/>
    </dgm:pt>
    <dgm:pt modelId="{F26DD4F0-D90B-4276-A102-2D5A51E4E536}" type="pres">
      <dgm:prSet presAssocID="{EDE1AD86-7059-43DA-8DB6-BDC4BB9EB312}" presName="vertTwo" presStyleCnt="0"/>
      <dgm:spPr/>
    </dgm:pt>
    <dgm:pt modelId="{B420BACB-4067-4CEB-82F7-84CFE3B8B090}" type="pres">
      <dgm:prSet presAssocID="{EDE1AD86-7059-43DA-8DB6-BDC4BB9EB312}" presName="txTwo" presStyleLbl="node2" presStyleIdx="4" presStyleCnt="6">
        <dgm:presLayoutVars>
          <dgm:chPref val="3"/>
        </dgm:presLayoutVars>
      </dgm:prSet>
      <dgm:spPr/>
    </dgm:pt>
    <dgm:pt modelId="{29EDC016-6E1A-4ABD-8698-07B1EC114C09}" type="pres">
      <dgm:prSet presAssocID="{EDE1AD86-7059-43DA-8DB6-BDC4BB9EB312}" presName="parTransTwo" presStyleCnt="0"/>
      <dgm:spPr/>
    </dgm:pt>
    <dgm:pt modelId="{37984664-3B18-45DA-9A87-FC13FB265C23}" type="pres">
      <dgm:prSet presAssocID="{EDE1AD86-7059-43DA-8DB6-BDC4BB9EB312}" presName="horzTwo" presStyleCnt="0"/>
      <dgm:spPr/>
    </dgm:pt>
    <dgm:pt modelId="{DB5E240A-5E33-4BBB-A4C8-247129CDF063}" type="pres">
      <dgm:prSet presAssocID="{1B3B2351-1AAB-460C-8CB6-11AFD9468696}" presName="vertThree" presStyleCnt="0"/>
      <dgm:spPr/>
    </dgm:pt>
    <dgm:pt modelId="{06247E37-2D0B-4F78-BFE4-4D797C6C8217}" type="pres">
      <dgm:prSet presAssocID="{1B3B2351-1AAB-460C-8CB6-11AFD9468696}" presName="txThree" presStyleLbl="node3" presStyleIdx="4" presStyleCnt="6">
        <dgm:presLayoutVars>
          <dgm:chPref val="3"/>
        </dgm:presLayoutVars>
      </dgm:prSet>
      <dgm:spPr/>
    </dgm:pt>
    <dgm:pt modelId="{6AA02659-D2BE-425A-AA2A-C3EFBC1E8456}" type="pres">
      <dgm:prSet presAssocID="{1B3B2351-1AAB-460C-8CB6-11AFD9468696}" presName="parTransThree" presStyleCnt="0"/>
      <dgm:spPr/>
    </dgm:pt>
    <dgm:pt modelId="{4B0C6235-4D4A-4A39-B00E-74EFFC39497F}" type="pres">
      <dgm:prSet presAssocID="{1B3B2351-1AAB-460C-8CB6-11AFD9468696}" presName="horzThree" presStyleCnt="0"/>
      <dgm:spPr/>
    </dgm:pt>
    <dgm:pt modelId="{A7EEE6E2-2D8D-4B5F-800C-97194DBB992D}" type="pres">
      <dgm:prSet presAssocID="{393C2BDF-16D3-4A37-B6FD-32998D10DD78}" presName="vertFour" presStyleCnt="0">
        <dgm:presLayoutVars>
          <dgm:chPref val="3"/>
        </dgm:presLayoutVars>
      </dgm:prSet>
      <dgm:spPr/>
    </dgm:pt>
    <dgm:pt modelId="{777364FE-228A-43FF-BD5C-F0871C45B456}" type="pres">
      <dgm:prSet presAssocID="{393C2BDF-16D3-4A37-B6FD-32998D10DD78}" presName="txFour" presStyleLbl="node4" presStyleIdx="12" presStyleCnt="18">
        <dgm:presLayoutVars>
          <dgm:chPref val="3"/>
        </dgm:presLayoutVars>
      </dgm:prSet>
      <dgm:spPr/>
    </dgm:pt>
    <dgm:pt modelId="{F6FDBD26-26F8-45F0-A63B-967E4580C2DC}" type="pres">
      <dgm:prSet presAssocID="{393C2BDF-16D3-4A37-B6FD-32998D10DD78}" presName="parTransFour" presStyleCnt="0"/>
      <dgm:spPr/>
    </dgm:pt>
    <dgm:pt modelId="{998A27D4-1370-4D2D-AD13-7FD2109ADBA4}" type="pres">
      <dgm:prSet presAssocID="{393C2BDF-16D3-4A37-B6FD-32998D10DD78}" presName="horzFour" presStyleCnt="0"/>
      <dgm:spPr/>
    </dgm:pt>
    <dgm:pt modelId="{95E79F34-4C93-44E0-AFC0-3EBE0324E5F1}" type="pres">
      <dgm:prSet presAssocID="{EB23B8C1-76E7-40FB-94F4-F1557FFFC247}" presName="vertFour" presStyleCnt="0">
        <dgm:presLayoutVars>
          <dgm:chPref val="3"/>
        </dgm:presLayoutVars>
      </dgm:prSet>
      <dgm:spPr/>
    </dgm:pt>
    <dgm:pt modelId="{4401AFE5-5CD8-4607-AE3B-FAE391A11A4E}" type="pres">
      <dgm:prSet presAssocID="{EB23B8C1-76E7-40FB-94F4-F1557FFFC247}" presName="txFour" presStyleLbl="node4" presStyleIdx="13" presStyleCnt="18" custScaleY="164379">
        <dgm:presLayoutVars>
          <dgm:chPref val="3"/>
        </dgm:presLayoutVars>
      </dgm:prSet>
      <dgm:spPr/>
    </dgm:pt>
    <dgm:pt modelId="{50C00FEA-AB09-4F52-B77A-A13BE5FDBDED}" type="pres">
      <dgm:prSet presAssocID="{EB23B8C1-76E7-40FB-94F4-F1557FFFC247}" presName="horzFour" presStyleCnt="0"/>
      <dgm:spPr/>
    </dgm:pt>
    <dgm:pt modelId="{8590B973-E4E6-4F87-B1E3-D29FD338B5B5}" type="pres">
      <dgm:prSet presAssocID="{B072E8A0-638B-4977-9650-E246E02F7534}" presName="sibSpaceFour" presStyleCnt="0"/>
      <dgm:spPr/>
    </dgm:pt>
    <dgm:pt modelId="{9BF981CE-C71D-4879-B792-F567FD796E3B}" type="pres">
      <dgm:prSet presAssocID="{5B94DF14-C783-4FC4-A346-423CB92A4434}" presName="vertFour" presStyleCnt="0">
        <dgm:presLayoutVars>
          <dgm:chPref val="3"/>
        </dgm:presLayoutVars>
      </dgm:prSet>
      <dgm:spPr/>
    </dgm:pt>
    <dgm:pt modelId="{1954F321-4F32-4FEA-B49C-400FAFBE34D0}" type="pres">
      <dgm:prSet presAssocID="{5B94DF14-C783-4FC4-A346-423CB92A4434}" presName="txFour" presStyleLbl="node4" presStyleIdx="14" presStyleCnt="18" custScaleY="164379">
        <dgm:presLayoutVars>
          <dgm:chPref val="3"/>
        </dgm:presLayoutVars>
      </dgm:prSet>
      <dgm:spPr/>
    </dgm:pt>
    <dgm:pt modelId="{2F146C0E-064F-4C5E-81F5-182F5DAA46A6}" type="pres">
      <dgm:prSet presAssocID="{5B94DF14-C783-4FC4-A346-423CB92A4434}" presName="horzFour" presStyleCnt="0"/>
      <dgm:spPr/>
    </dgm:pt>
    <dgm:pt modelId="{929DA61D-1943-4EBD-9CB8-5E757308389B}" type="pres">
      <dgm:prSet presAssocID="{E87F3DA3-31F8-4176-B715-516A18818B33}" presName="sibSpaceTwo" presStyleCnt="0"/>
      <dgm:spPr/>
    </dgm:pt>
    <dgm:pt modelId="{F816CD71-B0BB-4FEC-88CD-CFD793B1694C}" type="pres">
      <dgm:prSet presAssocID="{D3753579-DF23-40ED-8E8F-802F15A8D497}" presName="vertTwo" presStyleCnt="0"/>
      <dgm:spPr/>
    </dgm:pt>
    <dgm:pt modelId="{4A820A81-8F53-4154-9B1E-D97755DD7DAE}" type="pres">
      <dgm:prSet presAssocID="{D3753579-DF23-40ED-8E8F-802F15A8D497}" presName="txTwo" presStyleLbl="node2" presStyleIdx="5" presStyleCnt="6">
        <dgm:presLayoutVars>
          <dgm:chPref val="3"/>
        </dgm:presLayoutVars>
      </dgm:prSet>
      <dgm:spPr/>
    </dgm:pt>
    <dgm:pt modelId="{C72BBAB0-F647-44C9-A64C-F0A2C2EBA2F5}" type="pres">
      <dgm:prSet presAssocID="{D3753579-DF23-40ED-8E8F-802F15A8D497}" presName="parTransTwo" presStyleCnt="0"/>
      <dgm:spPr/>
    </dgm:pt>
    <dgm:pt modelId="{5B2C28A1-BBA4-4DAA-90B9-216D5B0115E5}" type="pres">
      <dgm:prSet presAssocID="{D3753579-DF23-40ED-8E8F-802F15A8D497}" presName="horzTwo" presStyleCnt="0"/>
      <dgm:spPr/>
    </dgm:pt>
    <dgm:pt modelId="{C06E8081-1F8A-4E7C-8A24-5B7687BAB502}" type="pres">
      <dgm:prSet presAssocID="{4EE8BC54-9D5B-462D-A23A-5A1ADA66E1E8}" presName="vertThree" presStyleCnt="0"/>
      <dgm:spPr/>
    </dgm:pt>
    <dgm:pt modelId="{B5985D7B-917F-4C40-AD34-46707841E682}" type="pres">
      <dgm:prSet presAssocID="{4EE8BC54-9D5B-462D-A23A-5A1ADA66E1E8}" presName="txThree" presStyleLbl="node3" presStyleIdx="5" presStyleCnt="6">
        <dgm:presLayoutVars>
          <dgm:chPref val="3"/>
        </dgm:presLayoutVars>
      </dgm:prSet>
      <dgm:spPr/>
    </dgm:pt>
    <dgm:pt modelId="{F2D9B989-67CA-4713-8815-287C03B7726B}" type="pres">
      <dgm:prSet presAssocID="{4EE8BC54-9D5B-462D-A23A-5A1ADA66E1E8}" presName="parTransThree" presStyleCnt="0"/>
      <dgm:spPr/>
    </dgm:pt>
    <dgm:pt modelId="{EC16089F-6FBC-40B1-B299-F2F145EA224E}" type="pres">
      <dgm:prSet presAssocID="{4EE8BC54-9D5B-462D-A23A-5A1ADA66E1E8}" presName="horzThree" presStyleCnt="0"/>
      <dgm:spPr/>
    </dgm:pt>
    <dgm:pt modelId="{4F760D63-EECD-494F-9BC9-70B2DA01F824}" type="pres">
      <dgm:prSet presAssocID="{E1478A2C-CED9-4053-A95E-B002BBD39D9E}" presName="vertFour" presStyleCnt="0">
        <dgm:presLayoutVars>
          <dgm:chPref val="3"/>
        </dgm:presLayoutVars>
      </dgm:prSet>
      <dgm:spPr/>
    </dgm:pt>
    <dgm:pt modelId="{64E4708F-BBA0-41B1-BF3A-D1ADF215C029}" type="pres">
      <dgm:prSet presAssocID="{E1478A2C-CED9-4053-A95E-B002BBD39D9E}" presName="txFour" presStyleLbl="node4" presStyleIdx="15" presStyleCnt="18">
        <dgm:presLayoutVars>
          <dgm:chPref val="3"/>
        </dgm:presLayoutVars>
      </dgm:prSet>
      <dgm:spPr/>
    </dgm:pt>
    <dgm:pt modelId="{564C2BD1-0524-4871-A27A-CC92A2CC37C1}" type="pres">
      <dgm:prSet presAssocID="{E1478A2C-CED9-4053-A95E-B002BBD39D9E}" presName="parTransFour" presStyleCnt="0"/>
      <dgm:spPr/>
    </dgm:pt>
    <dgm:pt modelId="{4BD2012B-EC7A-4009-BDA5-E0EB4E380BD7}" type="pres">
      <dgm:prSet presAssocID="{E1478A2C-CED9-4053-A95E-B002BBD39D9E}" presName="horzFour" presStyleCnt="0"/>
      <dgm:spPr/>
    </dgm:pt>
    <dgm:pt modelId="{A5923717-B6D9-427B-8A13-C1BD649DE4DC}" type="pres">
      <dgm:prSet presAssocID="{2D69E8F1-527A-40BF-AA61-038E00C8E078}" presName="vertFour" presStyleCnt="0">
        <dgm:presLayoutVars>
          <dgm:chPref val="3"/>
        </dgm:presLayoutVars>
      </dgm:prSet>
      <dgm:spPr/>
    </dgm:pt>
    <dgm:pt modelId="{CC9C7D0E-2D46-47DE-A159-6DF329AED7E4}" type="pres">
      <dgm:prSet presAssocID="{2D69E8F1-527A-40BF-AA61-038E00C8E078}" presName="txFour" presStyleLbl="node4" presStyleIdx="16" presStyleCnt="18" custScaleY="164379">
        <dgm:presLayoutVars>
          <dgm:chPref val="3"/>
        </dgm:presLayoutVars>
      </dgm:prSet>
      <dgm:spPr/>
    </dgm:pt>
    <dgm:pt modelId="{6C592B2A-7BBD-4671-ADBD-8F08AC14687E}" type="pres">
      <dgm:prSet presAssocID="{2D69E8F1-527A-40BF-AA61-038E00C8E078}" presName="horzFour" presStyleCnt="0"/>
      <dgm:spPr/>
    </dgm:pt>
    <dgm:pt modelId="{449B9426-C0CF-436D-9791-680574BC5185}" type="pres">
      <dgm:prSet presAssocID="{F1F37975-6521-4304-BD91-562F585471A6}" presName="sibSpaceFour" presStyleCnt="0"/>
      <dgm:spPr/>
    </dgm:pt>
    <dgm:pt modelId="{681F668C-1B0D-4636-8FF1-1BDF81C4DCF1}" type="pres">
      <dgm:prSet presAssocID="{24FC53E6-C72E-4CC1-B75B-810EF532ECE8}" presName="vertFour" presStyleCnt="0">
        <dgm:presLayoutVars>
          <dgm:chPref val="3"/>
        </dgm:presLayoutVars>
      </dgm:prSet>
      <dgm:spPr/>
    </dgm:pt>
    <dgm:pt modelId="{5D71EAA9-1B95-4F2C-A73A-C3E027731084}" type="pres">
      <dgm:prSet presAssocID="{24FC53E6-C72E-4CC1-B75B-810EF532ECE8}" presName="txFour" presStyleLbl="node4" presStyleIdx="17" presStyleCnt="18" custScaleY="164379">
        <dgm:presLayoutVars>
          <dgm:chPref val="3"/>
        </dgm:presLayoutVars>
      </dgm:prSet>
      <dgm:spPr/>
    </dgm:pt>
    <dgm:pt modelId="{98A9A6C6-35CD-472A-A273-D4F8FE835AA6}" type="pres">
      <dgm:prSet presAssocID="{24FC53E6-C72E-4CC1-B75B-810EF532ECE8}" presName="horzFour" presStyleCnt="0"/>
      <dgm:spPr/>
    </dgm:pt>
  </dgm:ptLst>
  <dgm:cxnLst>
    <dgm:cxn modelId="{BCCD1201-04E5-4D2C-8369-D0E6021D8A1A}" srcId="{2241F6B8-C112-4901-9B35-B400061EAED2}" destId="{D3753579-DF23-40ED-8E8F-802F15A8D497}" srcOrd="5" destOrd="0" parTransId="{2EF1D275-1AE1-4B01-9B09-99E04F6742CE}" sibTransId="{17CDA0DC-BD0B-43FA-B25F-98301526DE8B}"/>
    <dgm:cxn modelId="{D93EAE03-2A84-4FD9-AEE6-139CCF281B4C}" srcId="{2241F6B8-C112-4901-9B35-B400061EAED2}" destId="{A94EC37A-332C-4FD8-83CE-EC544DEF95F6}" srcOrd="2" destOrd="0" parTransId="{FDF62B61-1406-49F0-BDA0-48684F3769D3}" sibTransId="{1618CACA-D030-4571-A32C-3318C1641860}"/>
    <dgm:cxn modelId="{8167600C-5669-4EE5-B4C6-4129CDD7EC2F}" srcId="{49B0C938-7174-4231-BBDF-BF00FDC22EF6}" destId="{C22D7121-A77C-4322-B763-F940382E7525}" srcOrd="0" destOrd="0" parTransId="{28CF0EF6-3BE5-42D9-9663-E0A1B34A9008}" sibTransId="{9D54B44B-7B0E-447F-9014-5CBE5021035E}"/>
    <dgm:cxn modelId="{064A700D-63E2-4991-8071-31A1E87FF124}" srcId="{8DB9C19E-2CA4-44D5-8660-14B06DEC47B2}" destId="{4E36CBD1-F9E1-4556-A7CB-57086F2BB7B6}" srcOrd="0" destOrd="0" parTransId="{48F96BDE-739A-48A6-9B5C-751D0E812B01}" sibTransId="{029256B4-265A-45AF-8012-2FCF8953DFEC}"/>
    <dgm:cxn modelId="{E39C7D17-F4BE-4B15-AC1C-574C256215E0}" type="presOf" srcId="{DA16CB7F-4770-475C-9BFA-C6AA020D54CB}" destId="{0CFD2B59-4589-480E-966E-0CEF84C8F3FB}" srcOrd="0" destOrd="0" presId="urn:microsoft.com/office/officeart/2005/8/layout/hierarchy4"/>
    <dgm:cxn modelId="{2A60C320-0847-4557-9E99-19890332469F}" srcId="{EF64CC24-CE46-410F-BFBA-DF7AF69B95FE}" destId="{56D52CC2-FEF9-4CD6-978D-E3F1A08FB3CD}" srcOrd="0" destOrd="0" parTransId="{C7BAD372-7C10-4B5E-B1B3-0E95392B2677}" sibTransId="{45740209-D73E-44CD-B4B2-EEE46221C993}"/>
    <dgm:cxn modelId="{16747C22-EE28-4CDA-8A36-BE297F29E849}" srcId="{981065F1-1DAB-4163-9FB3-BD941E7B6459}" destId="{DA16CB7F-4770-475C-9BFA-C6AA020D54CB}" srcOrd="0" destOrd="0" parTransId="{3AF2957A-1DC6-4ED9-81F2-E7F70CCC00FE}" sibTransId="{1C412E16-4C39-4CB4-AF35-A85CE3F62C6C}"/>
    <dgm:cxn modelId="{82F15023-028A-4FA0-9842-C4695F4650B2}" srcId="{EDE1AD86-7059-43DA-8DB6-BDC4BB9EB312}" destId="{1B3B2351-1AAB-460C-8CB6-11AFD9468696}" srcOrd="0" destOrd="0" parTransId="{A2808855-FA5C-4A7C-B9EF-D85973866BBD}" sibTransId="{FBA3428E-AFCA-43B6-AF7D-0FCC7CECC429}"/>
    <dgm:cxn modelId="{D06CA125-6B2C-4100-AB41-C4DBFC5A7CFE}" type="presOf" srcId="{2241F6B8-C112-4901-9B35-B400061EAED2}" destId="{013A31AC-B076-4E97-9EAF-68E26EE1BC3B}" srcOrd="0" destOrd="0" presId="urn:microsoft.com/office/officeart/2005/8/layout/hierarchy4"/>
    <dgm:cxn modelId="{03ECB825-A744-4EBB-B891-E2D2E2D8BDD4}" srcId="{9FD37E2B-9979-4F9E-A2E5-DE993855C51B}" destId="{652871C0-8690-4B3F-A42D-E32B3F4F7AE6}" srcOrd="0" destOrd="0" parTransId="{2447BF04-585A-4EAB-B609-42B6C64FCD40}" sibTransId="{874760EC-D70E-4CE0-85EE-989373847269}"/>
    <dgm:cxn modelId="{AE86332F-EBB4-4557-A379-D9EE01517BC9}" type="presOf" srcId="{9FD37E2B-9979-4F9E-A2E5-DE993855C51B}" destId="{07C94521-B9CE-4496-AE21-BA5DF32BA435}" srcOrd="0" destOrd="0" presId="urn:microsoft.com/office/officeart/2005/8/layout/hierarchy4"/>
    <dgm:cxn modelId="{9A8F3B36-1E73-4ED1-9D8C-677EB73FDD9E}" type="presOf" srcId="{A94EC37A-332C-4FD8-83CE-EC544DEF95F6}" destId="{FF740F36-6D7D-49B7-B250-E58F52958175}" srcOrd="0" destOrd="0" presId="urn:microsoft.com/office/officeart/2005/8/layout/hierarchy4"/>
    <dgm:cxn modelId="{634DF43A-F719-4505-8ECE-7DCC393EDF6F}" type="presOf" srcId="{F0A55EB3-DDF8-46B0-BDDD-80C557051207}" destId="{92E3687D-410A-4EE0-9FA1-79CECCDC8BFE}" srcOrd="0" destOrd="0" presId="urn:microsoft.com/office/officeart/2005/8/layout/hierarchy4"/>
    <dgm:cxn modelId="{823F115C-7D63-41EF-94A5-1EBD7B98570C}" type="presOf" srcId="{D3753579-DF23-40ED-8E8F-802F15A8D497}" destId="{4A820A81-8F53-4154-9B1E-D97755DD7DAE}" srcOrd="0" destOrd="0" presId="urn:microsoft.com/office/officeart/2005/8/layout/hierarchy4"/>
    <dgm:cxn modelId="{2A334C63-32E5-4D6C-9FFD-65E80968A4B1}" srcId="{DD9D97F3-416F-4EE8-A9DC-4BCF224541B5}" destId="{8DB9C19E-2CA4-44D5-8660-14B06DEC47B2}" srcOrd="0" destOrd="0" parTransId="{79CFC5AF-D746-4486-ADD4-FDB700D8DEF8}" sibTransId="{6B672BEB-DDBB-4B55-806E-B33D6A477390}"/>
    <dgm:cxn modelId="{AF328B63-05A9-4491-96AB-2B19E36886D6}" srcId="{8DB9C19E-2CA4-44D5-8660-14B06DEC47B2}" destId="{5C669E55-C71F-43F5-948E-6CD31D4C327F}" srcOrd="1" destOrd="0" parTransId="{93F5E488-D9AD-4D1C-B81F-7D7C2B4A0F48}" sibTransId="{A313DF61-9B3E-487C-9E04-B295B3EB3189}"/>
    <dgm:cxn modelId="{ABC4FE43-6213-42FE-BE9D-95E33E73B2CD}" srcId="{652871C0-8690-4B3F-A42D-E32B3F4F7AE6}" destId="{FE633068-9E17-4D10-B982-6F9EE770C547}" srcOrd="1" destOrd="0" parTransId="{F3D69762-E513-47BB-A5E8-A77564C49EB0}" sibTransId="{7CCC6315-3ED8-4447-8A3F-54D262563D55}"/>
    <dgm:cxn modelId="{00AAC844-706F-4CD1-B5D6-6B9AAF44DA6B}" type="presOf" srcId="{EF64CC24-CE46-410F-BFBA-DF7AF69B95FE}" destId="{086399D9-688C-47D0-A065-610D6EA4D929}" srcOrd="0" destOrd="0" presId="urn:microsoft.com/office/officeart/2005/8/layout/hierarchy4"/>
    <dgm:cxn modelId="{37FA9568-B4D5-441B-8729-82E387E8FC82}" srcId="{DA16CB7F-4770-475C-9BFA-C6AA020D54CB}" destId="{49B0C938-7174-4231-BBDF-BF00FDC22EF6}" srcOrd="0" destOrd="0" parTransId="{9B385E2B-6D46-45F6-8E0E-600738656AA5}" sibTransId="{7334BB69-4909-4A19-B773-758EAE4CA474}"/>
    <dgm:cxn modelId="{71335E6B-1CA4-4EC7-A50D-1B276219FC99}" type="presOf" srcId="{5C669E55-C71F-43F5-948E-6CD31D4C327F}" destId="{2553EC56-9712-41C3-97BC-898D84421959}" srcOrd="0" destOrd="0" presId="urn:microsoft.com/office/officeart/2005/8/layout/hierarchy4"/>
    <dgm:cxn modelId="{B18F856C-82AF-4367-BC39-3A8B8E46A843}" type="presOf" srcId="{C22D7121-A77C-4322-B763-F940382E7525}" destId="{2D90CE58-4B6B-4B60-AD06-F7A1ACC1EEFA}" srcOrd="0" destOrd="0" presId="urn:microsoft.com/office/officeart/2005/8/layout/hierarchy4"/>
    <dgm:cxn modelId="{D66A2E6D-05A1-4C29-8D1A-57EFE41C3378}" srcId="{014B961B-C89F-4CCF-A5FE-07F6B7896F35}" destId="{2241F6B8-C112-4901-9B35-B400061EAED2}" srcOrd="0" destOrd="0" parTransId="{712B33FE-9F05-4487-9753-9B4D3769B88C}" sibTransId="{4B9D3EF2-476F-488C-836E-DCC93D5B5C2E}"/>
    <dgm:cxn modelId="{1168C84D-1073-4455-BE3D-CEFDF50F1386}" srcId="{1B3B2351-1AAB-460C-8CB6-11AFD9468696}" destId="{393C2BDF-16D3-4A37-B6FD-32998D10DD78}" srcOrd="0" destOrd="0" parTransId="{2190AB65-BDF4-4E96-9ABA-FF17EBD58C05}" sibTransId="{FCD6AF1F-5EC4-4A09-A6DB-D18C56648103}"/>
    <dgm:cxn modelId="{8EB1A454-1E45-4619-B637-B5233D9B8921}" type="presOf" srcId="{4EE8BC54-9D5B-462D-A23A-5A1ADA66E1E8}" destId="{B5985D7B-917F-4C40-AD34-46707841E682}" srcOrd="0" destOrd="0" presId="urn:microsoft.com/office/officeart/2005/8/layout/hierarchy4"/>
    <dgm:cxn modelId="{5C3DCC74-F2AD-4DB7-B450-2CE70C54DEDE}" srcId="{2241F6B8-C112-4901-9B35-B400061EAED2}" destId="{981065F1-1DAB-4163-9FB3-BD941E7B6459}" srcOrd="1" destOrd="0" parTransId="{9628BEEC-491C-4B58-94DD-D6B21638C7D6}" sibTransId="{3150B5FB-6A30-448C-89F2-9DAF94A1BCA4}"/>
    <dgm:cxn modelId="{00133C56-7F93-429F-BEE7-8A13B18EB973}" type="presOf" srcId="{652871C0-8690-4B3F-A42D-E32B3F4F7AE6}" destId="{5CE597C8-781D-4769-9E53-BAC57AF3F166}" srcOrd="0" destOrd="0" presId="urn:microsoft.com/office/officeart/2005/8/layout/hierarchy4"/>
    <dgm:cxn modelId="{F281D277-6FCE-475D-B5F0-DB636D8B22FC}" type="presOf" srcId="{EDE1AD86-7059-43DA-8DB6-BDC4BB9EB312}" destId="{B420BACB-4067-4CEB-82F7-84CFE3B8B090}" srcOrd="0" destOrd="0" presId="urn:microsoft.com/office/officeart/2005/8/layout/hierarchy4"/>
    <dgm:cxn modelId="{94AB2184-5C81-4214-A339-CE88F93DD136}" srcId="{2241F6B8-C112-4901-9B35-B400061EAED2}" destId="{EDE1AD86-7059-43DA-8DB6-BDC4BB9EB312}" srcOrd="4" destOrd="0" parTransId="{A2CFEE32-8060-4DF1-B020-22E5E3382A3F}" sibTransId="{E87F3DA3-31F8-4176-B715-516A18818B33}"/>
    <dgm:cxn modelId="{DB074889-4591-4255-9950-581145C0F03C}" type="presOf" srcId="{0C0C01CF-B659-4CB7-A88B-8ED6D9062C20}" destId="{D1141799-7702-4F26-BF98-BC8660527226}" srcOrd="0" destOrd="0" presId="urn:microsoft.com/office/officeart/2005/8/layout/hierarchy4"/>
    <dgm:cxn modelId="{7D043A8B-9AD5-4FFE-86C1-D101BF57F027}" srcId="{393C2BDF-16D3-4A37-B6FD-32998D10DD78}" destId="{5B94DF14-C783-4FC4-A346-423CB92A4434}" srcOrd="1" destOrd="0" parTransId="{6E385FC6-5371-4FEF-8F0C-34B16C3314A7}" sibTransId="{E0422C7D-D948-4C99-B81B-336618B8C68C}"/>
    <dgm:cxn modelId="{DF523E94-B400-40E0-B10C-C20A0A0186C1}" type="presOf" srcId="{2D69E8F1-527A-40BF-AA61-038E00C8E078}" destId="{CC9C7D0E-2D46-47DE-A159-6DF329AED7E4}" srcOrd="0" destOrd="0" presId="urn:microsoft.com/office/officeart/2005/8/layout/hierarchy4"/>
    <dgm:cxn modelId="{2D669F94-D6BF-427C-8812-0A507055666E}" type="presOf" srcId="{49B0C938-7174-4231-BBDF-BF00FDC22EF6}" destId="{503A033E-8BB9-426C-8F36-B3D3997D5348}" srcOrd="0" destOrd="0" presId="urn:microsoft.com/office/officeart/2005/8/layout/hierarchy4"/>
    <dgm:cxn modelId="{DC17FC95-2A6B-45CE-8740-4A66D22B8D81}" type="presOf" srcId="{4CA25503-E794-425F-A01D-5C8B40C2711C}" destId="{02142818-C8F7-47BB-A234-CCCC299481C7}" srcOrd="0" destOrd="0" presId="urn:microsoft.com/office/officeart/2005/8/layout/hierarchy4"/>
    <dgm:cxn modelId="{7565C196-84D5-492A-86E4-0A4D8EAB402E}" srcId="{56D52CC2-FEF9-4CD6-978D-E3F1A08FB3CD}" destId="{9665FA37-2928-4665-B129-20E361E19764}" srcOrd="1" destOrd="0" parTransId="{0A3C196F-2E05-45A5-886C-CD7C1DB36738}" sibTransId="{57268723-A9BD-441F-A292-D27E7326E747}"/>
    <dgm:cxn modelId="{D13B669A-286F-43C2-88A5-D0416293CEBB}" srcId="{D3753579-DF23-40ED-8E8F-802F15A8D497}" destId="{4EE8BC54-9D5B-462D-A23A-5A1ADA66E1E8}" srcOrd="0" destOrd="0" parTransId="{69E627BF-91AE-4EA8-8922-F2CA0C2F2160}" sibTransId="{0C26F5E4-E44D-4935-BFAA-0A365313A0A3}"/>
    <dgm:cxn modelId="{A9DA4F9C-57C2-4038-99B9-78BD7D1C5BAA}" type="presOf" srcId="{014B961B-C89F-4CCF-A5FE-07F6B7896F35}" destId="{013633D8-94C7-401D-80F2-99DCAB21B2D9}" srcOrd="0" destOrd="0" presId="urn:microsoft.com/office/officeart/2005/8/layout/hierarchy4"/>
    <dgm:cxn modelId="{A89C579C-D6AE-4941-824B-FCB1D20F9CDA}" srcId="{B5ED3604-FC92-4D70-AA5C-DB1D69D3A6F6}" destId="{9FD37E2B-9979-4F9E-A2E5-DE993855C51B}" srcOrd="0" destOrd="0" parTransId="{CDEA264A-A6BB-476C-AB11-EFF275F87338}" sibTransId="{12E830F3-3F3C-48A3-830B-4124B15A15CC}"/>
    <dgm:cxn modelId="{BEBAAFA1-A030-4FE0-926C-6F2F869BB925}" type="presOf" srcId="{1B3B2351-1AAB-460C-8CB6-11AFD9468696}" destId="{06247E37-2D0B-4F78-BFE4-4D797C6C8217}" srcOrd="0" destOrd="0" presId="urn:microsoft.com/office/officeart/2005/8/layout/hierarchy4"/>
    <dgm:cxn modelId="{7BBDAFA6-0CD5-4216-979F-F932C2B25CF4}" srcId="{652871C0-8690-4B3F-A42D-E32B3F4F7AE6}" destId="{2E927299-07C0-4486-8C52-A7395EDEF025}" srcOrd="0" destOrd="0" parTransId="{51F80211-F700-4440-A287-7EF87A053961}" sibTransId="{6B7BE0F1-4648-4B10-BE99-C8800C0E1728}"/>
    <dgm:cxn modelId="{84DA93A8-69B8-402F-869E-D48A9840E8FD}" type="presOf" srcId="{981065F1-1DAB-4163-9FB3-BD941E7B6459}" destId="{37C0D249-EDE5-435B-8BF2-794E07C67F98}" srcOrd="0" destOrd="0" presId="urn:microsoft.com/office/officeart/2005/8/layout/hierarchy4"/>
    <dgm:cxn modelId="{737981AE-4D56-41CD-99A0-3FED6420165F}" type="presOf" srcId="{4E36CBD1-F9E1-4556-A7CB-57086F2BB7B6}" destId="{ED868F72-141A-4409-A490-862471720281}" srcOrd="0" destOrd="0" presId="urn:microsoft.com/office/officeart/2005/8/layout/hierarchy4"/>
    <dgm:cxn modelId="{884C6EB7-442A-42F4-A30A-CA32431DA6C8}" type="presOf" srcId="{FE633068-9E17-4D10-B982-6F9EE770C547}" destId="{297FACA8-B36D-4E86-BCF4-5BE2F7E41590}" srcOrd="0" destOrd="0" presId="urn:microsoft.com/office/officeart/2005/8/layout/hierarchy4"/>
    <dgm:cxn modelId="{FE8133BB-00E0-4B1E-AC9E-F86A6CAC084A}" type="presOf" srcId="{2E927299-07C0-4486-8C52-A7395EDEF025}" destId="{5A714404-B749-4891-B17F-DBCA984A5B16}" srcOrd="0" destOrd="0" presId="urn:microsoft.com/office/officeart/2005/8/layout/hierarchy4"/>
    <dgm:cxn modelId="{6E3FA8BD-1B0C-4FC5-864E-AB51C0347218}" srcId="{F0A55EB3-DDF8-46B0-BDDD-80C557051207}" destId="{DD9D97F3-416F-4EE8-A9DC-4BCF224541B5}" srcOrd="0" destOrd="0" parTransId="{37E1798B-351C-4D6C-A55F-5137047D4EF5}" sibTransId="{14908ADB-A1A2-43B7-B70B-04C2661E71FF}"/>
    <dgm:cxn modelId="{C9224FBE-469B-43DD-A784-FF4ECCC08B2C}" srcId="{E1478A2C-CED9-4053-A95E-B002BBD39D9E}" destId="{24FC53E6-C72E-4CC1-B75B-810EF532ECE8}" srcOrd="1" destOrd="0" parTransId="{1B9F320F-7F0C-47D4-A679-3BF62AE3F128}" sibTransId="{1243EDE3-AD22-401B-B476-0D69DB54D061}"/>
    <dgm:cxn modelId="{928E6AC3-EBD7-436E-BEAD-212CDC1BE30E}" type="presOf" srcId="{EB23B8C1-76E7-40FB-94F4-F1557FFFC247}" destId="{4401AFE5-5CD8-4607-AE3B-FAE391A11A4E}" srcOrd="0" destOrd="0" presId="urn:microsoft.com/office/officeart/2005/8/layout/hierarchy4"/>
    <dgm:cxn modelId="{626E57C5-D197-4CE8-9AF3-EA342833855A}" type="presOf" srcId="{56D52CC2-FEF9-4CD6-978D-E3F1A08FB3CD}" destId="{4343B37B-24C6-408F-8F13-75D5271F27AB}" srcOrd="0" destOrd="0" presId="urn:microsoft.com/office/officeart/2005/8/layout/hierarchy4"/>
    <dgm:cxn modelId="{362551CA-3BBB-4FE8-96DE-547EC0950965}" type="presOf" srcId="{393C2BDF-16D3-4A37-B6FD-32998D10DD78}" destId="{777364FE-228A-43FF-BD5C-F0871C45B456}" srcOrd="0" destOrd="0" presId="urn:microsoft.com/office/officeart/2005/8/layout/hierarchy4"/>
    <dgm:cxn modelId="{464786CC-6801-4C1D-B1D7-0BBAAB7089CD}" type="presOf" srcId="{5B94DF14-C783-4FC4-A346-423CB92A4434}" destId="{1954F321-4F32-4FEA-B49C-400FAFBE34D0}" srcOrd="0" destOrd="0" presId="urn:microsoft.com/office/officeart/2005/8/layout/hierarchy4"/>
    <dgm:cxn modelId="{42FF30D1-A3CA-4FD3-8E13-701C9BF68BF3}" srcId="{4EE8BC54-9D5B-462D-A23A-5A1ADA66E1E8}" destId="{E1478A2C-CED9-4053-A95E-B002BBD39D9E}" srcOrd="0" destOrd="0" parTransId="{D608A8D5-9CF5-4B59-922E-C76AA35399EA}" sibTransId="{1BB707C4-7ACD-48A4-8F6D-385085F71602}"/>
    <dgm:cxn modelId="{F222FBD4-7D45-41D1-AE94-C2AB7E160FFD}" srcId="{E1478A2C-CED9-4053-A95E-B002BBD39D9E}" destId="{2D69E8F1-527A-40BF-AA61-038E00C8E078}" srcOrd="0" destOrd="0" parTransId="{3896CEC7-C727-4F81-8505-588C5CC6DC29}" sibTransId="{F1F37975-6521-4304-BD91-562F585471A6}"/>
    <dgm:cxn modelId="{D61489DE-E1B3-4F97-A149-E39FFA91340E}" srcId="{56D52CC2-FEF9-4CD6-978D-E3F1A08FB3CD}" destId="{4CA25503-E794-425F-A01D-5C8B40C2711C}" srcOrd="0" destOrd="0" parTransId="{CB00369E-0ECD-41F6-8083-F4B504B1229A}" sibTransId="{57038115-8FD9-4AFB-934C-C3B228210098}"/>
    <dgm:cxn modelId="{ABE9E9DF-972C-4113-9DCA-23410D056AA4}" type="presOf" srcId="{E1478A2C-CED9-4053-A95E-B002BBD39D9E}" destId="{64E4708F-BBA0-41B1-BF3A-D1ADF215C029}" srcOrd="0" destOrd="0" presId="urn:microsoft.com/office/officeart/2005/8/layout/hierarchy4"/>
    <dgm:cxn modelId="{975EB9E2-6868-4790-A369-CBAEFB4B19B1}" srcId="{393C2BDF-16D3-4A37-B6FD-32998D10DD78}" destId="{EB23B8C1-76E7-40FB-94F4-F1557FFFC247}" srcOrd="0" destOrd="0" parTransId="{887DB24C-230D-4B7F-B0DA-7AC10031623C}" sibTransId="{B072E8A0-638B-4977-9650-E246E02F7534}"/>
    <dgm:cxn modelId="{E23943E3-CE7B-4F81-8A4A-BBCC43596FB4}" type="presOf" srcId="{9665FA37-2928-4665-B129-20E361E19764}" destId="{57FDB3CA-41E7-485B-BCDB-34247199701C}" srcOrd="0" destOrd="0" presId="urn:microsoft.com/office/officeart/2005/8/layout/hierarchy4"/>
    <dgm:cxn modelId="{3FEED4E9-9619-4081-97FE-AB50B5321777}" type="presOf" srcId="{24FC53E6-C72E-4CC1-B75B-810EF532ECE8}" destId="{5D71EAA9-1B95-4F2C-A73A-C3E027731084}" srcOrd="0" destOrd="0" presId="urn:microsoft.com/office/officeart/2005/8/layout/hierarchy4"/>
    <dgm:cxn modelId="{3A5224EA-E02C-4EF2-9B4A-F1A2759AE317}" srcId="{49B0C938-7174-4231-BBDF-BF00FDC22EF6}" destId="{0C0C01CF-B659-4CB7-A88B-8ED6D9062C20}" srcOrd="1" destOrd="0" parTransId="{F1029B75-0200-4146-AE05-59EB74BBB40E}" sibTransId="{2987B1FA-88E8-4EA4-9D68-FD2574A49F51}"/>
    <dgm:cxn modelId="{8156ADF1-5D80-45D6-A21F-72C38365620A}" type="presOf" srcId="{8DB9C19E-2CA4-44D5-8660-14B06DEC47B2}" destId="{1940C259-AAF6-4C26-823E-97F24C150A43}" srcOrd="0" destOrd="0" presId="urn:microsoft.com/office/officeart/2005/8/layout/hierarchy4"/>
    <dgm:cxn modelId="{606E6EF2-3F7F-4EF7-AA9A-7AB81829624A}" srcId="{2241F6B8-C112-4901-9B35-B400061EAED2}" destId="{B5ED3604-FC92-4D70-AA5C-DB1D69D3A6F6}" srcOrd="0" destOrd="0" parTransId="{EAED5E6B-B6E1-4CE5-AD46-4F4F43834149}" sibTransId="{3B0AC235-09F5-4398-8801-C6615CF41417}"/>
    <dgm:cxn modelId="{9B0416F3-B303-4625-AD54-683A76CC9723}" type="presOf" srcId="{B5ED3604-FC92-4D70-AA5C-DB1D69D3A6F6}" destId="{B670B57D-95FE-4D5C-91E5-EFEF6BF8777C}" srcOrd="0" destOrd="0" presId="urn:microsoft.com/office/officeart/2005/8/layout/hierarchy4"/>
    <dgm:cxn modelId="{ABBCEAF5-7575-44CE-99C7-DF105E576A41}" type="presOf" srcId="{DD9D97F3-416F-4EE8-A9DC-4BCF224541B5}" destId="{23334327-6405-46B8-959B-BB26FF37BCF0}" srcOrd="0" destOrd="0" presId="urn:microsoft.com/office/officeart/2005/8/layout/hierarchy4"/>
    <dgm:cxn modelId="{89AA82FB-9045-45CC-82AB-57270DFDB055}" srcId="{2241F6B8-C112-4901-9B35-B400061EAED2}" destId="{F0A55EB3-DDF8-46B0-BDDD-80C557051207}" srcOrd="3" destOrd="0" parTransId="{998F3D84-BACF-4F2B-B317-4B338C445B4D}" sibTransId="{FE7047CF-B8B0-40E3-9BB4-2A059E0EF9B1}"/>
    <dgm:cxn modelId="{486647FC-DF03-49AE-AE56-D8667BB3A405}" srcId="{A94EC37A-332C-4FD8-83CE-EC544DEF95F6}" destId="{EF64CC24-CE46-410F-BFBA-DF7AF69B95FE}" srcOrd="0" destOrd="0" parTransId="{7C7288D9-1D27-45B9-8FFF-3231A8184A33}" sibTransId="{D19B4EA7-DEEB-4680-BABA-9FE32E8DE6EF}"/>
    <dgm:cxn modelId="{4F65617E-F61E-4DB4-A259-3BB57D4EF910}" type="presParOf" srcId="{013633D8-94C7-401D-80F2-99DCAB21B2D9}" destId="{72724CDC-4BA2-4426-85D7-03316AB0E02B}" srcOrd="0" destOrd="0" presId="urn:microsoft.com/office/officeart/2005/8/layout/hierarchy4"/>
    <dgm:cxn modelId="{AB442DD8-B95C-4CF2-9993-DCE6B670DBB6}" type="presParOf" srcId="{72724CDC-4BA2-4426-85D7-03316AB0E02B}" destId="{013A31AC-B076-4E97-9EAF-68E26EE1BC3B}" srcOrd="0" destOrd="0" presId="urn:microsoft.com/office/officeart/2005/8/layout/hierarchy4"/>
    <dgm:cxn modelId="{145E4B4A-B499-43DE-A5FB-5C9AB3F7D814}" type="presParOf" srcId="{72724CDC-4BA2-4426-85D7-03316AB0E02B}" destId="{6B2127DC-51F4-45DA-A810-807879033934}" srcOrd="1" destOrd="0" presId="urn:microsoft.com/office/officeart/2005/8/layout/hierarchy4"/>
    <dgm:cxn modelId="{870FB5DA-F8AB-4C01-A8D0-C33C1DA206EA}" type="presParOf" srcId="{72724CDC-4BA2-4426-85D7-03316AB0E02B}" destId="{DA1833B4-4674-4DD2-89A4-9D6CDD2072DA}" srcOrd="2" destOrd="0" presId="urn:microsoft.com/office/officeart/2005/8/layout/hierarchy4"/>
    <dgm:cxn modelId="{806FF9E2-BDEE-4E95-9620-BC04EF107C13}" type="presParOf" srcId="{DA1833B4-4674-4DD2-89A4-9D6CDD2072DA}" destId="{8E94707F-2C21-4D6C-84FD-860EFB214F2D}" srcOrd="0" destOrd="0" presId="urn:microsoft.com/office/officeart/2005/8/layout/hierarchy4"/>
    <dgm:cxn modelId="{37C73408-33C7-4F5F-8835-307392F73C35}" type="presParOf" srcId="{8E94707F-2C21-4D6C-84FD-860EFB214F2D}" destId="{B670B57D-95FE-4D5C-91E5-EFEF6BF8777C}" srcOrd="0" destOrd="0" presId="urn:microsoft.com/office/officeart/2005/8/layout/hierarchy4"/>
    <dgm:cxn modelId="{AAD6F3B2-59DA-48E3-AF90-0B053DAD6451}" type="presParOf" srcId="{8E94707F-2C21-4D6C-84FD-860EFB214F2D}" destId="{BC25E773-BF59-4BB6-BE3A-9F55255C2A41}" srcOrd="1" destOrd="0" presId="urn:microsoft.com/office/officeart/2005/8/layout/hierarchy4"/>
    <dgm:cxn modelId="{DF437896-D0CB-42C3-8BC6-DEC94116860E}" type="presParOf" srcId="{8E94707F-2C21-4D6C-84FD-860EFB214F2D}" destId="{E20EC697-80BA-44A4-BBB8-3FAA0E8D4102}" srcOrd="2" destOrd="0" presId="urn:microsoft.com/office/officeart/2005/8/layout/hierarchy4"/>
    <dgm:cxn modelId="{E30FD469-3995-481B-912D-5AB35C6FA9CA}" type="presParOf" srcId="{E20EC697-80BA-44A4-BBB8-3FAA0E8D4102}" destId="{89795C86-518C-4DDD-9DAB-0A0D52F23B0C}" srcOrd="0" destOrd="0" presId="urn:microsoft.com/office/officeart/2005/8/layout/hierarchy4"/>
    <dgm:cxn modelId="{844AD5B9-1FD9-4651-A496-CBA3ABE48826}" type="presParOf" srcId="{89795C86-518C-4DDD-9DAB-0A0D52F23B0C}" destId="{07C94521-B9CE-4496-AE21-BA5DF32BA435}" srcOrd="0" destOrd="0" presId="urn:microsoft.com/office/officeart/2005/8/layout/hierarchy4"/>
    <dgm:cxn modelId="{229B51B1-85AF-4F6C-AAC0-F72C6FCF98A3}" type="presParOf" srcId="{89795C86-518C-4DDD-9DAB-0A0D52F23B0C}" destId="{EF50EB2A-7C82-4772-8524-7F545D4F6405}" srcOrd="1" destOrd="0" presId="urn:microsoft.com/office/officeart/2005/8/layout/hierarchy4"/>
    <dgm:cxn modelId="{CB205414-9DA1-4AA6-BAC3-EDE155A4355D}" type="presParOf" srcId="{89795C86-518C-4DDD-9DAB-0A0D52F23B0C}" destId="{07A5432B-DC67-4F2F-B5F5-7EF34AA7CA7F}" srcOrd="2" destOrd="0" presId="urn:microsoft.com/office/officeart/2005/8/layout/hierarchy4"/>
    <dgm:cxn modelId="{ED307191-E8ED-4FC0-ACEB-74FC9F0DBF8B}" type="presParOf" srcId="{07A5432B-DC67-4F2F-B5F5-7EF34AA7CA7F}" destId="{8FBFC69B-E294-4A9A-A930-D9D20D9F689F}" srcOrd="0" destOrd="0" presId="urn:microsoft.com/office/officeart/2005/8/layout/hierarchy4"/>
    <dgm:cxn modelId="{BDF46434-4CA0-4DFE-AFFE-CFF13CD6E236}" type="presParOf" srcId="{8FBFC69B-E294-4A9A-A930-D9D20D9F689F}" destId="{5CE597C8-781D-4769-9E53-BAC57AF3F166}" srcOrd="0" destOrd="0" presId="urn:microsoft.com/office/officeart/2005/8/layout/hierarchy4"/>
    <dgm:cxn modelId="{A8A0D038-0DC0-4800-B9B0-CE35E365813D}" type="presParOf" srcId="{8FBFC69B-E294-4A9A-A930-D9D20D9F689F}" destId="{D1AB642D-CDE0-4A2B-9DCE-AE145B27E9B4}" srcOrd="1" destOrd="0" presId="urn:microsoft.com/office/officeart/2005/8/layout/hierarchy4"/>
    <dgm:cxn modelId="{9A868445-8C9B-4BD5-BF37-84C6C516B57B}" type="presParOf" srcId="{8FBFC69B-E294-4A9A-A930-D9D20D9F689F}" destId="{46C6136D-ED0F-45B8-858F-6F3E05181AD3}" srcOrd="2" destOrd="0" presId="urn:microsoft.com/office/officeart/2005/8/layout/hierarchy4"/>
    <dgm:cxn modelId="{47E96659-8623-49D5-BD79-08C28D9D9F87}" type="presParOf" srcId="{46C6136D-ED0F-45B8-858F-6F3E05181AD3}" destId="{EA885BEE-0C23-4177-93BB-0F0745BD0237}" srcOrd="0" destOrd="0" presId="urn:microsoft.com/office/officeart/2005/8/layout/hierarchy4"/>
    <dgm:cxn modelId="{CB1CB65C-DC28-49D1-9FA6-5237F4979D6C}" type="presParOf" srcId="{EA885BEE-0C23-4177-93BB-0F0745BD0237}" destId="{5A714404-B749-4891-B17F-DBCA984A5B16}" srcOrd="0" destOrd="0" presId="urn:microsoft.com/office/officeart/2005/8/layout/hierarchy4"/>
    <dgm:cxn modelId="{880155C7-8F3F-4A01-B8F8-24375733C26D}" type="presParOf" srcId="{EA885BEE-0C23-4177-93BB-0F0745BD0237}" destId="{AC8B71C6-2395-44E8-956A-B15E9080A7CC}" srcOrd="1" destOrd="0" presId="urn:microsoft.com/office/officeart/2005/8/layout/hierarchy4"/>
    <dgm:cxn modelId="{0A4E03A1-5BB4-47A9-A78B-A4AF9E4CC3AF}" type="presParOf" srcId="{46C6136D-ED0F-45B8-858F-6F3E05181AD3}" destId="{B028370E-C447-4843-A756-8FC4E84505C8}" srcOrd="1" destOrd="0" presId="urn:microsoft.com/office/officeart/2005/8/layout/hierarchy4"/>
    <dgm:cxn modelId="{FFE21AC8-EC96-4821-ACEA-A68BDFCE0AA5}" type="presParOf" srcId="{46C6136D-ED0F-45B8-858F-6F3E05181AD3}" destId="{091C0D80-4624-4E2A-9EDE-D86C861CCD5B}" srcOrd="2" destOrd="0" presId="urn:microsoft.com/office/officeart/2005/8/layout/hierarchy4"/>
    <dgm:cxn modelId="{0891E631-8BF6-45DB-AAF1-273157ED26C8}" type="presParOf" srcId="{091C0D80-4624-4E2A-9EDE-D86C861CCD5B}" destId="{297FACA8-B36D-4E86-BCF4-5BE2F7E41590}" srcOrd="0" destOrd="0" presId="urn:microsoft.com/office/officeart/2005/8/layout/hierarchy4"/>
    <dgm:cxn modelId="{5A85F5CB-6D98-4D2C-B689-2C36E6EAC12F}" type="presParOf" srcId="{091C0D80-4624-4E2A-9EDE-D86C861CCD5B}" destId="{AC871517-3147-41C3-A912-C3CD0A7CFD76}" srcOrd="1" destOrd="0" presId="urn:microsoft.com/office/officeart/2005/8/layout/hierarchy4"/>
    <dgm:cxn modelId="{FFEE3D7E-C411-4738-ABD3-1804BD805C9F}" type="presParOf" srcId="{DA1833B4-4674-4DD2-89A4-9D6CDD2072DA}" destId="{83257BF0-4E48-4EDC-9C96-D2A4318CF463}" srcOrd="1" destOrd="0" presId="urn:microsoft.com/office/officeart/2005/8/layout/hierarchy4"/>
    <dgm:cxn modelId="{686B8729-D166-465E-998F-554B4EABBEC6}" type="presParOf" srcId="{DA1833B4-4674-4DD2-89A4-9D6CDD2072DA}" destId="{C2724D5C-0D8C-4A63-AC35-0D4F12E1AEA4}" srcOrd="2" destOrd="0" presId="urn:microsoft.com/office/officeart/2005/8/layout/hierarchy4"/>
    <dgm:cxn modelId="{341ACC36-942C-41B8-BF85-31FE65474A49}" type="presParOf" srcId="{C2724D5C-0D8C-4A63-AC35-0D4F12E1AEA4}" destId="{37C0D249-EDE5-435B-8BF2-794E07C67F98}" srcOrd="0" destOrd="0" presId="urn:microsoft.com/office/officeart/2005/8/layout/hierarchy4"/>
    <dgm:cxn modelId="{80A30CC9-254D-4128-9C69-44680510D8FC}" type="presParOf" srcId="{C2724D5C-0D8C-4A63-AC35-0D4F12E1AEA4}" destId="{B823F5FC-AB5C-49EC-A49D-52C8D4379A04}" srcOrd="1" destOrd="0" presId="urn:microsoft.com/office/officeart/2005/8/layout/hierarchy4"/>
    <dgm:cxn modelId="{88316950-CF87-4422-9A76-F2821DBFE249}" type="presParOf" srcId="{C2724D5C-0D8C-4A63-AC35-0D4F12E1AEA4}" destId="{BC55B7C9-322F-4E48-8A83-CA23B86EAEFA}" srcOrd="2" destOrd="0" presId="urn:microsoft.com/office/officeart/2005/8/layout/hierarchy4"/>
    <dgm:cxn modelId="{2C26F57F-0A57-4FB8-A112-BBAB9BF10B23}" type="presParOf" srcId="{BC55B7C9-322F-4E48-8A83-CA23B86EAEFA}" destId="{8DDC0481-F3E9-42FA-9AE1-2E5CE27EC596}" srcOrd="0" destOrd="0" presId="urn:microsoft.com/office/officeart/2005/8/layout/hierarchy4"/>
    <dgm:cxn modelId="{DB01BAD9-23FC-4523-B484-6AE2479EECFB}" type="presParOf" srcId="{8DDC0481-F3E9-42FA-9AE1-2E5CE27EC596}" destId="{0CFD2B59-4589-480E-966E-0CEF84C8F3FB}" srcOrd="0" destOrd="0" presId="urn:microsoft.com/office/officeart/2005/8/layout/hierarchy4"/>
    <dgm:cxn modelId="{3B578E0C-6CE8-4CDB-8094-D6C4B790CEEC}" type="presParOf" srcId="{8DDC0481-F3E9-42FA-9AE1-2E5CE27EC596}" destId="{7899D3C4-B954-4255-8AA3-A33AB71196FB}" srcOrd="1" destOrd="0" presId="urn:microsoft.com/office/officeart/2005/8/layout/hierarchy4"/>
    <dgm:cxn modelId="{550B5838-2F3C-4503-B3A1-70E3547893C3}" type="presParOf" srcId="{8DDC0481-F3E9-42FA-9AE1-2E5CE27EC596}" destId="{B6DABDAB-A179-44E6-8D66-3594544CADB9}" srcOrd="2" destOrd="0" presId="urn:microsoft.com/office/officeart/2005/8/layout/hierarchy4"/>
    <dgm:cxn modelId="{54C57001-17EE-4BAB-80B8-98DF56A29980}" type="presParOf" srcId="{B6DABDAB-A179-44E6-8D66-3594544CADB9}" destId="{5CD3FAA7-34D4-4252-B7CC-684675B36A8A}" srcOrd="0" destOrd="0" presId="urn:microsoft.com/office/officeart/2005/8/layout/hierarchy4"/>
    <dgm:cxn modelId="{639D790A-5E94-4FF4-B375-74E1E72165A9}" type="presParOf" srcId="{5CD3FAA7-34D4-4252-B7CC-684675B36A8A}" destId="{503A033E-8BB9-426C-8F36-B3D3997D5348}" srcOrd="0" destOrd="0" presId="urn:microsoft.com/office/officeart/2005/8/layout/hierarchy4"/>
    <dgm:cxn modelId="{38A966AD-16F3-4F2A-AB45-B32539D9ADB9}" type="presParOf" srcId="{5CD3FAA7-34D4-4252-B7CC-684675B36A8A}" destId="{70B0E92D-7CBD-4674-BEF9-E959E87B6A28}" srcOrd="1" destOrd="0" presId="urn:microsoft.com/office/officeart/2005/8/layout/hierarchy4"/>
    <dgm:cxn modelId="{9047E484-B171-498D-A2B7-22C729772851}" type="presParOf" srcId="{5CD3FAA7-34D4-4252-B7CC-684675B36A8A}" destId="{18293FDC-2930-45DB-9BCD-8D015B188E39}" srcOrd="2" destOrd="0" presId="urn:microsoft.com/office/officeart/2005/8/layout/hierarchy4"/>
    <dgm:cxn modelId="{E0515140-3774-4931-ADA1-B3A949134223}" type="presParOf" srcId="{18293FDC-2930-45DB-9BCD-8D015B188E39}" destId="{95B069AB-1C7D-4883-BBBB-368D12B4390E}" srcOrd="0" destOrd="0" presId="urn:microsoft.com/office/officeart/2005/8/layout/hierarchy4"/>
    <dgm:cxn modelId="{0F17AFED-D890-4532-A9F9-EF2607D1556C}" type="presParOf" srcId="{95B069AB-1C7D-4883-BBBB-368D12B4390E}" destId="{2D90CE58-4B6B-4B60-AD06-F7A1ACC1EEFA}" srcOrd="0" destOrd="0" presId="urn:microsoft.com/office/officeart/2005/8/layout/hierarchy4"/>
    <dgm:cxn modelId="{60B1A2A8-FE70-4358-8ABE-D183E3B4FF78}" type="presParOf" srcId="{95B069AB-1C7D-4883-BBBB-368D12B4390E}" destId="{18982501-AD59-4B87-B84C-90D31E1F4849}" srcOrd="1" destOrd="0" presId="urn:microsoft.com/office/officeart/2005/8/layout/hierarchy4"/>
    <dgm:cxn modelId="{56DF8380-8653-48AA-9086-A351EBCE7BDB}" type="presParOf" srcId="{18293FDC-2930-45DB-9BCD-8D015B188E39}" destId="{5189500C-8330-4B63-B954-D615D7503E65}" srcOrd="1" destOrd="0" presId="urn:microsoft.com/office/officeart/2005/8/layout/hierarchy4"/>
    <dgm:cxn modelId="{1A93D408-4EC1-4BFA-91AE-703D23F20B5D}" type="presParOf" srcId="{18293FDC-2930-45DB-9BCD-8D015B188E39}" destId="{6915A86C-D9DE-4808-B17A-A73A589A61D2}" srcOrd="2" destOrd="0" presId="urn:microsoft.com/office/officeart/2005/8/layout/hierarchy4"/>
    <dgm:cxn modelId="{442AE95F-820F-46C0-A1FD-8BF591848B51}" type="presParOf" srcId="{6915A86C-D9DE-4808-B17A-A73A589A61D2}" destId="{D1141799-7702-4F26-BF98-BC8660527226}" srcOrd="0" destOrd="0" presId="urn:microsoft.com/office/officeart/2005/8/layout/hierarchy4"/>
    <dgm:cxn modelId="{1FA00F2F-35F2-4337-BD09-1AD3D224FC4E}" type="presParOf" srcId="{6915A86C-D9DE-4808-B17A-A73A589A61D2}" destId="{DD863DAE-6AF8-4DAD-82F1-C791194D9A55}" srcOrd="1" destOrd="0" presId="urn:microsoft.com/office/officeart/2005/8/layout/hierarchy4"/>
    <dgm:cxn modelId="{309D76BE-2B11-4B03-B53D-0F4321D610FE}" type="presParOf" srcId="{DA1833B4-4674-4DD2-89A4-9D6CDD2072DA}" destId="{8DD2A06E-E06A-4275-9A25-A0FD4E47D46D}" srcOrd="3" destOrd="0" presId="urn:microsoft.com/office/officeart/2005/8/layout/hierarchy4"/>
    <dgm:cxn modelId="{96AC6092-A2FE-40D5-97E3-B76C2BAF47DC}" type="presParOf" srcId="{DA1833B4-4674-4DD2-89A4-9D6CDD2072DA}" destId="{2D534FCB-BDDA-4B8D-B584-69EA924456E9}" srcOrd="4" destOrd="0" presId="urn:microsoft.com/office/officeart/2005/8/layout/hierarchy4"/>
    <dgm:cxn modelId="{A80AEA48-F656-4DEB-A3D1-FDD11D073BCC}" type="presParOf" srcId="{2D534FCB-BDDA-4B8D-B584-69EA924456E9}" destId="{FF740F36-6D7D-49B7-B250-E58F52958175}" srcOrd="0" destOrd="0" presId="urn:microsoft.com/office/officeart/2005/8/layout/hierarchy4"/>
    <dgm:cxn modelId="{29C83049-8B73-4FEF-8354-814A959953BF}" type="presParOf" srcId="{2D534FCB-BDDA-4B8D-B584-69EA924456E9}" destId="{6B0EA417-5D3E-4570-A40F-343513D06DF0}" srcOrd="1" destOrd="0" presId="urn:microsoft.com/office/officeart/2005/8/layout/hierarchy4"/>
    <dgm:cxn modelId="{C956DD4A-C294-472E-99A3-E1310A4D2072}" type="presParOf" srcId="{2D534FCB-BDDA-4B8D-B584-69EA924456E9}" destId="{F2330DF2-679E-4D9D-9CAE-78B4397D6CC7}" srcOrd="2" destOrd="0" presId="urn:microsoft.com/office/officeart/2005/8/layout/hierarchy4"/>
    <dgm:cxn modelId="{5ADB907A-7D34-402E-A46D-0D8E5ADB4A0F}" type="presParOf" srcId="{F2330DF2-679E-4D9D-9CAE-78B4397D6CC7}" destId="{3B673BBC-4EB6-4FA2-9412-BE1E3D2178C9}" srcOrd="0" destOrd="0" presId="urn:microsoft.com/office/officeart/2005/8/layout/hierarchy4"/>
    <dgm:cxn modelId="{2A25D2DA-4AEB-4309-9D2B-E0C515DBC9FB}" type="presParOf" srcId="{3B673BBC-4EB6-4FA2-9412-BE1E3D2178C9}" destId="{086399D9-688C-47D0-A065-610D6EA4D929}" srcOrd="0" destOrd="0" presId="urn:microsoft.com/office/officeart/2005/8/layout/hierarchy4"/>
    <dgm:cxn modelId="{E224EC11-1002-4BAE-89D0-CDC28AE02EB3}" type="presParOf" srcId="{3B673BBC-4EB6-4FA2-9412-BE1E3D2178C9}" destId="{1E8C17FE-3791-4B3E-ACE7-834D77059868}" srcOrd="1" destOrd="0" presId="urn:microsoft.com/office/officeart/2005/8/layout/hierarchy4"/>
    <dgm:cxn modelId="{379C447A-316A-4385-A118-A14EAF745164}" type="presParOf" srcId="{3B673BBC-4EB6-4FA2-9412-BE1E3D2178C9}" destId="{B962B283-FCE6-4828-8D96-04E09567FE64}" srcOrd="2" destOrd="0" presId="urn:microsoft.com/office/officeart/2005/8/layout/hierarchy4"/>
    <dgm:cxn modelId="{8248C6B3-5E53-4919-87F1-D3A323619DD2}" type="presParOf" srcId="{B962B283-FCE6-4828-8D96-04E09567FE64}" destId="{447A47AD-66F6-4CF8-A785-109ABF493D7F}" srcOrd="0" destOrd="0" presId="urn:microsoft.com/office/officeart/2005/8/layout/hierarchy4"/>
    <dgm:cxn modelId="{E1D70EC2-9BC6-4534-9768-32339E944F58}" type="presParOf" srcId="{447A47AD-66F6-4CF8-A785-109ABF493D7F}" destId="{4343B37B-24C6-408F-8F13-75D5271F27AB}" srcOrd="0" destOrd="0" presId="urn:microsoft.com/office/officeart/2005/8/layout/hierarchy4"/>
    <dgm:cxn modelId="{A65697CB-939E-4D09-A967-FF87A3468D7B}" type="presParOf" srcId="{447A47AD-66F6-4CF8-A785-109ABF493D7F}" destId="{DA389546-6A36-433B-927D-3945576D0186}" srcOrd="1" destOrd="0" presId="urn:microsoft.com/office/officeart/2005/8/layout/hierarchy4"/>
    <dgm:cxn modelId="{C2630070-B924-4EE8-84ED-06B90E256244}" type="presParOf" srcId="{447A47AD-66F6-4CF8-A785-109ABF493D7F}" destId="{09F2DA33-B4C5-4555-B63B-47F50E76292A}" srcOrd="2" destOrd="0" presId="urn:microsoft.com/office/officeart/2005/8/layout/hierarchy4"/>
    <dgm:cxn modelId="{606F6091-C1A7-472C-BBD9-352BCA6763BF}" type="presParOf" srcId="{09F2DA33-B4C5-4555-B63B-47F50E76292A}" destId="{72F663A6-354D-4A23-B5C6-B0D723F570D8}" srcOrd="0" destOrd="0" presId="urn:microsoft.com/office/officeart/2005/8/layout/hierarchy4"/>
    <dgm:cxn modelId="{2824FA96-4771-4BD5-A503-EC0F35D85E76}" type="presParOf" srcId="{72F663A6-354D-4A23-B5C6-B0D723F570D8}" destId="{02142818-C8F7-47BB-A234-CCCC299481C7}" srcOrd="0" destOrd="0" presId="urn:microsoft.com/office/officeart/2005/8/layout/hierarchy4"/>
    <dgm:cxn modelId="{FE774F31-602F-44E4-96A8-F2435B43E0BF}" type="presParOf" srcId="{72F663A6-354D-4A23-B5C6-B0D723F570D8}" destId="{12DB63CB-2BFD-4A1E-B6E2-C4A64AC68DDB}" srcOrd="1" destOrd="0" presId="urn:microsoft.com/office/officeart/2005/8/layout/hierarchy4"/>
    <dgm:cxn modelId="{FAC56223-5EFF-48F2-BD56-EE7ADD2F61E7}" type="presParOf" srcId="{09F2DA33-B4C5-4555-B63B-47F50E76292A}" destId="{9898243D-6AEF-43E8-A6B1-9C8DEE91BDAC}" srcOrd="1" destOrd="0" presId="urn:microsoft.com/office/officeart/2005/8/layout/hierarchy4"/>
    <dgm:cxn modelId="{AAF2A20E-CD69-4B29-91F4-400F9824201B}" type="presParOf" srcId="{09F2DA33-B4C5-4555-B63B-47F50E76292A}" destId="{40E3EEAB-9191-4D68-B64C-6A339CD937DB}" srcOrd="2" destOrd="0" presId="urn:microsoft.com/office/officeart/2005/8/layout/hierarchy4"/>
    <dgm:cxn modelId="{B3A7AEE6-4CFF-4FA1-9408-68E15D29733D}" type="presParOf" srcId="{40E3EEAB-9191-4D68-B64C-6A339CD937DB}" destId="{57FDB3CA-41E7-485B-BCDB-34247199701C}" srcOrd="0" destOrd="0" presId="urn:microsoft.com/office/officeart/2005/8/layout/hierarchy4"/>
    <dgm:cxn modelId="{A65EF83B-4040-48DD-BFE8-060709CED97C}" type="presParOf" srcId="{40E3EEAB-9191-4D68-B64C-6A339CD937DB}" destId="{A4E5C054-88B3-45C4-83A5-044545190A40}" srcOrd="1" destOrd="0" presId="urn:microsoft.com/office/officeart/2005/8/layout/hierarchy4"/>
    <dgm:cxn modelId="{9F54905A-9C0C-4DCC-935D-754FCE3C8806}" type="presParOf" srcId="{DA1833B4-4674-4DD2-89A4-9D6CDD2072DA}" destId="{726F18E3-3BA4-4A29-BEA0-ABEF16D70293}" srcOrd="5" destOrd="0" presId="urn:microsoft.com/office/officeart/2005/8/layout/hierarchy4"/>
    <dgm:cxn modelId="{8BF17EFD-2595-4E60-BE51-0EF5CFB39FBB}" type="presParOf" srcId="{DA1833B4-4674-4DD2-89A4-9D6CDD2072DA}" destId="{B9185119-9FE1-4400-87C4-B8EBBCC26167}" srcOrd="6" destOrd="0" presId="urn:microsoft.com/office/officeart/2005/8/layout/hierarchy4"/>
    <dgm:cxn modelId="{72603D39-2898-4FE1-B8A7-7AFB1A2608DC}" type="presParOf" srcId="{B9185119-9FE1-4400-87C4-B8EBBCC26167}" destId="{92E3687D-410A-4EE0-9FA1-79CECCDC8BFE}" srcOrd="0" destOrd="0" presId="urn:microsoft.com/office/officeart/2005/8/layout/hierarchy4"/>
    <dgm:cxn modelId="{545AC660-C3D1-4730-AEF6-B5A8D9DA6C08}" type="presParOf" srcId="{B9185119-9FE1-4400-87C4-B8EBBCC26167}" destId="{51BB38C8-5181-4154-9160-19AE91DEC305}" srcOrd="1" destOrd="0" presId="urn:microsoft.com/office/officeart/2005/8/layout/hierarchy4"/>
    <dgm:cxn modelId="{D267F913-BF0D-42B0-8E18-9388A53122AD}" type="presParOf" srcId="{B9185119-9FE1-4400-87C4-B8EBBCC26167}" destId="{54A293CE-4BCB-4CB7-92C9-AB416429B3EE}" srcOrd="2" destOrd="0" presId="urn:microsoft.com/office/officeart/2005/8/layout/hierarchy4"/>
    <dgm:cxn modelId="{FE54B3DC-4223-4567-AA57-36E0F74DDB47}" type="presParOf" srcId="{54A293CE-4BCB-4CB7-92C9-AB416429B3EE}" destId="{A437CF58-10AD-4442-9E39-A7533C0F0A74}" srcOrd="0" destOrd="0" presId="urn:microsoft.com/office/officeart/2005/8/layout/hierarchy4"/>
    <dgm:cxn modelId="{A5517952-5653-4C9A-9345-E752FB96CCCB}" type="presParOf" srcId="{A437CF58-10AD-4442-9E39-A7533C0F0A74}" destId="{23334327-6405-46B8-959B-BB26FF37BCF0}" srcOrd="0" destOrd="0" presId="urn:microsoft.com/office/officeart/2005/8/layout/hierarchy4"/>
    <dgm:cxn modelId="{6BDDCCF6-49A0-4A0C-BA77-C4ED5941727D}" type="presParOf" srcId="{A437CF58-10AD-4442-9E39-A7533C0F0A74}" destId="{3570F8C4-1317-466A-ACF4-AC1BF1405303}" srcOrd="1" destOrd="0" presId="urn:microsoft.com/office/officeart/2005/8/layout/hierarchy4"/>
    <dgm:cxn modelId="{3B31BC2C-2A19-4FCC-B54E-24D4E814977B}" type="presParOf" srcId="{A437CF58-10AD-4442-9E39-A7533C0F0A74}" destId="{C671BA0E-B1B5-4348-BFEF-0988FE82F50D}" srcOrd="2" destOrd="0" presId="urn:microsoft.com/office/officeart/2005/8/layout/hierarchy4"/>
    <dgm:cxn modelId="{9EE03AEE-D182-40AB-90A2-9CF7D8FF96C1}" type="presParOf" srcId="{C671BA0E-B1B5-4348-BFEF-0988FE82F50D}" destId="{7FF6CC63-4E41-4C45-8D7A-1537D0042A9C}" srcOrd="0" destOrd="0" presId="urn:microsoft.com/office/officeart/2005/8/layout/hierarchy4"/>
    <dgm:cxn modelId="{BBDEE908-B9FF-4B53-B904-DC3376987AB8}" type="presParOf" srcId="{7FF6CC63-4E41-4C45-8D7A-1537D0042A9C}" destId="{1940C259-AAF6-4C26-823E-97F24C150A43}" srcOrd="0" destOrd="0" presId="urn:microsoft.com/office/officeart/2005/8/layout/hierarchy4"/>
    <dgm:cxn modelId="{99F4865F-DE5B-43E7-8381-75CAA9BCFAF4}" type="presParOf" srcId="{7FF6CC63-4E41-4C45-8D7A-1537D0042A9C}" destId="{790F0FA6-95CA-4358-B97A-AE1591F03156}" srcOrd="1" destOrd="0" presId="urn:microsoft.com/office/officeart/2005/8/layout/hierarchy4"/>
    <dgm:cxn modelId="{5AC6F1D7-112C-4B8B-9EA4-0DAA4F06B1CC}" type="presParOf" srcId="{7FF6CC63-4E41-4C45-8D7A-1537D0042A9C}" destId="{1ACC20C2-32BE-4EA1-BCCB-2EF81ED22E15}" srcOrd="2" destOrd="0" presId="urn:microsoft.com/office/officeart/2005/8/layout/hierarchy4"/>
    <dgm:cxn modelId="{5636F6BF-6407-4563-8A1D-11CB88EE43AA}" type="presParOf" srcId="{1ACC20C2-32BE-4EA1-BCCB-2EF81ED22E15}" destId="{A68FBE92-9C06-4EFB-A2F3-A6F53D74A569}" srcOrd="0" destOrd="0" presId="urn:microsoft.com/office/officeart/2005/8/layout/hierarchy4"/>
    <dgm:cxn modelId="{BCE7C7B9-324C-48BD-8BB9-5BDFB7B1AFAC}" type="presParOf" srcId="{A68FBE92-9C06-4EFB-A2F3-A6F53D74A569}" destId="{ED868F72-141A-4409-A490-862471720281}" srcOrd="0" destOrd="0" presId="urn:microsoft.com/office/officeart/2005/8/layout/hierarchy4"/>
    <dgm:cxn modelId="{EFA000FB-6001-4A9B-A996-F94939BD526B}" type="presParOf" srcId="{A68FBE92-9C06-4EFB-A2F3-A6F53D74A569}" destId="{62265905-4611-45C7-9791-61EEC8111AA4}" srcOrd="1" destOrd="0" presId="urn:microsoft.com/office/officeart/2005/8/layout/hierarchy4"/>
    <dgm:cxn modelId="{B9463F13-B4CA-4654-A290-5657DD5B8DA5}" type="presParOf" srcId="{1ACC20C2-32BE-4EA1-BCCB-2EF81ED22E15}" destId="{E093C8FC-A85E-42BF-BBB6-CDD4C1F68A7E}" srcOrd="1" destOrd="0" presId="urn:microsoft.com/office/officeart/2005/8/layout/hierarchy4"/>
    <dgm:cxn modelId="{F28D0AF7-B4C3-4BED-A9FE-E2C9EF63DD18}" type="presParOf" srcId="{1ACC20C2-32BE-4EA1-BCCB-2EF81ED22E15}" destId="{3A619B63-2D1D-4329-8C13-6B907330F216}" srcOrd="2" destOrd="0" presId="urn:microsoft.com/office/officeart/2005/8/layout/hierarchy4"/>
    <dgm:cxn modelId="{CC589B94-61BD-4B32-B2D3-5A724165DED1}" type="presParOf" srcId="{3A619B63-2D1D-4329-8C13-6B907330F216}" destId="{2553EC56-9712-41C3-97BC-898D84421959}" srcOrd="0" destOrd="0" presId="urn:microsoft.com/office/officeart/2005/8/layout/hierarchy4"/>
    <dgm:cxn modelId="{23CBC6D2-0D42-4D55-9DF8-6284B738B465}" type="presParOf" srcId="{3A619B63-2D1D-4329-8C13-6B907330F216}" destId="{3A4B1BBC-81C2-4F9F-9069-75F9560246ED}" srcOrd="1" destOrd="0" presId="urn:microsoft.com/office/officeart/2005/8/layout/hierarchy4"/>
    <dgm:cxn modelId="{F0067FC3-5EA0-48A5-8E0B-D78CAE727E3F}" type="presParOf" srcId="{DA1833B4-4674-4DD2-89A4-9D6CDD2072DA}" destId="{8276EB00-FABC-4A3B-B066-349DF497514B}" srcOrd="7" destOrd="0" presId="urn:microsoft.com/office/officeart/2005/8/layout/hierarchy4"/>
    <dgm:cxn modelId="{FA867AC9-00EA-441A-88D2-D03B4CF7327D}" type="presParOf" srcId="{DA1833B4-4674-4DD2-89A4-9D6CDD2072DA}" destId="{F26DD4F0-D90B-4276-A102-2D5A51E4E536}" srcOrd="8" destOrd="0" presId="urn:microsoft.com/office/officeart/2005/8/layout/hierarchy4"/>
    <dgm:cxn modelId="{6F11D42E-C6BC-4F1A-AD71-F446FFC76398}" type="presParOf" srcId="{F26DD4F0-D90B-4276-A102-2D5A51E4E536}" destId="{B420BACB-4067-4CEB-82F7-84CFE3B8B090}" srcOrd="0" destOrd="0" presId="urn:microsoft.com/office/officeart/2005/8/layout/hierarchy4"/>
    <dgm:cxn modelId="{5568219E-169C-4944-B00F-F9E9FBACA6A4}" type="presParOf" srcId="{F26DD4F0-D90B-4276-A102-2D5A51E4E536}" destId="{29EDC016-6E1A-4ABD-8698-07B1EC114C09}" srcOrd="1" destOrd="0" presId="urn:microsoft.com/office/officeart/2005/8/layout/hierarchy4"/>
    <dgm:cxn modelId="{4A220830-0A36-4CFC-86EC-C059AF735D13}" type="presParOf" srcId="{F26DD4F0-D90B-4276-A102-2D5A51E4E536}" destId="{37984664-3B18-45DA-9A87-FC13FB265C23}" srcOrd="2" destOrd="0" presId="urn:microsoft.com/office/officeart/2005/8/layout/hierarchy4"/>
    <dgm:cxn modelId="{E4F66517-55AD-4BFD-8B4E-21AAF82E387D}" type="presParOf" srcId="{37984664-3B18-45DA-9A87-FC13FB265C23}" destId="{DB5E240A-5E33-4BBB-A4C8-247129CDF063}" srcOrd="0" destOrd="0" presId="urn:microsoft.com/office/officeart/2005/8/layout/hierarchy4"/>
    <dgm:cxn modelId="{F3864813-67FF-4449-97AC-199DD4E53A47}" type="presParOf" srcId="{DB5E240A-5E33-4BBB-A4C8-247129CDF063}" destId="{06247E37-2D0B-4F78-BFE4-4D797C6C8217}" srcOrd="0" destOrd="0" presId="urn:microsoft.com/office/officeart/2005/8/layout/hierarchy4"/>
    <dgm:cxn modelId="{2AC80058-01AD-4BFF-8D5D-34FD46B4901D}" type="presParOf" srcId="{DB5E240A-5E33-4BBB-A4C8-247129CDF063}" destId="{6AA02659-D2BE-425A-AA2A-C3EFBC1E8456}" srcOrd="1" destOrd="0" presId="urn:microsoft.com/office/officeart/2005/8/layout/hierarchy4"/>
    <dgm:cxn modelId="{91E9E559-6A28-41B4-A3E6-7BAF0055928C}" type="presParOf" srcId="{DB5E240A-5E33-4BBB-A4C8-247129CDF063}" destId="{4B0C6235-4D4A-4A39-B00E-74EFFC39497F}" srcOrd="2" destOrd="0" presId="urn:microsoft.com/office/officeart/2005/8/layout/hierarchy4"/>
    <dgm:cxn modelId="{AC7EE89D-2139-4AD0-9AE3-A18D30813705}" type="presParOf" srcId="{4B0C6235-4D4A-4A39-B00E-74EFFC39497F}" destId="{A7EEE6E2-2D8D-4B5F-800C-97194DBB992D}" srcOrd="0" destOrd="0" presId="urn:microsoft.com/office/officeart/2005/8/layout/hierarchy4"/>
    <dgm:cxn modelId="{FAD0CD4E-8A00-4F5C-836E-BE2ECC5E7879}" type="presParOf" srcId="{A7EEE6E2-2D8D-4B5F-800C-97194DBB992D}" destId="{777364FE-228A-43FF-BD5C-F0871C45B456}" srcOrd="0" destOrd="0" presId="urn:microsoft.com/office/officeart/2005/8/layout/hierarchy4"/>
    <dgm:cxn modelId="{1FFCB0D6-F901-49AE-8905-FD1E5A57A5B6}" type="presParOf" srcId="{A7EEE6E2-2D8D-4B5F-800C-97194DBB992D}" destId="{F6FDBD26-26F8-45F0-A63B-967E4580C2DC}" srcOrd="1" destOrd="0" presId="urn:microsoft.com/office/officeart/2005/8/layout/hierarchy4"/>
    <dgm:cxn modelId="{32FECC6A-9812-4317-B161-BC9721B361E3}" type="presParOf" srcId="{A7EEE6E2-2D8D-4B5F-800C-97194DBB992D}" destId="{998A27D4-1370-4D2D-AD13-7FD2109ADBA4}" srcOrd="2" destOrd="0" presId="urn:microsoft.com/office/officeart/2005/8/layout/hierarchy4"/>
    <dgm:cxn modelId="{D69556BD-EA98-4191-B7A4-B52132AEBC85}" type="presParOf" srcId="{998A27D4-1370-4D2D-AD13-7FD2109ADBA4}" destId="{95E79F34-4C93-44E0-AFC0-3EBE0324E5F1}" srcOrd="0" destOrd="0" presId="urn:microsoft.com/office/officeart/2005/8/layout/hierarchy4"/>
    <dgm:cxn modelId="{55C5395C-BE93-4921-8C53-023C80A7562F}" type="presParOf" srcId="{95E79F34-4C93-44E0-AFC0-3EBE0324E5F1}" destId="{4401AFE5-5CD8-4607-AE3B-FAE391A11A4E}" srcOrd="0" destOrd="0" presId="urn:microsoft.com/office/officeart/2005/8/layout/hierarchy4"/>
    <dgm:cxn modelId="{E6BB0701-8614-4657-8013-E46832B7577A}" type="presParOf" srcId="{95E79F34-4C93-44E0-AFC0-3EBE0324E5F1}" destId="{50C00FEA-AB09-4F52-B77A-A13BE5FDBDED}" srcOrd="1" destOrd="0" presId="urn:microsoft.com/office/officeart/2005/8/layout/hierarchy4"/>
    <dgm:cxn modelId="{289FE7AF-3A6B-411F-B778-5EE96DCBECB8}" type="presParOf" srcId="{998A27D4-1370-4D2D-AD13-7FD2109ADBA4}" destId="{8590B973-E4E6-4F87-B1E3-D29FD338B5B5}" srcOrd="1" destOrd="0" presId="urn:microsoft.com/office/officeart/2005/8/layout/hierarchy4"/>
    <dgm:cxn modelId="{645E5D1C-3D33-434B-BBF6-59D1FE922CB2}" type="presParOf" srcId="{998A27D4-1370-4D2D-AD13-7FD2109ADBA4}" destId="{9BF981CE-C71D-4879-B792-F567FD796E3B}" srcOrd="2" destOrd="0" presId="urn:microsoft.com/office/officeart/2005/8/layout/hierarchy4"/>
    <dgm:cxn modelId="{90D74EE0-5CF1-49FF-B5CE-97541C3CA5DD}" type="presParOf" srcId="{9BF981CE-C71D-4879-B792-F567FD796E3B}" destId="{1954F321-4F32-4FEA-B49C-400FAFBE34D0}" srcOrd="0" destOrd="0" presId="urn:microsoft.com/office/officeart/2005/8/layout/hierarchy4"/>
    <dgm:cxn modelId="{48396051-5F48-49A7-B6F6-4A07479BB21F}" type="presParOf" srcId="{9BF981CE-C71D-4879-B792-F567FD796E3B}" destId="{2F146C0E-064F-4C5E-81F5-182F5DAA46A6}" srcOrd="1" destOrd="0" presId="urn:microsoft.com/office/officeart/2005/8/layout/hierarchy4"/>
    <dgm:cxn modelId="{40199DC1-7634-4326-917B-9E43CEFA5434}" type="presParOf" srcId="{DA1833B4-4674-4DD2-89A4-9D6CDD2072DA}" destId="{929DA61D-1943-4EBD-9CB8-5E757308389B}" srcOrd="9" destOrd="0" presId="urn:microsoft.com/office/officeart/2005/8/layout/hierarchy4"/>
    <dgm:cxn modelId="{C8DDF67F-8A58-4C8A-8233-88E9DF9618DD}" type="presParOf" srcId="{DA1833B4-4674-4DD2-89A4-9D6CDD2072DA}" destId="{F816CD71-B0BB-4FEC-88CD-CFD793B1694C}" srcOrd="10" destOrd="0" presId="urn:microsoft.com/office/officeart/2005/8/layout/hierarchy4"/>
    <dgm:cxn modelId="{8AE0BF8A-C5A6-4073-992D-5E422A25C61A}" type="presParOf" srcId="{F816CD71-B0BB-4FEC-88CD-CFD793B1694C}" destId="{4A820A81-8F53-4154-9B1E-D97755DD7DAE}" srcOrd="0" destOrd="0" presId="urn:microsoft.com/office/officeart/2005/8/layout/hierarchy4"/>
    <dgm:cxn modelId="{54368479-08BB-44C5-8039-6F31D274F722}" type="presParOf" srcId="{F816CD71-B0BB-4FEC-88CD-CFD793B1694C}" destId="{C72BBAB0-F647-44C9-A64C-F0A2C2EBA2F5}" srcOrd="1" destOrd="0" presId="urn:microsoft.com/office/officeart/2005/8/layout/hierarchy4"/>
    <dgm:cxn modelId="{A8DCDA71-3CA4-458B-AC4B-AEDF98B14D0F}" type="presParOf" srcId="{F816CD71-B0BB-4FEC-88CD-CFD793B1694C}" destId="{5B2C28A1-BBA4-4DAA-90B9-216D5B0115E5}" srcOrd="2" destOrd="0" presId="urn:microsoft.com/office/officeart/2005/8/layout/hierarchy4"/>
    <dgm:cxn modelId="{BCE69D15-BE90-4CA5-888C-DF0CD9941470}" type="presParOf" srcId="{5B2C28A1-BBA4-4DAA-90B9-216D5B0115E5}" destId="{C06E8081-1F8A-4E7C-8A24-5B7687BAB502}" srcOrd="0" destOrd="0" presId="urn:microsoft.com/office/officeart/2005/8/layout/hierarchy4"/>
    <dgm:cxn modelId="{BFD6A55E-B2EF-44E1-9871-6C719E0A2E61}" type="presParOf" srcId="{C06E8081-1F8A-4E7C-8A24-5B7687BAB502}" destId="{B5985D7B-917F-4C40-AD34-46707841E682}" srcOrd="0" destOrd="0" presId="urn:microsoft.com/office/officeart/2005/8/layout/hierarchy4"/>
    <dgm:cxn modelId="{8F5F704A-A5F4-499A-8943-FA0C97FD6CDA}" type="presParOf" srcId="{C06E8081-1F8A-4E7C-8A24-5B7687BAB502}" destId="{F2D9B989-67CA-4713-8815-287C03B7726B}" srcOrd="1" destOrd="0" presId="urn:microsoft.com/office/officeart/2005/8/layout/hierarchy4"/>
    <dgm:cxn modelId="{1B423986-CEE0-4149-AA47-1A6E4DC00CC2}" type="presParOf" srcId="{C06E8081-1F8A-4E7C-8A24-5B7687BAB502}" destId="{EC16089F-6FBC-40B1-B299-F2F145EA224E}" srcOrd="2" destOrd="0" presId="urn:microsoft.com/office/officeart/2005/8/layout/hierarchy4"/>
    <dgm:cxn modelId="{A975AFA3-5614-44E4-8809-327D8362913A}" type="presParOf" srcId="{EC16089F-6FBC-40B1-B299-F2F145EA224E}" destId="{4F760D63-EECD-494F-9BC9-70B2DA01F824}" srcOrd="0" destOrd="0" presId="urn:microsoft.com/office/officeart/2005/8/layout/hierarchy4"/>
    <dgm:cxn modelId="{F305B703-DD5A-439D-905E-5702736954E5}" type="presParOf" srcId="{4F760D63-EECD-494F-9BC9-70B2DA01F824}" destId="{64E4708F-BBA0-41B1-BF3A-D1ADF215C029}" srcOrd="0" destOrd="0" presId="urn:microsoft.com/office/officeart/2005/8/layout/hierarchy4"/>
    <dgm:cxn modelId="{DBE93777-BFAC-4CB7-A646-10D7F6279654}" type="presParOf" srcId="{4F760D63-EECD-494F-9BC9-70B2DA01F824}" destId="{564C2BD1-0524-4871-A27A-CC92A2CC37C1}" srcOrd="1" destOrd="0" presId="urn:microsoft.com/office/officeart/2005/8/layout/hierarchy4"/>
    <dgm:cxn modelId="{6114FC4C-CBFB-48C2-B3E3-1A162DA63FC4}" type="presParOf" srcId="{4F760D63-EECD-494F-9BC9-70B2DA01F824}" destId="{4BD2012B-EC7A-4009-BDA5-E0EB4E380BD7}" srcOrd="2" destOrd="0" presId="urn:microsoft.com/office/officeart/2005/8/layout/hierarchy4"/>
    <dgm:cxn modelId="{F92255B5-4EB0-4F02-838E-A652B49367C4}" type="presParOf" srcId="{4BD2012B-EC7A-4009-BDA5-E0EB4E380BD7}" destId="{A5923717-B6D9-427B-8A13-C1BD649DE4DC}" srcOrd="0" destOrd="0" presId="urn:microsoft.com/office/officeart/2005/8/layout/hierarchy4"/>
    <dgm:cxn modelId="{B7464A34-A34B-418C-8B4A-929BD075D329}" type="presParOf" srcId="{A5923717-B6D9-427B-8A13-C1BD649DE4DC}" destId="{CC9C7D0E-2D46-47DE-A159-6DF329AED7E4}" srcOrd="0" destOrd="0" presId="urn:microsoft.com/office/officeart/2005/8/layout/hierarchy4"/>
    <dgm:cxn modelId="{EDB1D77E-6DB2-4D2F-9C8B-7F208F553D9B}" type="presParOf" srcId="{A5923717-B6D9-427B-8A13-C1BD649DE4DC}" destId="{6C592B2A-7BBD-4671-ADBD-8F08AC14687E}" srcOrd="1" destOrd="0" presId="urn:microsoft.com/office/officeart/2005/8/layout/hierarchy4"/>
    <dgm:cxn modelId="{C825450C-E15A-435B-83DB-A570A828E802}" type="presParOf" srcId="{4BD2012B-EC7A-4009-BDA5-E0EB4E380BD7}" destId="{449B9426-C0CF-436D-9791-680574BC5185}" srcOrd="1" destOrd="0" presId="urn:microsoft.com/office/officeart/2005/8/layout/hierarchy4"/>
    <dgm:cxn modelId="{C816FC79-63DF-4B30-9CE9-224862F32F02}" type="presParOf" srcId="{4BD2012B-EC7A-4009-BDA5-E0EB4E380BD7}" destId="{681F668C-1B0D-4636-8FF1-1BDF81C4DCF1}" srcOrd="2" destOrd="0" presId="urn:microsoft.com/office/officeart/2005/8/layout/hierarchy4"/>
    <dgm:cxn modelId="{DF1B03D2-237E-4032-A364-4D56EB9E5298}" type="presParOf" srcId="{681F668C-1B0D-4636-8FF1-1BDF81C4DCF1}" destId="{5D71EAA9-1B95-4F2C-A73A-C3E027731084}" srcOrd="0" destOrd="0" presId="urn:microsoft.com/office/officeart/2005/8/layout/hierarchy4"/>
    <dgm:cxn modelId="{EABF4F09-D023-45AF-971A-5DA17E0BF8B2}" type="presParOf" srcId="{681F668C-1B0D-4636-8FF1-1BDF81C4DCF1}" destId="{98A9A6C6-35CD-472A-A273-D4F8FE835A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2A527E7-4E43-4BC5-94DD-AEFAF2C4666B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39440DB2-1C4D-42D8-918D-C6CB3E82471C}">
      <dgm:prSet phldrT="[文本]" custT="1"/>
      <dgm:spPr>
        <a:xfrm>
          <a:off x="1927216" y="257123"/>
          <a:ext cx="4287376" cy="342830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zh-CN" altLang="en-US" sz="1600" b="1" dirty="0">
              <a:solidFill>
                <a:sysClr val="window" lastClr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互联网</a:t>
          </a:r>
          <a:r>
            <a:rPr lang="en-US" altLang="zh-CN" sz="1600" b="1" dirty="0">
              <a:solidFill>
                <a:sysClr val="window" lastClr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+</a:t>
          </a:r>
          <a:endParaRPr lang="zh-CN" altLang="en-US" sz="1600" b="1" dirty="0">
            <a:solidFill>
              <a:sysClr val="window" lastClr="FFFFFF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85F1E47B-99B2-4F4D-BD9D-42A0EAD50EAA}" cxnId="{645D06B5-F9BA-46C1-A9F0-4DB8BDBF873A}" type="parTrans">
      <dgm:prSet/>
      <dgm:spPr/>
      <dgm:t>
        <a:bodyPr/>
        <a:lstStyle/>
        <a:p>
          <a:endParaRPr lang="zh-CN" altLang="en-US" sz="1400"/>
        </a:p>
      </dgm:t>
    </dgm:pt>
    <dgm:pt modelId="{B46D2B7B-6DD7-45FB-952D-9EC828D582AB}" cxnId="{645D06B5-F9BA-46C1-A9F0-4DB8BDBF873A}" type="sibTrans">
      <dgm:prSet/>
      <dgm:spPr/>
      <dgm:t>
        <a:bodyPr/>
        <a:lstStyle/>
        <a:p>
          <a:endParaRPr lang="zh-CN" altLang="en-US" sz="1400"/>
        </a:p>
      </dgm:t>
    </dgm:pt>
    <dgm:pt modelId="{39B6E6C2-AA22-4535-B17F-7493737C783C}">
      <dgm:prSet phldrT="[文本]" custT="1"/>
      <dgm:spPr>
        <a:xfrm>
          <a:off x="532" y="257123"/>
          <a:ext cx="1566619" cy="342830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zh-CN" altLang="en-US" sz="1600" b="1" dirty="0">
              <a:solidFill>
                <a:sysClr val="window" lastClr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数字化政务服务</a:t>
          </a:r>
        </a:p>
      </dgm:t>
    </dgm:pt>
    <dgm:pt modelId="{612F7641-65CD-4AFD-8093-5177D3B6AF9C}" cxnId="{A709ACBD-52D2-4B54-BB6B-576F20066E73}" type="parTrans">
      <dgm:prSet/>
      <dgm:spPr/>
      <dgm:t>
        <a:bodyPr/>
        <a:lstStyle/>
        <a:p>
          <a:endParaRPr lang="zh-CN" altLang="en-US" sz="1400"/>
        </a:p>
      </dgm:t>
    </dgm:pt>
    <dgm:pt modelId="{0A3A382A-8485-44AB-870A-E28D64B64E0B}" cxnId="{A709ACBD-52D2-4B54-BB6B-576F20066E73}" type="sibTrans">
      <dgm:prSet/>
      <dgm:spPr/>
      <dgm:t>
        <a:bodyPr/>
        <a:lstStyle/>
        <a:p>
          <a:endParaRPr lang="zh-CN" altLang="en-US" sz="1400"/>
        </a:p>
      </dgm:t>
    </dgm:pt>
    <dgm:pt modelId="{58B59C99-B769-437B-A6FA-B22D074462F4}">
      <dgm:prSet phldrT="[文本]" custT="1"/>
      <dgm:spPr>
        <a:xfrm>
          <a:off x="6574657" y="257123"/>
          <a:ext cx="1645687" cy="342830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sz="1600" b="1" dirty="0">
              <a:solidFill>
                <a:sysClr val="window" lastClr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数字化政企服务</a:t>
          </a:r>
        </a:p>
      </dgm:t>
    </dgm:pt>
    <dgm:pt modelId="{BA8A09E1-A09A-4EAD-B70A-8663508DA445}" cxnId="{73589CB2-1443-4141-9208-2DC730CCE822}" type="parTrans">
      <dgm:prSet/>
      <dgm:spPr/>
      <dgm:t>
        <a:bodyPr/>
        <a:lstStyle/>
        <a:p>
          <a:endParaRPr lang="zh-CN" altLang="en-US" sz="1400"/>
        </a:p>
      </dgm:t>
    </dgm:pt>
    <dgm:pt modelId="{1331B1CF-5BA6-43EA-9C8C-6CC143EE4B55}" cxnId="{73589CB2-1443-4141-9208-2DC730CCE822}" type="sibTrans">
      <dgm:prSet/>
      <dgm:spPr/>
      <dgm:t>
        <a:bodyPr/>
        <a:lstStyle/>
        <a:p>
          <a:endParaRPr lang="zh-CN" altLang="en-US" sz="1400"/>
        </a:p>
      </dgm:t>
    </dgm:pt>
    <dgm:pt modelId="{CF412B63-78E5-4F58-9318-41CE7E0E0EC2}" type="pres">
      <dgm:prSet presAssocID="{12A527E7-4E43-4BC5-94DD-AEFAF2C4666B}" presName="CompostProcess" presStyleCnt="0">
        <dgm:presLayoutVars>
          <dgm:dir/>
          <dgm:resizeHandles val="exact"/>
        </dgm:presLayoutVars>
      </dgm:prSet>
      <dgm:spPr/>
    </dgm:pt>
    <dgm:pt modelId="{02330466-56BD-45B1-815A-3B00F8FEB8EC}" type="pres">
      <dgm:prSet presAssocID="{12A527E7-4E43-4BC5-94DD-AEFAF2C4666B}" presName="arrow" presStyleLbl="bgShp" presStyleIdx="0" presStyleCnt="1"/>
      <dgm:spPr>
        <a:xfrm>
          <a:off x="616565" y="0"/>
          <a:ext cx="6987745" cy="857077"/>
        </a:xfrm>
        <a:prstGeom prst="leftRightArrow">
          <a:avLst/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4DD5819-E4E7-4C0C-AF95-DD2D7722F878}" type="pres">
      <dgm:prSet presAssocID="{12A527E7-4E43-4BC5-94DD-AEFAF2C4666B}" presName="linearProcess" presStyleCnt="0"/>
      <dgm:spPr/>
    </dgm:pt>
    <dgm:pt modelId="{CB9C49D2-8E50-4DBA-8831-1E08705455E5}" type="pres">
      <dgm:prSet presAssocID="{39B6E6C2-AA22-4535-B17F-7493737C783C}" presName="textNode" presStyleLbl="node1" presStyleIdx="0" presStyleCnt="3" custScaleX="59500">
        <dgm:presLayoutVars>
          <dgm:bulletEnabled val="1"/>
        </dgm:presLayoutVars>
      </dgm:prSet>
      <dgm:spPr/>
    </dgm:pt>
    <dgm:pt modelId="{08F8FCEC-69BD-457A-B922-CD71657D09E9}" type="pres">
      <dgm:prSet presAssocID="{0A3A382A-8485-44AB-870A-E28D64B64E0B}" presName="sibTrans" presStyleCnt="0"/>
      <dgm:spPr/>
    </dgm:pt>
    <dgm:pt modelId="{750FFE62-7748-4F7B-A097-111A02AA6BBE}" type="pres">
      <dgm:prSet presAssocID="{39440DB2-1C4D-42D8-918D-C6CB3E82471C}" presName="textNode" presStyleLbl="node1" presStyleIdx="1" presStyleCnt="3" custScaleX="162834">
        <dgm:presLayoutVars>
          <dgm:bulletEnabled val="1"/>
        </dgm:presLayoutVars>
      </dgm:prSet>
      <dgm:spPr/>
    </dgm:pt>
    <dgm:pt modelId="{056E5E8A-5C18-45CE-87E1-0BD6DA56AE3F}" type="pres">
      <dgm:prSet presAssocID="{B46D2B7B-6DD7-45FB-952D-9EC828D582AB}" presName="sibTrans" presStyleCnt="0"/>
      <dgm:spPr/>
    </dgm:pt>
    <dgm:pt modelId="{AD1FA6DB-08B4-4FE0-8878-54FDE35CDA17}" type="pres">
      <dgm:prSet presAssocID="{58B59C99-B769-437B-A6FA-B22D074462F4}" presName="textNode" presStyleLbl="node1" presStyleIdx="2" presStyleCnt="3" custScaleX="62503">
        <dgm:presLayoutVars>
          <dgm:bulletEnabled val="1"/>
        </dgm:presLayoutVars>
      </dgm:prSet>
      <dgm:spPr/>
    </dgm:pt>
  </dgm:ptLst>
  <dgm:cxnLst>
    <dgm:cxn modelId="{6932650B-D6D6-4ECF-A346-E1DC080AA55F}" type="presOf" srcId="{58B59C99-B769-437B-A6FA-B22D074462F4}" destId="{AD1FA6DB-08B4-4FE0-8878-54FDE35CDA17}" srcOrd="0" destOrd="0" presId="urn:microsoft.com/office/officeart/2005/8/layout/hProcess9"/>
    <dgm:cxn modelId="{E90BB825-509A-42E2-8B8B-8CD4E7FBE6CA}" type="presOf" srcId="{12A527E7-4E43-4BC5-94DD-AEFAF2C4666B}" destId="{CF412B63-78E5-4F58-9318-41CE7E0E0EC2}" srcOrd="0" destOrd="0" presId="urn:microsoft.com/office/officeart/2005/8/layout/hProcess9"/>
    <dgm:cxn modelId="{3F711261-B698-492F-B4ED-804EA2FA1B9B}" type="presOf" srcId="{39440DB2-1C4D-42D8-918D-C6CB3E82471C}" destId="{750FFE62-7748-4F7B-A097-111A02AA6BBE}" srcOrd="0" destOrd="0" presId="urn:microsoft.com/office/officeart/2005/8/layout/hProcess9"/>
    <dgm:cxn modelId="{981E1A68-7F92-409A-99D1-35CEBDDF204D}" type="presOf" srcId="{39B6E6C2-AA22-4535-B17F-7493737C783C}" destId="{CB9C49D2-8E50-4DBA-8831-1E08705455E5}" srcOrd="0" destOrd="0" presId="urn:microsoft.com/office/officeart/2005/8/layout/hProcess9"/>
    <dgm:cxn modelId="{73589CB2-1443-4141-9208-2DC730CCE822}" srcId="{12A527E7-4E43-4BC5-94DD-AEFAF2C4666B}" destId="{58B59C99-B769-437B-A6FA-B22D074462F4}" srcOrd="2" destOrd="0" parTransId="{BA8A09E1-A09A-4EAD-B70A-8663508DA445}" sibTransId="{1331B1CF-5BA6-43EA-9C8C-6CC143EE4B55}"/>
    <dgm:cxn modelId="{645D06B5-F9BA-46C1-A9F0-4DB8BDBF873A}" srcId="{12A527E7-4E43-4BC5-94DD-AEFAF2C4666B}" destId="{39440DB2-1C4D-42D8-918D-C6CB3E82471C}" srcOrd="1" destOrd="0" parTransId="{85F1E47B-99B2-4F4D-BD9D-42A0EAD50EAA}" sibTransId="{B46D2B7B-6DD7-45FB-952D-9EC828D582AB}"/>
    <dgm:cxn modelId="{A709ACBD-52D2-4B54-BB6B-576F20066E73}" srcId="{12A527E7-4E43-4BC5-94DD-AEFAF2C4666B}" destId="{39B6E6C2-AA22-4535-B17F-7493737C783C}" srcOrd="0" destOrd="0" parTransId="{612F7641-65CD-4AFD-8093-5177D3B6AF9C}" sibTransId="{0A3A382A-8485-44AB-870A-E28D64B64E0B}"/>
    <dgm:cxn modelId="{DC78E918-9EDE-455D-9877-6E1A74B3F89D}" type="presParOf" srcId="{CF412B63-78E5-4F58-9318-41CE7E0E0EC2}" destId="{02330466-56BD-45B1-815A-3B00F8FEB8EC}" srcOrd="0" destOrd="0" presId="urn:microsoft.com/office/officeart/2005/8/layout/hProcess9"/>
    <dgm:cxn modelId="{77A7B4F4-88B8-41DC-949F-E2EE252BDD39}" type="presParOf" srcId="{CF412B63-78E5-4F58-9318-41CE7E0E0EC2}" destId="{84DD5819-E4E7-4C0C-AF95-DD2D7722F878}" srcOrd="1" destOrd="0" presId="urn:microsoft.com/office/officeart/2005/8/layout/hProcess9"/>
    <dgm:cxn modelId="{DD529588-6FBF-4D04-9FE5-AE5ED26C5A26}" type="presParOf" srcId="{84DD5819-E4E7-4C0C-AF95-DD2D7722F878}" destId="{CB9C49D2-8E50-4DBA-8831-1E08705455E5}" srcOrd="0" destOrd="0" presId="urn:microsoft.com/office/officeart/2005/8/layout/hProcess9"/>
    <dgm:cxn modelId="{86CB6CF1-9EB4-460D-A867-A1B83F82BCBC}" type="presParOf" srcId="{84DD5819-E4E7-4C0C-AF95-DD2D7722F878}" destId="{08F8FCEC-69BD-457A-B922-CD71657D09E9}" srcOrd="1" destOrd="0" presId="urn:microsoft.com/office/officeart/2005/8/layout/hProcess9"/>
    <dgm:cxn modelId="{DB8CC724-CD63-4A3C-A863-2577E611A9D6}" type="presParOf" srcId="{84DD5819-E4E7-4C0C-AF95-DD2D7722F878}" destId="{750FFE62-7748-4F7B-A097-111A02AA6BBE}" srcOrd="2" destOrd="0" presId="urn:microsoft.com/office/officeart/2005/8/layout/hProcess9"/>
    <dgm:cxn modelId="{C60AE4FB-9132-4990-A37D-F58F9C95E341}" type="presParOf" srcId="{84DD5819-E4E7-4C0C-AF95-DD2D7722F878}" destId="{056E5E8A-5C18-45CE-87E1-0BD6DA56AE3F}" srcOrd="3" destOrd="0" presId="urn:microsoft.com/office/officeart/2005/8/layout/hProcess9"/>
    <dgm:cxn modelId="{75BD3A2C-782C-4B05-9D98-6803C92E2872}" type="presParOf" srcId="{84DD5819-E4E7-4C0C-AF95-DD2D7722F878}" destId="{AD1FA6DB-08B4-4FE0-8878-54FDE35CDA1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E2F1A-3D9B-4CB0-8EA1-1F67832ACE45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8134849-8010-400F-887F-345A36B81D21}">
      <dgm:prSet phldrT="[文本]" custT="1"/>
      <dgm:spPr/>
      <dgm:t>
        <a:bodyPr/>
        <a:lstStyle/>
        <a:p>
          <a:r>
            <a:rPr lang="zh-CN" altLang="en-US" sz="3200" b="1" dirty="0"/>
            <a:t>好友</a:t>
          </a:r>
        </a:p>
      </dgm:t>
    </dgm:pt>
    <dgm:pt modelId="{F1493746-4809-4AFE-99C4-C7E6F13711DD}" cxnId="{7C21059E-29CA-442C-AC60-B8B46FB6FC25}" type="parTrans">
      <dgm:prSet/>
      <dgm:spPr/>
      <dgm:t>
        <a:bodyPr/>
        <a:lstStyle/>
        <a:p>
          <a:endParaRPr lang="zh-CN" altLang="en-US" sz="1400"/>
        </a:p>
      </dgm:t>
    </dgm:pt>
    <dgm:pt modelId="{1F245865-3D09-4690-83EC-1715B3A36CD8}" cxnId="{7C21059E-29CA-442C-AC60-B8B46FB6FC25}" type="sibTrans">
      <dgm:prSet/>
      <dgm:spPr/>
      <dgm:t>
        <a:bodyPr/>
        <a:lstStyle/>
        <a:p>
          <a:endParaRPr lang="zh-CN" altLang="en-US" sz="1400"/>
        </a:p>
      </dgm:t>
    </dgm:pt>
    <dgm:pt modelId="{EBD33B04-EE2D-4C37-A552-97CAFF53FA33}">
      <dgm:prSet phldrT="[文本]" custT="1"/>
      <dgm:spPr/>
      <dgm:t>
        <a:bodyPr anchor="ctr"/>
        <a:lstStyle/>
        <a:p>
          <a:r>
            <a:rPr lang="zh-CN" altLang="en-US" sz="1600" dirty="0"/>
            <a:t>关系驱动</a:t>
          </a:r>
        </a:p>
      </dgm:t>
    </dgm:pt>
    <dgm:pt modelId="{F4A0B3C0-82A6-4691-9B85-D3C837CCEAD1}" cxnId="{1052F16E-D1F1-48E2-A260-9856906A4BA2}" type="parTrans">
      <dgm:prSet/>
      <dgm:spPr/>
      <dgm:t>
        <a:bodyPr/>
        <a:lstStyle/>
        <a:p>
          <a:endParaRPr lang="zh-CN" altLang="en-US" sz="1400"/>
        </a:p>
      </dgm:t>
    </dgm:pt>
    <dgm:pt modelId="{E711C73A-0A2B-472B-86C9-0B96B99B5636}" cxnId="{1052F16E-D1F1-48E2-A260-9856906A4BA2}" type="sibTrans">
      <dgm:prSet/>
      <dgm:spPr/>
      <dgm:t>
        <a:bodyPr/>
        <a:lstStyle/>
        <a:p>
          <a:endParaRPr lang="zh-CN" altLang="en-US" sz="1400"/>
        </a:p>
      </dgm:t>
    </dgm:pt>
    <dgm:pt modelId="{08044CAD-681C-4804-AE1B-615B44FEFE54}">
      <dgm:prSet phldrT="[文本]" custT="1"/>
      <dgm:spPr/>
      <dgm:t>
        <a:bodyPr anchor="ctr"/>
        <a:lstStyle/>
        <a:p>
          <a:r>
            <a:rPr lang="zh-CN" altLang="en-US" sz="1600" dirty="0"/>
            <a:t>消费者</a:t>
          </a:r>
        </a:p>
      </dgm:t>
    </dgm:pt>
    <dgm:pt modelId="{8DDDA2B9-2916-4D0D-97B4-7509018918C1}" cxnId="{FB3A4C7C-5359-45E6-BEA7-268DE0AFC76D}" type="parTrans">
      <dgm:prSet/>
      <dgm:spPr/>
      <dgm:t>
        <a:bodyPr/>
        <a:lstStyle/>
        <a:p>
          <a:endParaRPr lang="zh-CN" altLang="en-US" sz="1400"/>
        </a:p>
      </dgm:t>
    </dgm:pt>
    <dgm:pt modelId="{BE84FAD9-4485-4EB3-A4FA-89E1EA9305AC}" cxnId="{FB3A4C7C-5359-45E6-BEA7-268DE0AFC76D}" type="sibTrans">
      <dgm:prSet/>
      <dgm:spPr/>
      <dgm:t>
        <a:bodyPr/>
        <a:lstStyle/>
        <a:p>
          <a:endParaRPr lang="zh-CN" altLang="en-US" sz="1400"/>
        </a:p>
      </dgm:t>
    </dgm:pt>
    <dgm:pt modelId="{80F87F39-AFFB-498E-B618-5BFB1D708EDF}">
      <dgm:prSet phldrT="[文本]" custT="1"/>
      <dgm:spPr/>
      <dgm:t>
        <a:bodyPr/>
        <a:lstStyle/>
        <a:p>
          <a:r>
            <a:rPr lang="zh-CN" altLang="en-US" sz="3200" b="1" dirty="0"/>
            <a:t>链接</a:t>
          </a:r>
        </a:p>
      </dgm:t>
    </dgm:pt>
    <dgm:pt modelId="{66C57D51-EA94-4C59-8064-741D4BF295BC}" cxnId="{AB0F7B07-0D8B-44EF-BCF4-14694D0E9315}" type="parTrans">
      <dgm:prSet/>
      <dgm:spPr/>
      <dgm:t>
        <a:bodyPr/>
        <a:lstStyle/>
        <a:p>
          <a:endParaRPr lang="zh-CN" altLang="en-US" sz="1400"/>
        </a:p>
      </dgm:t>
    </dgm:pt>
    <dgm:pt modelId="{7028FD9F-A3E5-4335-A996-585F5D8A6201}" cxnId="{AB0F7B07-0D8B-44EF-BCF4-14694D0E9315}" type="sibTrans">
      <dgm:prSet/>
      <dgm:spPr/>
      <dgm:t>
        <a:bodyPr/>
        <a:lstStyle/>
        <a:p>
          <a:endParaRPr lang="zh-CN" altLang="en-US" sz="1400"/>
        </a:p>
      </dgm:t>
    </dgm:pt>
    <dgm:pt modelId="{5CB0A4B0-D808-49A8-8707-DD51C76B3B30}">
      <dgm:prSet phldrT="[文本]" custT="1"/>
      <dgm:spPr/>
      <dgm:t>
        <a:bodyPr anchor="ctr"/>
        <a:lstStyle/>
        <a:p>
          <a:r>
            <a:rPr lang="zh-CN" altLang="en-US" sz="1600" dirty="0"/>
            <a:t>关系驱动</a:t>
          </a:r>
        </a:p>
      </dgm:t>
    </dgm:pt>
    <dgm:pt modelId="{DCEDE511-8468-4492-80A4-4A1E8D17E14E}" cxnId="{8504520E-3A03-4220-AD5F-474F062CE268}" type="parTrans">
      <dgm:prSet/>
      <dgm:spPr/>
      <dgm:t>
        <a:bodyPr/>
        <a:lstStyle/>
        <a:p>
          <a:endParaRPr lang="zh-CN" altLang="en-US" sz="1400"/>
        </a:p>
      </dgm:t>
    </dgm:pt>
    <dgm:pt modelId="{FBDEFFE8-ECAC-4658-B58C-8AD8F98C9F01}" cxnId="{8504520E-3A03-4220-AD5F-474F062CE268}" type="sibTrans">
      <dgm:prSet/>
      <dgm:spPr/>
      <dgm:t>
        <a:bodyPr/>
        <a:lstStyle/>
        <a:p>
          <a:endParaRPr lang="zh-CN" altLang="en-US" sz="1400"/>
        </a:p>
      </dgm:t>
    </dgm:pt>
    <dgm:pt modelId="{016AAFF5-06F6-4ACD-9F83-22B29D7228E7}">
      <dgm:prSet phldrT="[文本]" custT="1"/>
      <dgm:spPr/>
      <dgm:t>
        <a:bodyPr/>
        <a:lstStyle/>
        <a:p>
          <a:r>
            <a:rPr lang="zh-CN" altLang="en-US" sz="1600" dirty="0"/>
            <a:t>拉新模式</a:t>
          </a:r>
        </a:p>
      </dgm:t>
    </dgm:pt>
    <dgm:pt modelId="{AE8F1425-8ACB-467F-8994-16C58B23B2D8}" cxnId="{C20ACFB7-7E1B-440A-8043-961D19334922}" type="parTrans">
      <dgm:prSet/>
      <dgm:spPr/>
      <dgm:t>
        <a:bodyPr/>
        <a:lstStyle/>
        <a:p>
          <a:endParaRPr lang="zh-CN" altLang="en-US" sz="1400"/>
        </a:p>
      </dgm:t>
    </dgm:pt>
    <dgm:pt modelId="{0D9F2806-8DB1-4FF8-8F38-EA0C9F0D5864}" cxnId="{C20ACFB7-7E1B-440A-8043-961D19334922}" type="sibTrans">
      <dgm:prSet/>
      <dgm:spPr/>
      <dgm:t>
        <a:bodyPr/>
        <a:lstStyle/>
        <a:p>
          <a:endParaRPr lang="zh-CN" altLang="en-US" sz="1400"/>
        </a:p>
      </dgm:t>
    </dgm:pt>
    <dgm:pt modelId="{33E0DF7B-61D4-456B-AAE2-A4854B745469}">
      <dgm:prSet phldrT="[文本]" custT="1"/>
      <dgm:spPr/>
      <dgm:t>
        <a:bodyPr/>
        <a:lstStyle/>
        <a:p>
          <a:r>
            <a:rPr lang="zh-CN" altLang="en-US" sz="3200" b="1" dirty="0"/>
            <a:t>协同</a:t>
          </a:r>
        </a:p>
      </dgm:t>
    </dgm:pt>
    <dgm:pt modelId="{DE5B055A-05FA-4345-B81E-2B6B04EEBD76}" cxnId="{8FD941C4-7B60-4CCA-840B-01239D3C5244}" type="parTrans">
      <dgm:prSet/>
      <dgm:spPr/>
      <dgm:t>
        <a:bodyPr/>
        <a:lstStyle/>
        <a:p>
          <a:endParaRPr lang="zh-CN" altLang="en-US" sz="1400"/>
        </a:p>
      </dgm:t>
    </dgm:pt>
    <dgm:pt modelId="{72A8CD5C-B150-4BA1-859D-5F1A71D532CB}" cxnId="{8FD941C4-7B60-4CCA-840B-01239D3C5244}" type="sibTrans">
      <dgm:prSet/>
      <dgm:spPr/>
      <dgm:t>
        <a:bodyPr/>
        <a:lstStyle/>
        <a:p>
          <a:endParaRPr lang="zh-CN" altLang="en-US" sz="1400"/>
        </a:p>
      </dgm:t>
    </dgm:pt>
    <dgm:pt modelId="{FD1B79E6-FD2E-4944-AD1B-04C7D54F241D}">
      <dgm:prSet phldrT="[文本]" custT="1"/>
      <dgm:spPr/>
      <dgm:t>
        <a:bodyPr anchor="ctr"/>
        <a:lstStyle/>
        <a:p>
          <a:r>
            <a:rPr lang="zh-CN" altLang="en-US" sz="1600" dirty="0"/>
            <a:t>关系驱动</a:t>
          </a:r>
        </a:p>
      </dgm:t>
    </dgm:pt>
    <dgm:pt modelId="{70AD0003-0BE5-4551-83F0-67AED9648F86}" cxnId="{05A2E3B9-A012-4403-A117-430D7BB67AF2}" type="parTrans">
      <dgm:prSet/>
      <dgm:spPr/>
      <dgm:t>
        <a:bodyPr/>
        <a:lstStyle/>
        <a:p>
          <a:endParaRPr lang="zh-CN" altLang="en-US" sz="1400"/>
        </a:p>
      </dgm:t>
    </dgm:pt>
    <dgm:pt modelId="{852C0674-D2C3-427D-9772-A258214577F7}" cxnId="{05A2E3B9-A012-4403-A117-430D7BB67AF2}" type="sibTrans">
      <dgm:prSet/>
      <dgm:spPr/>
      <dgm:t>
        <a:bodyPr/>
        <a:lstStyle/>
        <a:p>
          <a:endParaRPr lang="zh-CN" altLang="en-US" sz="1400"/>
        </a:p>
      </dgm:t>
    </dgm:pt>
    <dgm:pt modelId="{A4ECCFC1-569C-4602-8F32-D791A707F7A9}">
      <dgm:prSet phldrT="[文本]" custT="1"/>
      <dgm:spPr/>
      <dgm:t>
        <a:bodyPr anchor="ctr"/>
        <a:lstStyle/>
        <a:p>
          <a:r>
            <a:rPr lang="zh-CN" altLang="en-US" sz="1600" dirty="0"/>
            <a:t>消息资产</a:t>
          </a:r>
        </a:p>
      </dgm:t>
    </dgm:pt>
    <dgm:pt modelId="{B1F52DF2-80DC-414C-BFBF-407DC497A154}" cxnId="{41F938F3-44F4-4720-AF14-5CF654BC6763}" type="parTrans">
      <dgm:prSet/>
      <dgm:spPr/>
      <dgm:t>
        <a:bodyPr/>
        <a:lstStyle/>
        <a:p>
          <a:endParaRPr lang="zh-CN" altLang="en-US" sz="1400"/>
        </a:p>
      </dgm:t>
    </dgm:pt>
    <dgm:pt modelId="{9DB39631-5F33-410E-A626-703C56190946}" cxnId="{41F938F3-44F4-4720-AF14-5CF654BC6763}" type="sibTrans">
      <dgm:prSet/>
      <dgm:spPr/>
      <dgm:t>
        <a:bodyPr/>
        <a:lstStyle/>
        <a:p>
          <a:endParaRPr lang="zh-CN" altLang="en-US" sz="1400"/>
        </a:p>
      </dgm:t>
    </dgm:pt>
    <dgm:pt modelId="{F423FE10-C809-4EFA-810F-93DD595D9508}">
      <dgm:prSet phldrT="[文本]" custT="1"/>
      <dgm:spPr/>
      <dgm:t>
        <a:bodyPr/>
        <a:lstStyle/>
        <a:p>
          <a:r>
            <a:rPr lang="zh-CN" altLang="en-US" sz="3200" b="1" dirty="0"/>
            <a:t>分享</a:t>
          </a:r>
        </a:p>
      </dgm:t>
    </dgm:pt>
    <dgm:pt modelId="{1EE45927-8000-488F-BE5F-1E6C3B4DC837}" cxnId="{70B1FA98-41E8-4566-88C2-789B4E6537D1}" type="parTrans">
      <dgm:prSet/>
      <dgm:spPr/>
      <dgm:t>
        <a:bodyPr/>
        <a:lstStyle/>
        <a:p>
          <a:endParaRPr lang="zh-CN" altLang="en-US" sz="1400"/>
        </a:p>
      </dgm:t>
    </dgm:pt>
    <dgm:pt modelId="{45E45495-C838-4837-827B-21855203608D}" cxnId="{70B1FA98-41E8-4566-88C2-789B4E6537D1}" type="sibTrans">
      <dgm:prSet/>
      <dgm:spPr/>
      <dgm:t>
        <a:bodyPr/>
        <a:lstStyle/>
        <a:p>
          <a:endParaRPr lang="zh-CN" altLang="en-US" sz="1400"/>
        </a:p>
      </dgm:t>
    </dgm:pt>
    <dgm:pt modelId="{7A8D3D71-58EA-4287-9F36-257077B85A0C}">
      <dgm:prSet phldrT="[文本]" custT="1"/>
      <dgm:spPr/>
      <dgm:t>
        <a:bodyPr anchor="ctr"/>
        <a:lstStyle/>
        <a:p>
          <a:r>
            <a:rPr lang="zh-CN" altLang="en-US" sz="1600" dirty="0"/>
            <a:t>关系驱动</a:t>
          </a:r>
        </a:p>
      </dgm:t>
    </dgm:pt>
    <dgm:pt modelId="{7E5A85A8-672C-4D8D-8093-AA2DE9D195B9}" cxnId="{18612419-283F-4025-AD62-FD64A826DD54}" type="parTrans">
      <dgm:prSet/>
      <dgm:spPr/>
      <dgm:t>
        <a:bodyPr/>
        <a:lstStyle/>
        <a:p>
          <a:endParaRPr lang="zh-CN" altLang="en-US" sz="1400"/>
        </a:p>
      </dgm:t>
    </dgm:pt>
    <dgm:pt modelId="{49889054-36F8-4C33-BCC1-AA07D1147228}" cxnId="{18612419-283F-4025-AD62-FD64A826DD54}" type="sibTrans">
      <dgm:prSet/>
      <dgm:spPr/>
      <dgm:t>
        <a:bodyPr/>
        <a:lstStyle/>
        <a:p>
          <a:endParaRPr lang="zh-CN" altLang="en-US" sz="1400"/>
        </a:p>
      </dgm:t>
    </dgm:pt>
    <dgm:pt modelId="{4FDC97F8-510F-4A9A-93AC-7B33B46C0E2D}">
      <dgm:prSet phldrT="[文本]" custT="1"/>
      <dgm:spPr/>
      <dgm:t>
        <a:bodyPr anchor="ctr"/>
        <a:lstStyle/>
        <a:p>
          <a:r>
            <a:rPr lang="zh-CN" altLang="en-US" sz="1600" dirty="0"/>
            <a:t>信息资产</a:t>
          </a:r>
        </a:p>
      </dgm:t>
    </dgm:pt>
    <dgm:pt modelId="{6FA0E55C-B6E6-4FEC-AE7F-C8F056392872}" cxnId="{278D8333-CE2B-4BED-8060-1D1A9423853B}" type="parTrans">
      <dgm:prSet/>
      <dgm:spPr/>
      <dgm:t>
        <a:bodyPr/>
        <a:lstStyle/>
        <a:p>
          <a:endParaRPr lang="zh-CN" altLang="en-US" sz="1400"/>
        </a:p>
      </dgm:t>
    </dgm:pt>
    <dgm:pt modelId="{20F5F7BF-5485-42A9-99DC-143847499C92}" cxnId="{278D8333-CE2B-4BED-8060-1D1A9423853B}" type="sibTrans">
      <dgm:prSet/>
      <dgm:spPr/>
      <dgm:t>
        <a:bodyPr/>
        <a:lstStyle/>
        <a:p>
          <a:endParaRPr lang="zh-CN" altLang="en-US" sz="1400"/>
        </a:p>
      </dgm:t>
    </dgm:pt>
    <dgm:pt modelId="{7879CCD4-317B-4138-A7DD-5CECCDF34097}" type="pres">
      <dgm:prSet presAssocID="{DA5E2F1A-3D9B-4CB0-8EA1-1F67832ACE45}" presName="Name0" presStyleCnt="0">
        <dgm:presLayoutVars>
          <dgm:dir/>
          <dgm:animLvl val="lvl"/>
          <dgm:resizeHandles/>
        </dgm:presLayoutVars>
      </dgm:prSet>
      <dgm:spPr/>
    </dgm:pt>
    <dgm:pt modelId="{F428E8C5-9EEC-4CA7-9874-DCC5EE1D556C}" type="pres">
      <dgm:prSet presAssocID="{68134849-8010-400F-887F-345A36B81D21}" presName="linNode" presStyleCnt="0"/>
      <dgm:spPr/>
    </dgm:pt>
    <dgm:pt modelId="{F5E17B88-38C3-4659-97C9-BED280B9DEA8}" type="pres">
      <dgm:prSet presAssocID="{68134849-8010-400F-887F-345A36B81D21}" presName="parentShp" presStyleLbl="node1" presStyleIdx="0" presStyleCnt="4">
        <dgm:presLayoutVars>
          <dgm:bulletEnabled val="1"/>
        </dgm:presLayoutVars>
      </dgm:prSet>
      <dgm:spPr/>
    </dgm:pt>
    <dgm:pt modelId="{6227A184-2C50-4578-9105-DE3BAB434210}" type="pres">
      <dgm:prSet presAssocID="{68134849-8010-400F-887F-345A36B81D21}" presName="childShp" presStyleLbl="bgAccFollowNode1" presStyleIdx="0" presStyleCnt="4">
        <dgm:presLayoutVars>
          <dgm:bulletEnabled val="1"/>
        </dgm:presLayoutVars>
      </dgm:prSet>
      <dgm:spPr/>
    </dgm:pt>
    <dgm:pt modelId="{BFEA425C-C1CE-4F0E-9881-ACCE6116FE9D}" type="pres">
      <dgm:prSet presAssocID="{1F245865-3D09-4690-83EC-1715B3A36CD8}" presName="spacing" presStyleCnt="0"/>
      <dgm:spPr/>
    </dgm:pt>
    <dgm:pt modelId="{46C89473-86EC-4445-8BE2-8BB68A373ADF}" type="pres">
      <dgm:prSet presAssocID="{80F87F39-AFFB-498E-B618-5BFB1D708EDF}" presName="linNode" presStyleCnt="0"/>
      <dgm:spPr/>
    </dgm:pt>
    <dgm:pt modelId="{F139DCA8-368D-4D68-83B4-B368A4B4EDDC}" type="pres">
      <dgm:prSet presAssocID="{80F87F39-AFFB-498E-B618-5BFB1D708EDF}" presName="parentShp" presStyleLbl="node1" presStyleIdx="1" presStyleCnt="4">
        <dgm:presLayoutVars>
          <dgm:bulletEnabled val="1"/>
        </dgm:presLayoutVars>
      </dgm:prSet>
      <dgm:spPr/>
    </dgm:pt>
    <dgm:pt modelId="{5200236E-451C-450C-B25D-A261A4444C6E}" type="pres">
      <dgm:prSet presAssocID="{80F87F39-AFFB-498E-B618-5BFB1D708EDF}" presName="childShp" presStyleLbl="bgAccFollowNode1" presStyleIdx="1" presStyleCnt="4">
        <dgm:presLayoutVars>
          <dgm:bulletEnabled val="1"/>
        </dgm:presLayoutVars>
      </dgm:prSet>
      <dgm:spPr/>
    </dgm:pt>
    <dgm:pt modelId="{D10C38D4-4A6B-4F2F-9B89-1A79B98C39D6}" type="pres">
      <dgm:prSet presAssocID="{7028FD9F-A3E5-4335-A996-585F5D8A6201}" presName="spacing" presStyleCnt="0"/>
      <dgm:spPr/>
    </dgm:pt>
    <dgm:pt modelId="{6DF819D9-AD4E-44A0-A941-D7BD29F66BDA}" type="pres">
      <dgm:prSet presAssocID="{33E0DF7B-61D4-456B-AAE2-A4854B745469}" presName="linNode" presStyleCnt="0"/>
      <dgm:spPr/>
    </dgm:pt>
    <dgm:pt modelId="{DBD5623D-1DA0-4878-815F-5F4632A238FD}" type="pres">
      <dgm:prSet presAssocID="{33E0DF7B-61D4-456B-AAE2-A4854B745469}" presName="parentShp" presStyleLbl="node1" presStyleIdx="2" presStyleCnt="4">
        <dgm:presLayoutVars>
          <dgm:bulletEnabled val="1"/>
        </dgm:presLayoutVars>
      </dgm:prSet>
      <dgm:spPr/>
    </dgm:pt>
    <dgm:pt modelId="{E7030573-3BA5-49DC-9F9A-8B651DF4E81E}" type="pres">
      <dgm:prSet presAssocID="{33E0DF7B-61D4-456B-AAE2-A4854B745469}" presName="childShp" presStyleLbl="bgAccFollowNode1" presStyleIdx="2" presStyleCnt="4">
        <dgm:presLayoutVars>
          <dgm:bulletEnabled val="1"/>
        </dgm:presLayoutVars>
      </dgm:prSet>
      <dgm:spPr/>
    </dgm:pt>
    <dgm:pt modelId="{C8203F88-7E86-447E-8F83-C70DD27A73D1}" type="pres">
      <dgm:prSet presAssocID="{72A8CD5C-B150-4BA1-859D-5F1A71D532CB}" presName="spacing" presStyleCnt="0"/>
      <dgm:spPr/>
    </dgm:pt>
    <dgm:pt modelId="{E1D870B8-91A1-4423-9AA2-197E247C37D1}" type="pres">
      <dgm:prSet presAssocID="{F423FE10-C809-4EFA-810F-93DD595D9508}" presName="linNode" presStyleCnt="0"/>
      <dgm:spPr/>
    </dgm:pt>
    <dgm:pt modelId="{B039B2AF-D5D5-4E3B-8F78-15EDE925F540}" type="pres">
      <dgm:prSet presAssocID="{F423FE10-C809-4EFA-810F-93DD595D9508}" presName="parentShp" presStyleLbl="node1" presStyleIdx="3" presStyleCnt="4">
        <dgm:presLayoutVars>
          <dgm:bulletEnabled val="1"/>
        </dgm:presLayoutVars>
      </dgm:prSet>
      <dgm:spPr/>
    </dgm:pt>
    <dgm:pt modelId="{3AD2AC0F-BD79-43EA-8DAF-5ADE3CFBCAF4}" type="pres">
      <dgm:prSet presAssocID="{F423FE10-C809-4EFA-810F-93DD595D9508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AB0F7B07-0D8B-44EF-BCF4-14694D0E9315}" srcId="{DA5E2F1A-3D9B-4CB0-8EA1-1F67832ACE45}" destId="{80F87F39-AFFB-498E-B618-5BFB1D708EDF}" srcOrd="1" destOrd="0" parTransId="{66C57D51-EA94-4C59-8064-741D4BF295BC}" sibTransId="{7028FD9F-A3E5-4335-A996-585F5D8A6201}"/>
    <dgm:cxn modelId="{8504520E-3A03-4220-AD5F-474F062CE268}" srcId="{80F87F39-AFFB-498E-B618-5BFB1D708EDF}" destId="{5CB0A4B0-D808-49A8-8707-DD51C76B3B30}" srcOrd="0" destOrd="0" parTransId="{DCEDE511-8468-4492-80A4-4A1E8D17E14E}" sibTransId="{FBDEFFE8-ECAC-4658-B58C-8AD8F98C9F01}"/>
    <dgm:cxn modelId="{18612419-283F-4025-AD62-FD64A826DD54}" srcId="{F423FE10-C809-4EFA-810F-93DD595D9508}" destId="{7A8D3D71-58EA-4287-9F36-257077B85A0C}" srcOrd="0" destOrd="0" parTransId="{7E5A85A8-672C-4D8D-8093-AA2DE9D195B9}" sibTransId="{49889054-36F8-4C33-BCC1-AA07D1147228}"/>
    <dgm:cxn modelId="{7DBE0720-DFBC-4FA0-AB11-4226A9C7C92C}" type="presOf" srcId="{5CB0A4B0-D808-49A8-8707-DD51C76B3B30}" destId="{5200236E-451C-450C-B25D-A261A4444C6E}" srcOrd="0" destOrd="0" presId="urn:microsoft.com/office/officeart/2005/8/layout/vList6"/>
    <dgm:cxn modelId="{69F98227-F095-458E-84A6-46B56BE952AA}" type="presOf" srcId="{08044CAD-681C-4804-AE1B-615B44FEFE54}" destId="{6227A184-2C50-4578-9105-DE3BAB434210}" srcOrd="0" destOrd="1" presId="urn:microsoft.com/office/officeart/2005/8/layout/vList6"/>
    <dgm:cxn modelId="{278D8333-CE2B-4BED-8060-1D1A9423853B}" srcId="{F423FE10-C809-4EFA-810F-93DD595D9508}" destId="{4FDC97F8-510F-4A9A-93AC-7B33B46C0E2D}" srcOrd="1" destOrd="0" parTransId="{6FA0E55C-B6E6-4FEC-AE7F-C8F056392872}" sibTransId="{20F5F7BF-5485-42A9-99DC-143847499C92}"/>
    <dgm:cxn modelId="{D38A7A40-7240-4064-89E6-423FC820FE1A}" type="presOf" srcId="{016AAFF5-06F6-4ACD-9F83-22B29D7228E7}" destId="{5200236E-451C-450C-B25D-A261A4444C6E}" srcOrd="0" destOrd="1" presId="urn:microsoft.com/office/officeart/2005/8/layout/vList6"/>
    <dgm:cxn modelId="{1052F16E-D1F1-48E2-A260-9856906A4BA2}" srcId="{68134849-8010-400F-887F-345A36B81D21}" destId="{EBD33B04-EE2D-4C37-A552-97CAFF53FA33}" srcOrd="0" destOrd="0" parTransId="{F4A0B3C0-82A6-4691-9B85-D3C837CCEAD1}" sibTransId="{E711C73A-0A2B-472B-86C9-0B96B99B5636}"/>
    <dgm:cxn modelId="{6CBBC650-A878-444A-A28A-96C4202561A0}" type="presOf" srcId="{EBD33B04-EE2D-4C37-A552-97CAFF53FA33}" destId="{6227A184-2C50-4578-9105-DE3BAB434210}" srcOrd="0" destOrd="0" presId="urn:microsoft.com/office/officeart/2005/8/layout/vList6"/>
    <dgm:cxn modelId="{EC4CB973-6A33-4B30-8705-68FB909DE6EE}" type="presOf" srcId="{FD1B79E6-FD2E-4944-AD1B-04C7D54F241D}" destId="{E7030573-3BA5-49DC-9F9A-8B651DF4E81E}" srcOrd="0" destOrd="0" presId="urn:microsoft.com/office/officeart/2005/8/layout/vList6"/>
    <dgm:cxn modelId="{628F1459-99A2-4D5D-A1C0-5FDF6ED36C64}" type="presOf" srcId="{68134849-8010-400F-887F-345A36B81D21}" destId="{F5E17B88-38C3-4659-97C9-BED280B9DEA8}" srcOrd="0" destOrd="0" presId="urn:microsoft.com/office/officeart/2005/8/layout/vList6"/>
    <dgm:cxn modelId="{4943EE7A-FCBF-435A-BD40-87C376230458}" type="presOf" srcId="{80F87F39-AFFB-498E-B618-5BFB1D708EDF}" destId="{F139DCA8-368D-4D68-83B4-B368A4B4EDDC}" srcOrd="0" destOrd="0" presId="urn:microsoft.com/office/officeart/2005/8/layout/vList6"/>
    <dgm:cxn modelId="{FB3A4C7C-5359-45E6-BEA7-268DE0AFC76D}" srcId="{68134849-8010-400F-887F-345A36B81D21}" destId="{08044CAD-681C-4804-AE1B-615B44FEFE54}" srcOrd="1" destOrd="0" parTransId="{8DDDA2B9-2916-4D0D-97B4-7509018918C1}" sibTransId="{BE84FAD9-4485-4EB3-A4FA-89E1EA9305AC}"/>
    <dgm:cxn modelId="{D6E15D7E-8148-406E-BF54-C3C75E82731D}" type="presOf" srcId="{F423FE10-C809-4EFA-810F-93DD595D9508}" destId="{B039B2AF-D5D5-4E3B-8F78-15EDE925F540}" srcOrd="0" destOrd="0" presId="urn:microsoft.com/office/officeart/2005/8/layout/vList6"/>
    <dgm:cxn modelId="{4BF5CC86-14CD-402A-AD54-0A7855C9C0CC}" type="presOf" srcId="{33E0DF7B-61D4-456B-AAE2-A4854B745469}" destId="{DBD5623D-1DA0-4878-815F-5F4632A238FD}" srcOrd="0" destOrd="0" presId="urn:microsoft.com/office/officeart/2005/8/layout/vList6"/>
    <dgm:cxn modelId="{017DC093-CC45-4297-A583-918B0ECF71E8}" type="presOf" srcId="{4FDC97F8-510F-4A9A-93AC-7B33B46C0E2D}" destId="{3AD2AC0F-BD79-43EA-8DAF-5ADE3CFBCAF4}" srcOrd="0" destOrd="1" presId="urn:microsoft.com/office/officeart/2005/8/layout/vList6"/>
    <dgm:cxn modelId="{70B1FA98-41E8-4566-88C2-789B4E6537D1}" srcId="{DA5E2F1A-3D9B-4CB0-8EA1-1F67832ACE45}" destId="{F423FE10-C809-4EFA-810F-93DD595D9508}" srcOrd="3" destOrd="0" parTransId="{1EE45927-8000-488F-BE5F-1E6C3B4DC837}" sibTransId="{45E45495-C838-4837-827B-21855203608D}"/>
    <dgm:cxn modelId="{7C21059E-29CA-442C-AC60-B8B46FB6FC25}" srcId="{DA5E2F1A-3D9B-4CB0-8EA1-1F67832ACE45}" destId="{68134849-8010-400F-887F-345A36B81D21}" srcOrd="0" destOrd="0" parTransId="{F1493746-4809-4AFE-99C4-C7E6F13711DD}" sibTransId="{1F245865-3D09-4690-83EC-1715B3A36CD8}"/>
    <dgm:cxn modelId="{C20ACFB7-7E1B-440A-8043-961D19334922}" srcId="{80F87F39-AFFB-498E-B618-5BFB1D708EDF}" destId="{016AAFF5-06F6-4ACD-9F83-22B29D7228E7}" srcOrd="1" destOrd="0" parTransId="{AE8F1425-8ACB-467F-8994-16C58B23B2D8}" sibTransId="{0D9F2806-8DB1-4FF8-8F38-EA0C9F0D5864}"/>
    <dgm:cxn modelId="{05A2E3B9-A012-4403-A117-430D7BB67AF2}" srcId="{33E0DF7B-61D4-456B-AAE2-A4854B745469}" destId="{FD1B79E6-FD2E-4944-AD1B-04C7D54F241D}" srcOrd="0" destOrd="0" parTransId="{70AD0003-0BE5-4551-83F0-67AED9648F86}" sibTransId="{852C0674-D2C3-427D-9772-A258214577F7}"/>
    <dgm:cxn modelId="{8FD941C4-7B60-4CCA-840B-01239D3C5244}" srcId="{DA5E2F1A-3D9B-4CB0-8EA1-1F67832ACE45}" destId="{33E0DF7B-61D4-456B-AAE2-A4854B745469}" srcOrd="2" destOrd="0" parTransId="{DE5B055A-05FA-4345-B81E-2B6B04EEBD76}" sibTransId="{72A8CD5C-B150-4BA1-859D-5F1A71D532CB}"/>
    <dgm:cxn modelId="{C6F15BC9-F81A-45D1-8B41-D9875419A786}" type="presOf" srcId="{DA5E2F1A-3D9B-4CB0-8EA1-1F67832ACE45}" destId="{7879CCD4-317B-4138-A7DD-5CECCDF34097}" srcOrd="0" destOrd="0" presId="urn:microsoft.com/office/officeart/2005/8/layout/vList6"/>
    <dgm:cxn modelId="{AEF11BDD-012A-4774-BD88-46B0E4E7B3A9}" type="presOf" srcId="{7A8D3D71-58EA-4287-9F36-257077B85A0C}" destId="{3AD2AC0F-BD79-43EA-8DAF-5ADE3CFBCAF4}" srcOrd="0" destOrd="0" presId="urn:microsoft.com/office/officeart/2005/8/layout/vList6"/>
    <dgm:cxn modelId="{D79568E9-2D47-481E-937E-2C629E5E474C}" type="presOf" srcId="{A4ECCFC1-569C-4602-8F32-D791A707F7A9}" destId="{E7030573-3BA5-49DC-9F9A-8B651DF4E81E}" srcOrd="0" destOrd="1" presId="urn:microsoft.com/office/officeart/2005/8/layout/vList6"/>
    <dgm:cxn modelId="{41F938F3-44F4-4720-AF14-5CF654BC6763}" srcId="{33E0DF7B-61D4-456B-AAE2-A4854B745469}" destId="{A4ECCFC1-569C-4602-8F32-D791A707F7A9}" srcOrd="1" destOrd="0" parTransId="{B1F52DF2-80DC-414C-BFBF-407DC497A154}" sibTransId="{9DB39631-5F33-410E-A626-703C56190946}"/>
    <dgm:cxn modelId="{92A7703D-5E66-4882-BEA9-4C63C274EF9D}" type="presParOf" srcId="{7879CCD4-317B-4138-A7DD-5CECCDF34097}" destId="{F428E8C5-9EEC-4CA7-9874-DCC5EE1D556C}" srcOrd="0" destOrd="0" presId="urn:microsoft.com/office/officeart/2005/8/layout/vList6"/>
    <dgm:cxn modelId="{38F58A8E-ECBA-47C9-8253-907503C90306}" type="presParOf" srcId="{F428E8C5-9EEC-4CA7-9874-DCC5EE1D556C}" destId="{F5E17B88-38C3-4659-97C9-BED280B9DEA8}" srcOrd="0" destOrd="0" presId="urn:microsoft.com/office/officeart/2005/8/layout/vList6"/>
    <dgm:cxn modelId="{64F78D36-809D-40C7-98D4-D33BEBCD885D}" type="presParOf" srcId="{F428E8C5-9EEC-4CA7-9874-DCC5EE1D556C}" destId="{6227A184-2C50-4578-9105-DE3BAB434210}" srcOrd="1" destOrd="0" presId="urn:microsoft.com/office/officeart/2005/8/layout/vList6"/>
    <dgm:cxn modelId="{875F981B-EF07-49CF-90F6-586631C7BE36}" type="presParOf" srcId="{7879CCD4-317B-4138-A7DD-5CECCDF34097}" destId="{BFEA425C-C1CE-4F0E-9881-ACCE6116FE9D}" srcOrd="1" destOrd="0" presId="urn:microsoft.com/office/officeart/2005/8/layout/vList6"/>
    <dgm:cxn modelId="{55ED030E-C98A-4112-A0CF-01EA25BF7441}" type="presParOf" srcId="{7879CCD4-317B-4138-A7DD-5CECCDF34097}" destId="{46C89473-86EC-4445-8BE2-8BB68A373ADF}" srcOrd="2" destOrd="0" presId="urn:microsoft.com/office/officeart/2005/8/layout/vList6"/>
    <dgm:cxn modelId="{EC106438-ED80-4C33-ABA4-A2AFE020EC34}" type="presParOf" srcId="{46C89473-86EC-4445-8BE2-8BB68A373ADF}" destId="{F139DCA8-368D-4D68-83B4-B368A4B4EDDC}" srcOrd="0" destOrd="0" presId="urn:microsoft.com/office/officeart/2005/8/layout/vList6"/>
    <dgm:cxn modelId="{5C1BCD87-11CC-4ED4-9574-327C54E03942}" type="presParOf" srcId="{46C89473-86EC-4445-8BE2-8BB68A373ADF}" destId="{5200236E-451C-450C-B25D-A261A4444C6E}" srcOrd="1" destOrd="0" presId="urn:microsoft.com/office/officeart/2005/8/layout/vList6"/>
    <dgm:cxn modelId="{9B130AE7-167C-408C-ADCD-9C5D5DC5E3B8}" type="presParOf" srcId="{7879CCD4-317B-4138-A7DD-5CECCDF34097}" destId="{D10C38D4-4A6B-4F2F-9B89-1A79B98C39D6}" srcOrd="3" destOrd="0" presId="urn:microsoft.com/office/officeart/2005/8/layout/vList6"/>
    <dgm:cxn modelId="{305BE4A0-2324-4788-87D2-351353E63C4F}" type="presParOf" srcId="{7879CCD4-317B-4138-A7DD-5CECCDF34097}" destId="{6DF819D9-AD4E-44A0-A941-D7BD29F66BDA}" srcOrd="4" destOrd="0" presId="urn:microsoft.com/office/officeart/2005/8/layout/vList6"/>
    <dgm:cxn modelId="{D72A131E-E4C6-4E68-BDC7-C457CCD2CC27}" type="presParOf" srcId="{6DF819D9-AD4E-44A0-A941-D7BD29F66BDA}" destId="{DBD5623D-1DA0-4878-815F-5F4632A238FD}" srcOrd="0" destOrd="0" presId="urn:microsoft.com/office/officeart/2005/8/layout/vList6"/>
    <dgm:cxn modelId="{97011789-3FD9-4554-9ED9-E49419A4B133}" type="presParOf" srcId="{6DF819D9-AD4E-44A0-A941-D7BD29F66BDA}" destId="{E7030573-3BA5-49DC-9F9A-8B651DF4E81E}" srcOrd="1" destOrd="0" presId="urn:microsoft.com/office/officeart/2005/8/layout/vList6"/>
    <dgm:cxn modelId="{3E1A9E68-B22B-4E3D-98EE-F6DA910CF742}" type="presParOf" srcId="{7879CCD4-317B-4138-A7DD-5CECCDF34097}" destId="{C8203F88-7E86-447E-8F83-C70DD27A73D1}" srcOrd="5" destOrd="0" presId="urn:microsoft.com/office/officeart/2005/8/layout/vList6"/>
    <dgm:cxn modelId="{5A8B1A5D-8C74-4E02-A8EA-3EE1830534D3}" type="presParOf" srcId="{7879CCD4-317B-4138-A7DD-5CECCDF34097}" destId="{E1D870B8-91A1-4423-9AA2-197E247C37D1}" srcOrd="6" destOrd="0" presId="urn:microsoft.com/office/officeart/2005/8/layout/vList6"/>
    <dgm:cxn modelId="{C9A15AF8-454A-4CEA-ACFF-F16E4A8E47A3}" type="presParOf" srcId="{E1D870B8-91A1-4423-9AA2-197E247C37D1}" destId="{B039B2AF-D5D5-4E3B-8F78-15EDE925F540}" srcOrd="0" destOrd="0" presId="urn:microsoft.com/office/officeart/2005/8/layout/vList6"/>
    <dgm:cxn modelId="{32F68CF2-F5A6-46FB-8C73-9F0D6FFDCC9D}" type="presParOf" srcId="{E1D870B8-91A1-4423-9AA2-197E247C37D1}" destId="{3AD2AC0F-BD79-43EA-8DAF-5ADE3CFBCAF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A2A19EE-5D14-48A1-BBB0-1D8681857AC7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BD0211A1-7E06-4D2B-8C62-C54BC4B3D17B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18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百望云™数字化商业平台 </a:t>
          </a:r>
          <a:r>
            <a:rPr lang="en-US" altLang="zh-CN" sz="18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8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应用产品线图谱</a:t>
          </a:r>
        </a:p>
      </dgm:t>
    </dgm:pt>
    <dgm:pt modelId="{9B725DDA-99BC-432E-8FA3-A3450BC40233}" cxnId="{8D6F5C6B-8E0D-4F74-B4CF-2EDC06A2D54F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C3E908E1-438F-45C1-8F37-23DFD275F0CD}" cxnId="{8D6F5C6B-8E0D-4F74-B4CF-2EDC06A2D54F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86ECCE7C-9A23-4FC4-82D4-6EFE0808F3A2}">
      <dgm:prSet phldrT="[文本]" custT="1"/>
      <dgm:spPr>
        <a:solidFill>
          <a:srgbClr val="FF0000"/>
        </a:solidFill>
      </dgm:spPr>
      <dgm:t>
        <a:bodyPr/>
        <a:lstStyle/>
        <a:p>
          <a:r>
            <a:rPr lang="zh-CN" altLang="en-US" sz="16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智采产品线</a:t>
          </a:r>
        </a:p>
      </dgm:t>
    </dgm:pt>
    <dgm:pt modelId="{20F23F2A-8621-4D77-9571-83D224713DDD}" cxnId="{F69527CD-18DE-4A06-B068-911A258B8738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C750D7D2-745A-4F65-B48B-D4B0DD03D71A}" cxnId="{F69527CD-18DE-4A06-B068-911A258B8738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E6F51AC9-050B-48F1-9B5C-E92FE061280B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 </a:t>
          </a: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智能决策系统产品</a:t>
          </a:r>
        </a:p>
      </dgm:t>
    </dgm:pt>
    <dgm:pt modelId="{E21542AE-DE45-473C-8A5F-B4858D99CE08}" cxnId="{AC8A3BF1-3122-4A33-83B2-EC702DB22454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D9668D20-E603-4345-AE45-8EEB0051BA4E}" cxnId="{AC8A3BF1-3122-4A33-83B2-EC702DB22454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8C16E241-F262-494E-B8F5-56F5C9029DE8}">
      <dgm:prSet phldrT="[文本]" custT="1"/>
      <dgm:spPr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智链产品线</a:t>
          </a:r>
        </a:p>
      </dgm:t>
    </dgm:pt>
    <dgm:pt modelId="{A71264C8-8EED-4E7D-8C2C-AEC8C74EC12B}" cxnId="{64BE0873-32F6-48F5-8F99-F83D0EEF7942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A55A253-70C0-4200-A0FB-786D4BA18632}" cxnId="{64BE0873-32F6-48F5-8F99-F83D0EEF7942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F10693ED-6AE2-4973-B968-C947DB6EF11E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730ECF93-A298-4321-B4B3-CD204844AF6E}" cxnId="{BAA8BC03-0298-4749-961D-7E5E1326AE01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8A9F98B-6F79-45DC-A06B-549A09370788}" cxnId="{BAA8BC03-0298-4749-961D-7E5E1326AE01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D57FAC92-D979-4D96-B0DD-7AF388B78F8C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1C2CDEFF-9CFA-4268-8147-F5454C729E02}" cxnId="{A79A468D-8AFA-4197-8292-ACCBF60EE5EA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5F8DBCCF-B06A-4670-9EEA-5D1B7D261EF4}" cxnId="{A79A468D-8AFA-4197-8292-ACCBF60EE5EA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1B5CE2D3-BAFF-4F07-BE6D-5CBDC2BD896E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进项发票产品</a:t>
          </a:r>
        </a:p>
      </dgm:t>
    </dgm:pt>
    <dgm:pt modelId="{96A87655-BC6B-4593-B449-503F612A897A}" cxnId="{888A52FC-4272-4FEA-B45A-F983B70089AB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4A315D3B-024A-4696-B62A-661AEB8020D4}" cxnId="{888A52FC-4272-4FEA-B45A-F983B70089AB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88E4B272-4887-4FD6-9F96-E9C27050779B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票夹应用产品</a:t>
          </a:r>
        </a:p>
      </dgm:t>
    </dgm:pt>
    <dgm:pt modelId="{932B1C13-8DEE-4695-B8A2-BADEF244C8EF}" cxnId="{157FF854-B3E3-42FD-A044-6FAD7A850C6A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D375A471-1312-44B2-BA5A-75155869EDDF}" cxnId="{157FF854-B3E3-42FD-A044-6FAD7A850C6A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86E707E-7080-4D4A-AD62-DA8911CC6C57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产业链洞察产品</a:t>
          </a:r>
        </a:p>
      </dgm:t>
    </dgm:pt>
    <dgm:pt modelId="{57642732-927C-444D-9498-36386FEF3009}" cxnId="{41737361-CCC3-4C97-B741-DB97C08FAD49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4DBCE54-2A61-4479-8F1E-079EFF1B3C1B}" cxnId="{41737361-CCC3-4C97-B741-DB97C08FAD49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6C1C4DC-7B69-4908-B202-A08E12AF6AA5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智能推荐产品</a:t>
          </a:r>
        </a:p>
      </dgm:t>
    </dgm:pt>
    <dgm:pt modelId="{1AC0EFF4-9F43-487E-B04B-EABEAE1E89B8}" cxnId="{7D5686BC-4BBD-43A1-9997-54B9CF39A88F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58FF7DCD-F398-4B48-8BEE-0D6AFF5D7BD5}" cxnId="{7D5686BC-4BBD-43A1-9997-54B9CF39A88F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F5EB012F-F7FA-4805-959F-6E329FA592A4}">
      <dgm:prSet phldrT="[文本]" custT="1"/>
      <dgm:spPr/>
      <dgm:t>
        <a:bodyPr/>
        <a:lstStyle/>
        <a:p>
          <a:r>
            <a:rPr lang="zh-CN" altLang="en-US" sz="14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销项发票产品</a:t>
          </a:r>
        </a:p>
      </dgm:t>
    </dgm:pt>
    <dgm:pt modelId="{5C91584B-A85B-406A-AA55-51DB9CB2C26B}" cxnId="{CDBE2CC4-9EC8-4760-9B85-CC6519A52BAE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0139A788-3AEF-47A0-B7F0-D45D587799D8}" cxnId="{CDBE2CC4-9EC8-4760-9B85-CC6519A52BAE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B3C5523E-A59E-47DD-9518-EE7B293C25CF}">
      <dgm:prSet phldrT="[文本]" custT="1"/>
      <dgm:spPr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智税产品线</a:t>
          </a:r>
        </a:p>
      </dgm:t>
    </dgm:pt>
    <dgm:pt modelId="{FBD85780-5ED7-466C-A2FB-5735C1418159}" cxnId="{2B496D28-5945-428E-9AE4-2BE793B709EA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D1F25B45-EF60-4905-8056-38FCFAC8A8AA}" cxnId="{2B496D28-5945-428E-9AE4-2BE793B709EA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EDE622EB-62EC-4D54-84E2-CDD8AC55758B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电子会计档案产品</a:t>
          </a:r>
        </a:p>
      </dgm:t>
    </dgm:pt>
    <dgm:pt modelId="{99823214-6DFD-4663-A93D-53420470041D}" cxnId="{38368E31-751E-49CB-81A4-E2F7457DAFDD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D15DD3D4-8A5B-4F17-82AF-48CF29507710}" cxnId="{38368E31-751E-49CB-81A4-E2F7457DAFDD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5014CDA-BEF8-4E06-BAC9-118680DDEF1D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共享用工产品</a:t>
          </a:r>
        </a:p>
      </dgm:t>
    </dgm:pt>
    <dgm:pt modelId="{58A0F248-EB89-4F94-B3EE-7F2EC23FA47D}" cxnId="{989EF2ED-DBCF-4A5C-ABBC-A1AAB86EB11F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199F794F-1DFF-4EFF-BE68-3C4550288F1E}" cxnId="{989EF2ED-DBCF-4A5C-ABBC-A1AAB86EB11F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493D0154-150C-4C23-8BF8-8C836AC4D35F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票财税一体化产品</a:t>
          </a:r>
        </a:p>
      </dgm:t>
    </dgm:pt>
    <dgm:pt modelId="{9946C42B-F39E-44D8-B125-1CE95BA1D79D}" cxnId="{DA7D27D0-0CAB-408C-BAA2-355A998959B9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BF6C0F4-DE6B-4ED1-8653-27BF72C9A679}" cxnId="{DA7D27D0-0CAB-408C-BAA2-355A998959B9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3DA94E07-6E8A-43D0-A011-135EB335F514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832FC57E-4393-4E78-B99B-4CC6A25C1313}" cxnId="{AC44F94B-2A40-4056-A0BF-27D35EAD6CC3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B4B0E92-A19B-48FA-BDCC-9DAEF5104597}" cxnId="{AC44F94B-2A40-4056-A0BF-27D35EAD6CC3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F0904F23-0EF1-403E-93F1-54C58CD2D823}">
      <dgm:prSet phldrT="[文本]" custT="1"/>
      <dgm:spPr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智数产品线</a:t>
          </a:r>
        </a:p>
      </dgm:t>
    </dgm:pt>
    <dgm:pt modelId="{8A95DEAC-280D-4C31-B564-CA516CC43206}" cxnId="{E1FA99F1-89A9-40CD-908F-1E46A1495E4F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042A939F-1334-4BC0-9399-7DA7670605EC}" cxnId="{E1FA99F1-89A9-40CD-908F-1E46A1495E4F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3E672B4-0BAB-49FB-B4E1-98FC166D6304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金融科技云产品</a:t>
          </a:r>
        </a:p>
      </dgm:t>
    </dgm:pt>
    <dgm:pt modelId="{191ED1EF-C064-4243-ACB5-E920AB1E1B88}" cxnId="{C603D206-5EDD-4707-9B2E-12D451A23327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0E76D5AC-D8D7-4FF2-8B33-1A588753CF98}" cxnId="{C603D206-5EDD-4707-9B2E-12D451A23327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DE97913C-8FC6-4BFA-BE8E-E632220D5143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金融助贷产品</a:t>
          </a:r>
        </a:p>
      </dgm:t>
    </dgm:pt>
    <dgm:pt modelId="{D5B297F8-99AB-4D41-9E49-6FE33389D9E8}" cxnId="{DA713220-781B-4D1B-93AD-4BF56C550040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B40D3C64-6743-4BF4-B22E-2A1E8D635ED1}" cxnId="{DA713220-781B-4D1B-93AD-4BF56C550040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AE32D863-EC35-4CCD-9B58-BC7447964F53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数据增值产品</a:t>
          </a:r>
        </a:p>
      </dgm:t>
    </dgm:pt>
    <dgm:pt modelId="{9CE3A271-1E4B-4566-9C94-691E8850D4BA}" cxnId="{62BB8A31-45A4-4821-BA6E-C29312CB0A80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F9ECE59E-F09D-48B3-885A-4D89F4D71067}" cxnId="{62BB8A31-45A4-4821-BA6E-C29312CB0A80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D81C991-178B-4FA4-8CA1-DA03191D1765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510E4F6F-A9B1-4769-ABB6-75BD9F289386}" cxnId="{43A0381F-AA5F-4360-AD54-245B56AC7E78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E9A3868-029E-49EA-AF3E-C80CDE7EA64D}" cxnId="{43A0381F-AA5F-4360-AD54-245B56AC7E78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B719AEE8-43E5-438D-8994-034F6051851F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供应链结算协同产品</a:t>
          </a:r>
        </a:p>
      </dgm:t>
    </dgm:pt>
    <dgm:pt modelId="{E296CAF4-A9E3-493A-A1B5-F66D32244155}" cxnId="{F0F7E6A1-09AA-40A8-9A1F-6A7F323C58A4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FDFFCFA8-84BD-495D-B1A8-53DA1A7451EF}" cxnId="{F0F7E6A1-09AA-40A8-9A1F-6A7F323C58A4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A0696D27-7B28-46D4-887E-443AE3937CAF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NG</a:t>
          </a: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供应链协同产品</a:t>
          </a:r>
        </a:p>
      </dgm:t>
    </dgm:pt>
    <dgm:pt modelId="{07815E9D-B0EE-469C-A4D2-B4C26C875795}" cxnId="{1FBA1488-4F1F-43E4-849B-EF8583AFA06B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EC740A7A-83A7-4513-8420-6F06BF45B7C9}" cxnId="{1FBA1488-4F1F-43E4-849B-EF8583AFA06B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7FF8B34-A4C3-4D1B-B853-BB26B41486ED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09E08924-CA3B-47C0-B234-5D38B947F114}" cxnId="{7E89D248-F771-4350-AC85-3C3724B7610E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4F99095C-415C-4AFC-B8EA-2E6E2527D73D}" cxnId="{7E89D248-F771-4350-AC85-3C3724B7610E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34DBEC80-879F-43EC-80A3-1B1EE0647609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289518E3-1E51-4A23-82AF-F6237C9C973D}" cxnId="{55E1F685-6C83-422E-9B9E-CA33F8B73BE2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7905ADC-6001-4E2E-BAD5-76EC53C91A48}" cxnId="{55E1F685-6C83-422E-9B9E-CA33F8B73BE2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85D65417-DAEA-4C87-8010-77CF0A3A2F5E}">
      <dgm:prSet phldrT="[文本]" custT="1"/>
      <dgm:spPr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智票产品线</a:t>
          </a:r>
        </a:p>
      </dgm:t>
    </dgm:pt>
    <dgm:pt modelId="{77E90D2D-16C0-43EB-98BB-688F26DA4BE5}" cxnId="{A0332720-1868-4BB3-83C1-E6C212082134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50B9B05-2B6F-4179-855B-B0174889E7EE}" cxnId="{A0332720-1868-4BB3-83C1-E6C212082134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F6076EFE-779A-4E21-8000-5A95DD67A31D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询价比价产品</a:t>
          </a:r>
        </a:p>
      </dgm:t>
    </dgm:pt>
    <dgm:pt modelId="{2B3997F7-9FFC-4830-AD35-F14AB9A81E94}" cxnId="{585BDBA7-586A-4269-8413-0D7FAB74A871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FA7711F-689B-4CA3-A929-E4B64FC0ECC3}" cxnId="{585BDBA7-586A-4269-8413-0D7FAB74A871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BC3C75BA-581C-4BE3-BED5-45202DC75C87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CF4932EF-CD56-480D-A150-0A3EE582BD7A}" cxnId="{5B2BC377-376F-4148-BD53-A84A0DD2D108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C8677EA-BC46-4A15-8743-49B5935358C4}" cxnId="{5B2BC377-376F-4148-BD53-A84A0DD2D108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FDF3090-C5F4-4453-9FA3-3E19BAA86BB1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云化发票产品</a:t>
          </a:r>
        </a:p>
      </dgm:t>
    </dgm:pt>
    <dgm:pt modelId="{E794AEF9-EEC5-4D56-9029-091D5AC68FFD}" cxnId="{C489164C-2FF5-4B18-A540-4586019AE1D9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7074946-1A97-465C-8E8A-032AAC8FACDF}" cxnId="{C489164C-2FF5-4B18-A540-4586019AE1D9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3CBEC4A9-C8B0-41F4-93AD-CAECA447D7D5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zh-CN" altLang="en-US" sz="14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财税培训产品</a:t>
          </a:r>
        </a:p>
      </dgm:t>
    </dgm:pt>
    <dgm:pt modelId="{663BC1D9-241E-49E5-8757-BDD1FF780A26}" cxnId="{5B211ECE-6EE5-4357-AAA1-75DF1640B04C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AFF33A0-A3EB-4D63-881A-A87501997040}" cxnId="{5B211ECE-6EE5-4357-AAA1-75DF1640B04C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03B1D303-56C8-4F33-8BE1-ADAE570B6E7F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供应链金融产品</a:t>
          </a:r>
        </a:p>
      </dgm:t>
    </dgm:pt>
    <dgm:pt modelId="{3DEC044D-4BA9-4067-BD0C-EDAD65FBCEB1}" cxnId="{93BB22BD-5E0F-4468-ABE0-37D1EC5C38E6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6E924D62-7FCD-45C5-AFC1-75A92C0F443C}" cxnId="{93BB22BD-5E0F-4468-ABE0-37D1EC5C38E6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DA39070D-A9D5-4356-BFB1-399E6C278200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63C733CE-027D-4CB5-B1E0-831B92760BA4}" cxnId="{89B488C8-C08D-408A-BD6D-2DF67BDD5B6A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AE861BA5-7860-4417-9436-3E7D7090C1C4}" cxnId="{89B488C8-C08D-408A-BD6D-2DF67BDD5B6A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03775BE1-9EC5-44A8-9502-1E9349C942ED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A14536A4-1B9F-4FCC-A844-42D834AD7271}" cxnId="{C6C749B7-876F-4023-A69F-17CA4A7935EC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6FDFEE2A-6D51-4A53-B35C-20A0C9FB1D5C}" cxnId="{C6C749B7-876F-4023-A69F-17CA4A7935EC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A63BABA-E000-42FB-A91D-58478CA1ADDB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平台发票产品</a:t>
          </a:r>
        </a:p>
      </dgm:t>
    </dgm:pt>
    <dgm:pt modelId="{2D0FF246-3AAB-4725-BC3F-FA3DB9085EC6}" cxnId="{7508FA15-45B0-4C63-9EB9-3913185B0399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F080D654-E084-454A-856D-C8BFA70F83AB}" cxnId="{7508FA15-45B0-4C63-9EB9-3913185B0399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A2838360-07E7-44A8-85E7-AB8E90C0166F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endParaRPr lang="zh-CN" altLang="en-US" sz="1400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579FFE8F-3416-4AFF-A534-6B2C9F96D5D4}" cxnId="{FD7901C8-D0CA-44B4-AA86-E9C12A7F79F0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E5963C39-972F-490A-85E9-702D76854DA4}" cxnId="{FD7901C8-D0CA-44B4-AA86-E9C12A7F79F0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D94BE1EB-832D-4359-935B-996CF8D6C072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2E89EE99-D15D-4D70-9663-C869436CC36F}" cxnId="{7765BFE9-2640-4FDE-878F-D29140066D11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9FD3419-1555-4E27-97C6-CA1CAA3E53AE}" cxnId="{7765BFE9-2640-4FDE-878F-D29140066D11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67DD529B-E056-4563-858C-E48608CCEE50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59999FF2-8F92-4213-9B88-ECD044F214B9}" cxnId="{9EB202D8-FF7A-4B9D-A96D-C5AE5CE2AC64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1CEA04FE-1FD7-4FFC-AD56-8008D2A1A58C}" cxnId="{9EB202D8-FF7A-4B9D-A96D-C5AE5CE2AC64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3FCFCFEE-27CF-4208-98ED-1F6017A4B443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5D64CE09-9D14-430F-8AEF-625C187ADF13}" cxnId="{1FA930EA-DDA3-42A6-AA64-17F87AD02D49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12E87C2B-076B-4BE3-BC01-D7B68984C362}" cxnId="{1FA930EA-DDA3-42A6-AA64-17F87AD02D49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191162A4-E7F6-4A57-A343-103468BB8C87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智能硬件产品</a:t>
          </a:r>
        </a:p>
      </dgm:t>
    </dgm:pt>
    <dgm:pt modelId="{80004C8F-7CC5-4080-BD48-7323700F242E}" cxnId="{40C9F8CD-F3E1-4983-A7CC-452E6B095CDF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885FA0E5-A00A-40D4-9337-D9907FEFA579}" cxnId="{40C9F8CD-F3E1-4983-A7CC-452E6B095CDF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14968A3A-70EF-4F00-8D4C-991653B87B5B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6B9981E0-8615-459A-80E8-C73D9E33B5D2}" cxnId="{D54D8691-5FAB-4527-8AB4-98D7ACE0E354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EFA9369D-E086-452A-844B-9A1B2D09882A}" cxnId="{D54D8691-5FAB-4527-8AB4-98D7ACE0E354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66DA2206-1503-4B6F-88DE-41D8255CB085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19C7566C-E344-4218-AD92-96D6081E284D}" cxnId="{8CDFEDDA-BAFA-4120-B160-14DB430195F1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8CEC3C84-4B82-4C43-98EF-4A912AAE6EB6}" cxnId="{8CDFEDDA-BAFA-4120-B160-14DB430195F1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5EA11D89-3B17-45FD-A31F-C74947B1F184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908992DA-90F8-46A7-B7B2-D95B90F662E8}" cxnId="{68B14FC7-3C91-4316-B739-76C525592031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6B66B1BD-4F19-4207-98A5-4CE1C919980B}" cxnId="{68B14FC7-3C91-4316-B739-76C525592031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D856BC7-DB39-4062-AB6E-0C34CF71FD6A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3C9D6EF8-E1B6-4A2C-BDA4-324C188F34F5}" cxnId="{D6538452-758C-489A-96E3-90CC2C5BE80B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14A0B75E-B5FD-4B53-BDF0-6D6D46F6A000}" cxnId="{D6538452-758C-489A-96E3-90CC2C5BE80B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315DEA98-9268-4EEC-9D6F-A0F29AD403DA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99E09103-18EA-430D-A492-830872A7BBB8}" cxnId="{3CB8EE13-92EE-42E1-ABF2-D3F7FD9AE98F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E50BE12B-4A1F-408A-AFE8-F403E9F61DA7}" cxnId="{3CB8EE13-92EE-42E1-ABF2-D3F7FD9AE98F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0C7633DF-7A42-4D0B-B022-408DCA8FD452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DF294101-395C-41E1-B981-B91D1AD5FD70}" cxnId="{86B52432-B19C-45CC-91B5-0D21C9F05101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6EFA512-35E6-4936-ADA1-3A25D0BF30F0}" cxnId="{86B52432-B19C-45CC-91B5-0D21C9F05101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02F11743-AAA4-43B6-B2A2-59A166EF1794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084061E9-E8C0-44FA-99BD-1BDC9948DFC2}" cxnId="{3930AD02-2E50-499D-B221-241C261BEC6E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F0A4409-DCC4-493E-869C-F8BDF13D46FD}" cxnId="{3930AD02-2E50-499D-B221-241C261BEC6E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A2A3893-CB43-4D7A-865C-E6DBB3FC9CEA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FFC175D5-6EFB-4B2D-927F-A81F95E1BB5E}" cxnId="{1235E020-D498-4F82-B8D9-57DA8BBF7F18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EEF42478-A077-4DE9-A667-28F8042D9D41}" cxnId="{1235E020-D498-4F82-B8D9-57DA8BBF7F18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34623738-40F3-41D8-A9D4-5414A4ECAC5D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6B14276E-AE7A-419C-88DA-A8121C73DC81}" cxnId="{4D2109AB-BE40-4C6E-8258-CE33B6647711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60C4994-10EA-4FF5-BAAA-1789D2F5363F}" cxnId="{4D2109AB-BE40-4C6E-8258-CE33B6647711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C85103C3-A24F-434E-B12D-11590BE0D454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endParaRPr lang="zh-CN" altLang="en-US" sz="1400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6A472D4B-55CC-4FDD-A560-A0443861B48E}" cxnId="{69F977E6-59FA-4B36-B9A3-959647C5071B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868D94B2-5F04-4010-8146-736CF807B0DA}" cxnId="{69F977E6-59FA-4B36-B9A3-959647C5071B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0E65FE7-7220-4265-8E40-5F31180F3B87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ACA343B0-1058-4F79-89D2-DACF4F59CC30}" cxnId="{8C633384-3A01-4F5B-BDF0-6F04309C4156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AEA3CD93-93BB-4379-9D83-93B7266BBC71}" cxnId="{8C633384-3A01-4F5B-BDF0-6F04309C4156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5E909E57-3F02-4E59-B1B7-F9E1F3E3929B}">
      <dgm:prSet phldrT="[文本]"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0CD547A4-9063-4426-9A2B-F32E258559FA}" cxnId="{32E5E57D-7D44-489A-8039-F8AF4A9F562B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82611945-10C8-4A99-B665-5F1DA1DB1ACD}" cxnId="{32E5E57D-7D44-489A-8039-F8AF4A9F562B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6AA0F35-08A6-4165-A6BC-A79C12A0153A}">
      <dgm:prSet phldrT="[文本]" custT="1"/>
      <dgm:spPr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非税票产品线</a:t>
          </a:r>
        </a:p>
      </dgm:t>
    </dgm:pt>
    <dgm:pt modelId="{2A39BAE5-448B-498A-A959-D0EAC56E0AF0}" cxnId="{B742E287-D8EA-4109-98A5-DE694AA17744}" type="parTrans">
      <dgm:prSet/>
      <dgm:spPr/>
      <dgm:t>
        <a:bodyPr/>
        <a:lstStyle/>
        <a:p>
          <a:endParaRPr lang="zh-CN" altLang="en-US" sz="1400"/>
        </a:p>
      </dgm:t>
    </dgm:pt>
    <dgm:pt modelId="{F14B504C-6A80-4B88-9CCA-0938B8575474}" cxnId="{B742E287-D8EA-4109-98A5-DE694AA17744}" type="sibTrans">
      <dgm:prSet/>
      <dgm:spPr/>
      <dgm:t>
        <a:bodyPr/>
        <a:lstStyle/>
        <a:p>
          <a:endParaRPr lang="zh-CN" altLang="en-US" sz="1400"/>
        </a:p>
      </dgm:t>
    </dgm:pt>
    <dgm:pt modelId="{9775601A-6E5A-4E2F-9BD7-5AC3F1DBB4D7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>
            <a:buNone/>
          </a:pPr>
          <a:r>
            <a:rPr lang="zh-CN" altLang="en-US" sz="14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财政票据销项产品</a:t>
          </a:r>
          <a:endParaRPr lang="zh-CN" altLang="en-US" sz="1400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3C2E0C14-D893-4FF8-9BC2-4924D21CDF97}" cxnId="{7F2A82A4-0CFF-482A-B14A-F1013A0B21CD}" type="parTrans">
      <dgm:prSet/>
      <dgm:spPr/>
      <dgm:t>
        <a:bodyPr/>
        <a:lstStyle/>
        <a:p>
          <a:endParaRPr lang="zh-CN" altLang="en-US" sz="1400"/>
        </a:p>
      </dgm:t>
    </dgm:pt>
    <dgm:pt modelId="{37486841-A904-4735-9A61-A1507FEB8D90}" cxnId="{7F2A82A4-0CFF-482A-B14A-F1013A0B21CD}" type="sibTrans">
      <dgm:prSet/>
      <dgm:spPr/>
      <dgm:t>
        <a:bodyPr/>
        <a:lstStyle/>
        <a:p>
          <a:endParaRPr lang="zh-CN" altLang="en-US" sz="1400"/>
        </a:p>
      </dgm:t>
    </dgm:pt>
    <dgm:pt modelId="{195DA103-26A7-450B-BD9E-D3FC19A09232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财政票据进项产品</a:t>
          </a:r>
        </a:p>
      </dgm:t>
    </dgm:pt>
    <dgm:pt modelId="{2F88B039-4517-415E-83CD-42A6FC9B77FC}" cxnId="{84C005FA-9AE7-49E0-B1EC-57CE3877028C}" type="parTrans">
      <dgm:prSet/>
      <dgm:spPr/>
      <dgm:t>
        <a:bodyPr/>
        <a:lstStyle/>
        <a:p>
          <a:endParaRPr lang="zh-CN" altLang="en-US" sz="1400"/>
        </a:p>
      </dgm:t>
    </dgm:pt>
    <dgm:pt modelId="{ADA23AFB-8052-4147-BEC1-E595476DDB54}" cxnId="{84C005FA-9AE7-49E0-B1EC-57CE3877028C}" type="sibTrans">
      <dgm:prSet/>
      <dgm:spPr/>
      <dgm:t>
        <a:bodyPr/>
        <a:lstStyle/>
        <a:p>
          <a:endParaRPr lang="zh-CN" altLang="en-US" sz="1400"/>
        </a:p>
      </dgm:t>
    </dgm:pt>
    <dgm:pt modelId="{2A94D47E-1E72-4F47-91FF-9261BDE27D4B}" type="pres">
      <dgm:prSet presAssocID="{AA2A19EE-5D14-48A1-BBB0-1D8681857AC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277833-A6A5-44D2-A781-961BB68AB051}" type="pres">
      <dgm:prSet presAssocID="{BD0211A1-7E06-4D2B-8C62-C54BC4B3D17B}" presName="vertOne" presStyleCnt="0"/>
      <dgm:spPr/>
    </dgm:pt>
    <dgm:pt modelId="{70494C9C-BD3B-4537-A97E-F5734E8F9B95}" type="pres">
      <dgm:prSet presAssocID="{BD0211A1-7E06-4D2B-8C62-C54BC4B3D17B}" presName="txOne" presStyleLbl="node0" presStyleIdx="0" presStyleCnt="1">
        <dgm:presLayoutVars>
          <dgm:chPref val="3"/>
        </dgm:presLayoutVars>
      </dgm:prSet>
      <dgm:spPr/>
    </dgm:pt>
    <dgm:pt modelId="{3444716A-5935-4E69-A6BC-630D4376FE65}" type="pres">
      <dgm:prSet presAssocID="{BD0211A1-7E06-4D2B-8C62-C54BC4B3D17B}" presName="parTransOne" presStyleCnt="0"/>
      <dgm:spPr/>
    </dgm:pt>
    <dgm:pt modelId="{40A455CE-C4D7-4D6F-A619-79AB0D391673}" type="pres">
      <dgm:prSet presAssocID="{BD0211A1-7E06-4D2B-8C62-C54BC4B3D17B}" presName="horzOne" presStyleCnt="0"/>
      <dgm:spPr/>
    </dgm:pt>
    <dgm:pt modelId="{4137D53C-60EB-4D76-9779-4B0734DF81C6}" type="pres">
      <dgm:prSet presAssocID="{86ECCE7C-9A23-4FC4-82D4-6EFE0808F3A2}" presName="vertTwo" presStyleCnt="0"/>
      <dgm:spPr/>
    </dgm:pt>
    <dgm:pt modelId="{11CBD823-69A3-45E9-A03F-A5C8E2B8574D}" type="pres">
      <dgm:prSet presAssocID="{86ECCE7C-9A23-4FC4-82D4-6EFE0808F3A2}" presName="txTwo" presStyleLbl="node2" presStyleIdx="0" presStyleCnt="6">
        <dgm:presLayoutVars>
          <dgm:chPref val="3"/>
        </dgm:presLayoutVars>
      </dgm:prSet>
      <dgm:spPr/>
    </dgm:pt>
    <dgm:pt modelId="{4C753B63-C6F5-4E6B-A217-AE89CACBA9A7}" type="pres">
      <dgm:prSet presAssocID="{86ECCE7C-9A23-4FC4-82D4-6EFE0808F3A2}" presName="parTransTwo" presStyleCnt="0"/>
      <dgm:spPr/>
    </dgm:pt>
    <dgm:pt modelId="{A9CCBBF2-885D-4EC1-A380-59BDE685E078}" type="pres">
      <dgm:prSet presAssocID="{86ECCE7C-9A23-4FC4-82D4-6EFE0808F3A2}" presName="horzTwo" presStyleCnt="0"/>
      <dgm:spPr/>
    </dgm:pt>
    <dgm:pt modelId="{B7B12008-92C3-414F-ACD6-EFE90F479098}" type="pres">
      <dgm:prSet presAssocID="{E6F51AC9-050B-48F1-9B5C-E92FE061280B}" presName="vertThree" presStyleCnt="0"/>
      <dgm:spPr/>
    </dgm:pt>
    <dgm:pt modelId="{DE46B722-7ACD-419C-A9DF-3D340568148C}" type="pres">
      <dgm:prSet presAssocID="{E6F51AC9-050B-48F1-9B5C-E92FE061280B}" presName="txThree" presStyleLbl="node3" presStyleIdx="0" presStyleCnt="6">
        <dgm:presLayoutVars>
          <dgm:chPref val="3"/>
        </dgm:presLayoutVars>
      </dgm:prSet>
      <dgm:spPr>
        <a:xfrm>
          <a:off x="4061" y="929960"/>
          <a:ext cx="1895103" cy="416663"/>
        </a:xfrm>
        <a:prstGeom prst="roundRect">
          <a:avLst>
            <a:gd name="adj" fmla="val 10000"/>
          </a:avLst>
        </a:prstGeom>
      </dgm:spPr>
    </dgm:pt>
    <dgm:pt modelId="{ED41310A-BE67-4687-B779-85A2F75A787F}" type="pres">
      <dgm:prSet presAssocID="{E6F51AC9-050B-48F1-9B5C-E92FE061280B}" presName="parTransThree" presStyleCnt="0"/>
      <dgm:spPr/>
    </dgm:pt>
    <dgm:pt modelId="{2F3EA654-217D-433B-A44C-6890C12AF5DA}" type="pres">
      <dgm:prSet presAssocID="{E6F51AC9-050B-48F1-9B5C-E92FE061280B}" presName="horzThree" presStyleCnt="0"/>
      <dgm:spPr/>
    </dgm:pt>
    <dgm:pt modelId="{2618E0D6-F95C-4C05-9EE6-7361E02C9F2B}" type="pres">
      <dgm:prSet presAssocID="{286E707E-7080-4D4A-AD62-DA8911CC6C57}" presName="vertFour" presStyleCnt="0">
        <dgm:presLayoutVars>
          <dgm:chPref val="3"/>
        </dgm:presLayoutVars>
      </dgm:prSet>
      <dgm:spPr/>
    </dgm:pt>
    <dgm:pt modelId="{DD7B2E30-14FB-4B62-B8E9-4F5C332937D7}" type="pres">
      <dgm:prSet presAssocID="{286E707E-7080-4D4A-AD62-DA8911CC6C57}" presName="txFour" presStyleLbl="node4" presStyleIdx="0" presStyleCnt="41">
        <dgm:presLayoutVars>
          <dgm:chPref val="3"/>
        </dgm:presLayoutVars>
      </dgm:prSet>
      <dgm:spPr>
        <a:xfrm>
          <a:off x="4061" y="1393322"/>
          <a:ext cx="1895103" cy="416663"/>
        </a:xfrm>
        <a:prstGeom prst="roundRect">
          <a:avLst>
            <a:gd name="adj" fmla="val 10000"/>
          </a:avLst>
        </a:prstGeom>
      </dgm:spPr>
    </dgm:pt>
    <dgm:pt modelId="{F2569270-E37C-45FC-809D-7ECC3E128165}" type="pres">
      <dgm:prSet presAssocID="{286E707E-7080-4D4A-AD62-DA8911CC6C57}" presName="parTransFour" presStyleCnt="0"/>
      <dgm:spPr/>
    </dgm:pt>
    <dgm:pt modelId="{C11AE6E9-5432-498C-9AA1-F748348FA3B2}" type="pres">
      <dgm:prSet presAssocID="{286E707E-7080-4D4A-AD62-DA8911CC6C57}" presName="horzFour" presStyleCnt="0"/>
      <dgm:spPr/>
    </dgm:pt>
    <dgm:pt modelId="{80B71E1E-7DAD-475D-AA97-3061F8EB0F95}" type="pres">
      <dgm:prSet presAssocID="{F6076EFE-779A-4E21-8000-5A95DD67A31D}" presName="vertFour" presStyleCnt="0">
        <dgm:presLayoutVars>
          <dgm:chPref val="3"/>
        </dgm:presLayoutVars>
      </dgm:prSet>
      <dgm:spPr/>
    </dgm:pt>
    <dgm:pt modelId="{E1F0F9A4-72BA-4C8F-B2A3-6062E862C73E}" type="pres">
      <dgm:prSet presAssocID="{F6076EFE-779A-4E21-8000-5A95DD67A31D}" presName="txFour" presStyleLbl="node4" presStyleIdx="1" presStyleCnt="41">
        <dgm:presLayoutVars>
          <dgm:chPref val="3"/>
        </dgm:presLayoutVars>
      </dgm:prSet>
      <dgm:spPr>
        <a:xfrm>
          <a:off x="4061" y="1856684"/>
          <a:ext cx="1895103" cy="416663"/>
        </a:xfrm>
        <a:prstGeom prst="roundRect">
          <a:avLst>
            <a:gd name="adj" fmla="val 10000"/>
          </a:avLst>
        </a:prstGeom>
      </dgm:spPr>
    </dgm:pt>
    <dgm:pt modelId="{7B6C18FD-4F1E-4C54-8CE3-6959D8BB7B1C}" type="pres">
      <dgm:prSet presAssocID="{F6076EFE-779A-4E21-8000-5A95DD67A31D}" presName="parTransFour" presStyleCnt="0"/>
      <dgm:spPr/>
    </dgm:pt>
    <dgm:pt modelId="{299932C1-DD2F-42AA-87D3-7E22350598DA}" type="pres">
      <dgm:prSet presAssocID="{F6076EFE-779A-4E21-8000-5A95DD67A31D}" presName="horzFour" presStyleCnt="0"/>
      <dgm:spPr/>
    </dgm:pt>
    <dgm:pt modelId="{EA0C09F7-4E68-4A00-871A-2ED25100D95D}" type="pres">
      <dgm:prSet presAssocID="{76C1C4DC-7B69-4908-B202-A08E12AF6AA5}" presName="vertFour" presStyleCnt="0">
        <dgm:presLayoutVars>
          <dgm:chPref val="3"/>
        </dgm:presLayoutVars>
      </dgm:prSet>
      <dgm:spPr/>
    </dgm:pt>
    <dgm:pt modelId="{C01C6A1F-3516-4D9C-AF13-DDBF26A6A860}" type="pres">
      <dgm:prSet presAssocID="{76C1C4DC-7B69-4908-B202-A08E12AF6AA5}" presName="txFour" presStyleLbl="node4" presStyleIdx="2" presStyleCnt="41">
        <dgm:presLayoutVars>
          <dgm:chPref val="3"/>
        </dgm:presLayoutVars>
      </dgm:prSet>
      <dgm:spPr>
        <a:xfrm>
          <a:off x="4061" y="2320046"/>
          <a:ext cx="1895103" cy="416663"/>
        </a:xfrm>
        <a:prstGeom prst="roundRect">
          <a:avLst>
            <a:gd name="adj" fmla="val 10000"/>
          </a:avLst>
        </a:prstGeom>
      </dgm:spPr>
    </dgm:pt>
    <dgm:pt modelId="{698B6334-4BE1-4282-A9BB-924171EA3D8A}" type="pres">
      <dgm:prSet presAssocID="{76C1C4DC-7B69-4908-B202-A08E12AF6AA5}" presName="parTransFour" presStyleCnt="0"/>
      <dgm:spPr/>
    </dgm:pt>
    <dgm:pt modelId="{593EBE3B-4471-49C7-BAF6-BA8EEAF771E3}" type="pres">
      <dgm:prSet presAssocID="{76C1C4DC-7B69-4908-B202-A08E12AF6AA5}" presName="horzFour" presStyleCnt="0"/>
      <dgm:spPr/>
    </dgm:pt>
    <dgm:pt modelId="{21266E14-CAEB-4976-816E-12CEAAEB780E}" type="pres">
      <dgm:prSet presAssocID="{DA39070D-A9D5-4356-BFB1-399E6C278200}" presName="vertFour" presStyleCnt="0">
        <dgm:presLayoutVars>
          <dgm:chPref val="3"/>
        </dgm:presLayoutVars>
      </dgm:prSet>
      <dgm:spPr/>
    </dgm:pt>
    <dgm:pt modelId="{2B935645-8F98-4CF9-822E-AAA9F699DE8B}" type="pres">
      <dgm:prSet presAssocID="{DA39070D-A9D5-4356-BFB1-399E6C278200}" presName="txFour" presStyleLbl="node4" presStyleIdx="3" presStyleCnt="41">
        <dgm:presLayoutVars>
          <dgm:chPref val="3"/>
        </dgm:presLayoutVars>
      </dgm:prSet>
      <dgm:spPr>
        <a:xfrm>
          <a:off x="4061" y="2783408"/>
          <a:ext cx="1895103" cy="416663"/>
        </a:xfrm>
        <a:prstGeom prst="roundRect">
          <a:avLst>
            <a:gd name="adj" fmla="val 10000"/>
          </a:avLst>
        </a:prstGeom>
      </dgm:spPr>
    </dgm:pt>
    <dgm:pt modelId="{79B7BFF5-9DDC-4E4C-82A1-DB19E82EA868}" type="pres">
      <dgm:prSet presAssocID="{DA39070D-A9D5-4356-BFB1-399E6C278200}" presName="parTransFour" presStyleCnt="0"/>
      <dgm:spPr/>
    </dgm:pt>
    <dgm:pt modelId="{6AF48AC6-C1BE-4410-B0B3-F60C0AB12B0E}" type="pres">
      <dgm:prSet presAssocID="{DA39070D-A9D5-4356-BFB1-399E6C278200}" presName="horzFour" presStyleCnt="0"/>
      <dgm:spPr/>
    </dgm:pt>
    <dgm:pt modelId="{D6553894-EED8-45C5-9938-84F3D0066410}" type="pres">
      <dgm:prSet presAssocID="{67DD529B-E056-4563-858C-E48608CCEE50}" presName="vertFour" presStyleCnt="0">
        <dgm:presLayoutVars>
          <dgm:chPref val="3"/>
        </dgm:presLayoutVars>
      </dgm:prSet>
      <dgm:spPr/>
    </dgm:pt>
    <dgm:pt modelId="{687AD652-589C-4DD1-8B17-52367D82F94A}" type="pres">
      <dgm:prSet presAssocID="{67DD529B-E056-4563-858C-E48608CCEE50}" presName="txFour" presStyleLbl="node4" presStyleIdx="4" presStyleCnt="41" custLinFactNeighborX="-214" custLinFactNeighborY="6934">
        <dgm:presLayoutVars>
          <dgm:chPref val="3"/>
        </dgm:presLayoutVars>
      </dgm:prSet>
      <dgm:spPr>
        <a:xfrm>
          <a:off x="4061" y="3246770"/>
          <a:ext cx="1895103" cy="416663"/>
        </a:xfrm>
        <a:prstGeom prst="roundRect">
          <a:avLst>
            <a:gd name="adj" fmla="val 10000"/>
          </a:avLst>
        </a:prstGeom>
      </dgm:spPr>
    </dgm:pt>
    <dgm:pt modelId="{0FD05CB1-3075-4781-8D37-359366866C01}" type="pres">
      <dgm:prSet presAssocID="{67DD529B-E056-4563-858C-E48608CCEE50}" presName="parTransFour" presStyleCnt="0"/>
      <dgm:spPr/>
    </dgm:pt>
    <dgm:pt modelId="{2E93B3BD-ED85-4B7A-B675-372DDDF39EFA}" type="pres">
      <dgm:prSet presAssocID="{67DD529B-E056-4563-858C-E48608CCEE50}" presName="horzFour" presStyleCnt="0"/>
      <dgm:spPr/>
    </dgm:pt>
    <dgm:pt modelId="{BB97C1D7-FAA3-45EB-A36D-9D534B80D926}" type="pres">
      <dgm:prSet presAssocID="{5EA11D89-3B17-45FD-A31F-C74947B1F184}" presName="vertFour" presStyleCnt="0">
        <dgm:presLayoutVars>
          <dgm:chPref val="3"/>
        </dgm:presLayoutVars>
      </dgm:prSet>
      <dgm:spPr/>
    </dgm:pt>
    <dgm:pt modelId="{9385B84C-B9BB-4E39-AFEC-A2F8ADA3D2E4}" type="pres">
      <dgm:prSet presAssocID="{5EA11D89-3B17-45FD-A31F-C74947B1F184}" presName="txFour" presStyleLbl="node4" presStyleIdx="5" presStyleCnt="41" custLinFactNeighborX="0">
        <dgm:presLayoutVars>
          <dgm:chPref val="3"/>
        </dgm:presLayoutVars>
      </dgm:prSet>
      <dgm:spPr>
        <a:xfrm>
          <a:off x="4061" y="3710132"/>
          <a:ext cx="1895103" cy="416663"/>
        </a:xfrm>
        <a:prstGeom prst="roundRect">
          <a:avLst>
            <a:gd name="adj" fmla="val 10000"/>
          </a:avLst>
        </a:prstGeom>
      </dgm:spPr>
    </dgm:pt>
    <dgm:pt modelId="{F9907CF2-BD4C-4B62-A53B-FC07204F45BC}" type="pres">
      <dgm:prSet presAssocID="{5EA11D89-3B17-45FD-A31F-C74947B1F184}" presName="parTransFour" presStyleCnt="0"/>
      <dgm:spPr/>
    </dgm:pt>
    <dgm:pt modelId="{6061669B-E896-4239-845C-08BE66CC23C9}" type="pres">
      <dgm:prSet presAssocID="{5EA11D89-3B17-45FD-A31F-C74947B1F184}" presName="horzFour" presStyleCnt="0"/>
      <dgm:spPr/>
    </dgm:pt>
    <dgm:pt modelId="{B9CDCE70-D75A-4364-9000-5FCF3C3462EE}" type="pres">
      <dgm:prSet presAssocID="{5E909E57-3F02-4E59-B1B7-F9E1F3E3929B}" presName="vertFour" presStyleCnt="0">
        <dgm:presLayoutVars>
          <dgm:chPref val="3"/>
        </dgm:presLayoutVars>
      </dgm:prSet>
      <dgm:spPr/>
    </dgm:pt>
    <dgm:pt modelId="{8756BF15-3032-4605-998E-81E9ECCD724A}" type="pres">
      <dgm:prSet presAssocID="{5E909E57-3F02-4E59-B1B7-F9E1F3E3929B}" presName="txFour" presStyleLbl="node4" presStyleIdx="6" presStyleCnt="41" custLinFactNeighborX="0" custLinFactNeighborY="6934">
        <dgm:presLayoutVars>
          <dgm:chPref val="3"/>
        </dgm:presLayoutVars>
      </dgm:prSet>
      <dgm:spPr>
        <a:xfrm>
          <a:off x="4061" y="4173493"/>
          <a:ext cx="1895103" cy="416663"/>
        </a:xfrm>
        <a:prstGeom prst="roundRect">
          <a:avLst>
            <a:gd name="adj" fmla="val 10000"/>
          </a:avLst>
        </a:prstGeom>
      </dgm:spPr>
    </dgm:pt>
    <dgm:pt modelId="{7EC70CC5-0FD0-447A-9D95-2B9C71E76683}" type="pres">
      <dgm:prSet presAssocID="{5E909E57-3F02-4E59-B1B7-F9E1F3E3929B}" presName="parTransFour" presStyleCnt="0"/>
      <dgm:spPr/>
    </dgm:pt>
    <dgm:pt modelId="{93AA8210-F161-47AF-AAC3-9F523A7A1941}" type="pres">
      <dgm:prSet presAssocID="{5E909E57-3F02-4E59-B1B7-F9E1F3E3929B}" presName="horzFour" presStyleCnt="0"/>
      <dgm:spPr/>
    </dgm:pt>
    <dgm:pt modelId="{D7352742-A84B-4A08-9DF9-0402611BACC7}" type="pres">
      <dgm:prSet presAssocID="{D57FAC92-D979-4D96-B0DD-7AF388B78F8C}" presName="vertFour" presStyleCnt="0">
        <dgm:presLayoutVars>
          <dgm:chPref val="3"/>
        </dgm:presLayoutVars>
      </dgm:prSet>
      <dgm:spPr/>
    </dgm:pt>
    <dgm:pt modelId="{D8666032-0315-4D2C-999A-F83924288D5A}" type="pres">
      <dgm:prSet presAssocID="{D57FAC92-D979-4D96-B0DD-7AF388B78F8C}" presName="txFour" presStyleLbl="node4" presStyleIdx="7" presStyleCnt="41" custLinFactNeighborX="-214" custLinFactNeighborY="777">
        <dgm:presLayoutVars>
          <dgm:chPref val="3"/>
        </dgm:presLayoutVars>
      </dgm:prSet>
      <dgm:spPr>
        <a:xfrm>
          <a:off x="4061" y="4636855"/>
          <a:ext cx="1895103" cy="416663"/>
        </a:xfrm>
        <a:prstGeom prst="roundRect">
          <a:avLst>
            <a:gd name="adj" fmla="val 10000"/>
          </a:avLst>
        </a:prstGeom>
      </dgm:spPr>
    </dgm:pt>
    <dgm:pt modelId="{DD3FDC20-90FF-49DF-8E93-A908253A9BBE}" type="pres">
      <dgm:prSet presAssocID="{D57FAC92-D979-4D96-B0DD-7AF388B78F8C}" presName="horzFour" presStyleCnt="0"/>
      <dgm:spPr/>
    </dgm:pt>
    <dgm:pt modelId="{3841354D-E14F-4E65-8710-7D6B81E770B6}" type="pres">
      <dgm:prSet presAssocID="{C750D7D2-745A-4F65-B48B-D4B0DD03D71A}" presName="sibSpaceTwo" presStyleCnt="0"/>
      <dgm:spPr/>
    </dgm:pt>
    <dgm:pt modelId="{EE251573-6409-4F31-8FE9-D69C23BF8044}" type="pres">
      <dgm:prSet presAssocID="{8C16E241-F262-494E-B8F5-56F5C9029DE8}" presName="vertTwo" presStyleCnt="0"/>
      <dgm:spPr/>
    </dgm:pt>
    <dgm:pt modelId="{A01CC96F-2CCF-4E45-BBAF-E073D5182696}" type="pres">
      <dgm:prSet presAssocID="{8C16E241-F262-494E-B8F5-56F5C9029DE8}" presName="txTwo" presStyleLbl="node2" presStyleIdx="1" presStyleCnt="6">
        <dgm:presLayoutVars>
          <dgm:chPref val="3"/>
        </dgm:presLayoutVars>
      </dgm:prSet>
      <dgm:spPr>
        <a:xfrm>
          <a:off x="2058354" y="466598"/>
          <a:ext cx="1895103" cy="416663"/>
        </a:xfrm>
        <a:prstGeom prst="roundRect">
          <a:avLst>
            <a:gd name="adj" fmla="val 10000"/>
          </a:avLst>
        </a:prstGeom>
      </dgm:spPr>
    </dgm:pt>
    <dgm:pt modelId="{E5E371E9-B5A3-4C17-80C1-EE084D695870}" type="pres">
      <dgm:prSet presAssocID="{8C16E241-F262-494E-B8F5-56F5C9029DE8}" presName="parTransTwo" presStyleCnt="0"/>
      <dgm:spPr/>
    </dgm:pt>
    <dgm:pt modelId="{679AADD1-5ACC-4440-BB4F-41AD7175FA7C}" type="pres">
      <dgm:prSet presAssocID="{8C16E241-F262-494E-B8F5-56F5C9029DE8}" presName="horzTwo" presStyleCnt="0"/>
      <dgm:spPr/>
    </dgm:pt>
    <dgm:pt modelId="{55C34860-5C87-4307-9DC7-065CA44748D6}" type="pres">
      <dgm:prSet presAssocID="{B719AEE8-43E5-438D-8994-034F6051851F}" presName="vertThree" presStyleCnt="0"/>
      <dgm:spPr/>
    </dgm:pt>
    <dgm:pt modelId="{899DAEDB-E013-485D-B670-F12B43D64621}" type="pres">
      <dgm:prSet presAssocID="{B719AEE8-43E5-438D-8994-034F6051851F}" presName="txThree" presStyleLbl="node3" presStyleIdx="1" presStyleCnt="6">
        <dgm:presLayoutVars>
          <dgm:chPref val="3"/>
        </dgm:presLayoutVars>
      </dgm:prSet>
      <dgm:spPr>
        <a:xfrm>
          <a:off x="2058354" y="929960"/>
          <a:ext cx="1895103" cy="416663"/>
        </a:xfrm>
        <a:prstGeom prst="roundRect">
          <a:avLst>
            <a:gd name="adj" fmla="val 10000"/>
          </a:avLst>
        </a:prstGeom>
      </dgm:spPr>
    </dgm:pt>
    <dgm:pt modelId="{B75BDD26-A3F3-4A16-9D56-D2E1CA396093}" type="pres">
      <dgm:prSet presAssocID="{B719AEE8-43E5-438D-8994-034F6051851F}" presName="parTransThree" presStyleCnt="0"/>
      <dgm:spPr/>
    </dgm:pt>
    <dgm:pt modelId="{ADF453FF-CD84-40B3-BEF1-29C40DE1DB6E}" type="pres">
      <dgm:prSet presAssocID="{B719AEE8-43E5-438D-8994-034F6051851F}" presName="horzThree" presStyleCnt="0"/>
      <dgm:spPr/>
    </dgm:pt>
    <dgm:pt modelId="{7C87B543-E999-4B4F-9DBD-976C9BBB1E2A}" type="pres">
      <dgm:prSet presAssocID="{A0696D27-7B28-46D4-887E-443AE3937CAF}" presName="vertFour" presStyleCnt="0">
        <dgm:presLayoutVars>
          <dgm:chPref val="3"/>
        </dgm:presLayoutVars>
      </dgm:prSet>
      <dgm:spPr/>
    </dgm:pt>
    <dgm:pt modelId="{72335BE9-7CA9-430B-90FB-756A5A2C1144}" type="pres">
      <dgm:prSet presAssocID="{A0696D27-7B28-46D4-887E-443AE3937CAF}" presName="txFour" presStyleLbl="node4" presStyleIdx="8" presStyleCnt="41">
        <dgm:presLayoutVars>
          <dgm:chPref val="3"/>
        </dgm:presLayoutVars>
      </dgm:prSet>
      <dgm:spPr>
        <a:xfrm>
          <a:off x="2058354" y="1393322"/>
          <a:ext cx="1895103" cy="416663"/>
        </a:xfrm>
        <a:prstGeom prst="roundRect">
          <a:avLst>
            <a:gd name="adj" fmla="val 10000"/>
          </a:avLst>
        </a:prstGeom>
      </dgm:spPr>
    </dgm:pt>
    <dgm:pt modelId="{7B0A9303-8BA9-41E9-B535-45FD332EB03F}" type="pres">
      <dgm:prSet presAssocID="{A0696D27-7B28-46D4-887E-443AE3937CAF}" presName="parTransFour" presStyleCnt="0"/>
      <dgm:spPr/>
    </dgm:pt>
    <dgm:pt modelId="{3829F406-6D25-412F-BFCE-81A7724D175A}" type="pres">
      <dgm:prSet presAssocID="{A0696D27-7B28-46D4-887E-443AE3937CAF}" presName="horzFour" presStyleCnt="0"/>
      <dgm:spPr/>
    </dgm:pt>
    <dgm:pt modelId="{03A7F6AC-B95C-446B-BD37-7B6C4360F1BB}" type="pres">
      <dgm:prSet presAssocID="{97FF8B34-A4C3-4D1B-B853-BB26B41486ED}" presName="vertFour" presStyleCnt="0">
        <dgm:presLayoutVars>
          <dgm:chPref val="3"/>
        </dgm:presLayoutVars>
      </dgm:prSet>
      <dgm:spPr/>
    </dgm:pt>
    <dgm:pt modelId="{DD03627D-CE37-49C7-A3FC-9B34C2FC50D3}" type="pres">
      <dgm:prSet presAssocID="{97FF8B34-A4C3-4D1B-B853-BB26B41486ED}" presName="txFour" presStyleLbl="node4" presStyleIdx="9" presStyleCnt="41">
        <dgm:presLayoutVars>
          <dgm:chPref val="3"/>
        </dgm:presLayoutVars>
      </dgm:prSet>
      <dgm:spPr>
        <a:xfrm>
          <a:off x="2058354" y="1856684"/>
          <a:ext cx="1895103" cy="416663"/>
        </a:xfrm>
        <a:prstGeom prst="roundRect">
          <a:avLst>
            <a:gd name="adj" fmla="val 10000"/>
          </a:avLst>
        </a:prstGeom>
      </dgm:spPr>
    </dgm:pt>
    <dgm:pt modelId="{4FDF3865-F6E6-4553-8E07-60C8691701CD}" type="pres">
      <dgm:prSet presAssocID="{97FF8B34-A4C3-4D1B-B853-BB26B41486ED}" presName="parTransFour" presStyleCnt="0"/>
      <dgm:spPr/>
    </dgm:pt>
    <dgm:pt modelId="{3DB1A231-DD19-40C3-8550-DE6E03A5577F}" type="pres">
      <dgm:prSet presAssocID="{97FF8B34-A4C3-4D1B-B853-BB26B41486ED}" presName="horzFour" presStyleCnt="0"/>
      <dgm:spPr/>
    </dgm:pt>
    <dgm:pt modelId="{2965C75C-4EF5-470D-A0D5-9938C3E13D01}" type="pres">
      <dgm:prSet presAssocID="{BC3C75BA-581C-4BE3-BED5-45202DC75C87}" presName="vertFour" presStyleCnt="0">
        <dgm:presLayoutVars>
          <dgm:chPref val="3"/>
        </dgm:presLayoutVars>
      </dgm:prSet>
      <dgm:spPr/>
    </dgm:pt>
    <dgm:pt modelId="{45EBD691-41B2-4357-9C14-686E6F7A5CF5}" type="pres">
      <dgm:prSet presAssocID="{BC3C75BA-581C-4BE3-BED5-45202DC75C87}" presName="txFour" presStyleLbl="node4" presStyleIdx="10" presStyleCnt="41">
        <dgm:presLayoutVars>
          <dgm:chPref val="3"/>
        </dgm:presLayoutVars>
      </dgm:prSet>
      <dgm:spPr>
        <a:xfrm>
          <a:off x="2058354" y="2320046"/>
          <a:ext cx="1895103" cy="416663"/>
        </a:xfrm>
        <a:prstGeom prst="roundRect">
          <a:avLst>
            <a:gd name="adj" fmla="val 10000"/>
          </a:avLst>
        </a:prstGeom>
      </dgm:spPr>
    </dgm:pt>
    <dgm:pt modelId="{6D4B22A0-02BD-4B8E-B34C-03D7C737C657}" type="pres">
      <dgm:prSet presAssocID="{BC3C75BA-581C-4BE3-BED5-45202DC75C87}" presName="parTransFour" presStyleCnt="0"/>
      <dgm:spPr/>
    </dgm:pt>
    <dgm:pt modelId="{41AF1D65-7C57-442B-8EFE-CB7B56144F2E}" type="pres">
      <dgm:prSet presAssocID="{BC3C75BA-581C-4BE3-BED5-45202DC75C87}" presName="horzFour" presStyleCnt="0"/>
      <dgm:spPr/>
    </dgm:pt>
    <dgm:pt modelId="{40EB738C-E035-41AD-BAF5-3F7DA1447C3B}" type="pres">
      <dgm:prSet presAssocID="{03775BE1-9EC5-44A8-9502-1E9349C942ED}" presName="vertFour" presStyleCnt="0">
        <dgm:presLayoutVars>
          <dgm:chPref val="3"/>
        </dgm:presLayoutVars>
      </dgm:prSet>
      <dgm:spPr/>
    </dgm:pt>
    <dgm:pt modelId="{C270FE38-4C1F-41B4-98C7-BFE7B4A010CF}" type="pres">
      <dgm:prSet presAssocID="{03775BE1-9EC5-44A8-9502-1E9349C942ED}" presName="txFour" presStyleLbl="node4" presStyleIdx="11" presStyleCnt="41" custLinFactNeighborX="0">
        <dgm:presLayoutVars>
          <dgm:chPref val="3"/>
        </dgm:presLayoutVars>
      </dgm:prSet>
      <dgm:spPr>
        <a:xfrm>
          <a:off x="2058354" y="2783408"/>
          <a:ext cx="1895103" cy="416663"/>
        </a:xfrm>
        <a:prstGeom prst="roundRect">
          <a:avLst>
            <a:gd name="adj" fmla="val 10000"/>
          </a:avLst>
        </a:prstGeom>
      </dgm:spPr>
    </dgm:pt>
    <dgm:pt modelId="{CCEB8134-1A00-430A-A4BB-A3724E7BB118}" type="pres">
      <dgm:prSet presAssocID="{03775BE1-9EC5-44A8-9502-1E9349C942ED}" presName="parTransFour" presStyleCnt="0"/>
      <dgm:spPr/>
    </dgm:pt>
    <dgm:pt modelId="{2C662C14-B214-4DAD-AB7B-57D9637F4ED1}" type="pres">
      <dgm:prSet presAssocID="{03775BE1-9EC5-44A8-9502-1E9349C942ED}" presName="horzFour" presStyleCnt="0"/>
      <dgm:spPr/>
    </dgm:pt>
    <dgm:pt modelId="{CED6C451-4240-4721-BFB1-E8E118F5FD06}" type="pres">
      <dgm:prSet presAssocID="{3FCFCFEE-27CF-4208-98ED-1F6017A4B443}" presName="vertFour" presStyleCnt="0">
        <dgm:presLayoutVars>
          <dgm:chPref val="3"/>
        </dgm:presLayoutVars>
      </dgm:prSet>
      <dgm:spPr/>
    </dgm:pt>
    <dgm:pt modelId="{D97F3AC1-6110-4D9A-ABCA-29A371910906}" type="pres">
      <dgm:prSet presAssocID="{3FCFCFEE-27CF-4208-98ED-1F6017A4B443}" presName="txFour" presStyleLbl="node4" presStyleIdx="12" presStyleCnt="41" custLinFactNeighborX="0">
        <dgm:presLayoutVars>
          <dgm:chPref val="3"/>
        </dgm:presLayoutVars>
      </dgm:prSet>
      <dgm:spPr>
        <a:xfrm>
          <a:off x="2058354" y="3246770"/>
          <a:ext cx="1895103" cy="416663"/>
        </a:xfrm>
        <a:prstGeom prst="roundRect">
          <a:avLst>
            <a:gd name="adj" fmla="val 10000"/>
          </a:avLst>
        </a:prstGeom>
      </dgm:spPr>
    </dgm:pt>
    <dgm:pt modelId="{53074264-DEAD-4EDE-9BA4-997A7D89F2E5}" type="pres">
      <dgm:prSet presAssocID="{3FCFCFEE-27CF-4208-98ED-1F6017A4B443}" presName="parTransFour" presStyleCnt="0"/>
      <dgm:spPr/>
    </dgm:pt>
    <dgm:pt modelId="{1A827A5D-ADE1-428E-9FEB-1A2D9083BE92}" type="pres">
      <dgm:prSet presAssocID="{3FCFCFEE-27CF-4208-98ED-1F6017A4B443}" presName="horzFour" presStyleCnt="0"/>
      <dgm:spPr/>
    </dgm:pt>
    <dgm:pt modelId="{F6885644-4EF3-42AE-8E5D-E4043EE31C81}" type="pres">
      <dgm:prSet presAssocID="{7D856BC7-DB39-4062-AB6E-0C34CF71FD6A}" presName="vertFour" presStyleCnt="0">
        <dgm:presLayoutVars>
          <dgm:chPref val="3"/>
        </dgm:presLayoutVars>
      </dgm:prSet>
      <dgm:spPr/>
    </dgm:pt>
    <dgm:pt modelId="{6F0E12BB-900D-45CF-BD15-B3077FBE06D5}" type="pres">
      <dgm:prSet presAssocID="{7D856BC7-DB39-4062-AB6E-0C34CF71FD6A}" presName="txFour" presStyleLbl="node4" presStyleIdx="13" presStyleCnt="41" custLinFactNeighborX="0">
        <dgm:presLayoutVars>
          <dgm:chPref val="3"/>
        </dgm:presLayoutVars>
      </dgm:prSet>
      <dgm:spPr>
        <a:xfrm>
          <a:off x="2058354" y="3710132"/>
          <a:ext cx="1895103" cy="416663"/>
        </a:xfrm>
        <a:prstGeom prst="roundRect">
          <a:avLst>
            <a:gd name="adj" fmla="val 10000"/>
          </a:avLst>
        </a:prstGeom>
      </dgm:spPr>
    </dgm:pt>
    <dgm:pt modelId="{35FC50AB-4212-4130-A0C9-FBAAFFA3DE6F}" type="pres">
      <dgm:prSet presAssocID="{7D856BC7-DB39-4062-AB6E-0C34CF71FD6A}" presName="parTransFour" presStyleCnt="0"/>
      <dgm:spPr/>
    </dgm:pt>
    <dgm:pt modelId="{18F7CD81-2D06-4259-9895-653551AB07C3}" type="pres">
      <dgm:prSet presAssocID="{7D856BC7-DB39-4062-AB6E-0C34CF71FD6A}" presName="horzFour" presStyleCnt="0"/>
      <dgm:spPr/>
    </dgm:pt>
    <dgm:pt modelId="{CBD1B61D-EA6F-4A1D-83DB-097CC60466F0}" type="pres">
      <dgm:prSet presAssocID="{90E65FE7-7220-4265-8E40-5F31180F3B87}" presName="vertFour" presStyleCnt="0">
        <dgm:presLayoutVars>
          <dgm:chPref val="3"/>
        </dgm:presLayoutVars>
      </dgm:prSet>
      <dgm:spPr/>
    </dgm:pt>
    <dgm:pt modelId="{B5011118-1DC2-4F88-9C18-EA94C9FD690A}" type="pres">
      <dgm:prSet presAssocID="{90E65FE7-7220-4265-8E40-5F31180F3B87}" presName="txFour" presStyleLbl="node4" presStyleIdx="14" presStyleCnt="41">
        <dgm:presLayoutVars>
          <dgm:chPref val="3"/>
        </dgm:presLayoutVars>
      </dgm:prSet>
      <dgm:spPr>
        <a:xfrm>
          <a:off x="2058354" y="4173493"/>
          <a:ext cx="1895103" cy="416663"/>
        </a:xfrm>
        <a:prstGeom prst="roundRect">
          <a:avLst>
            <a:gd name="adj" fmla="val 10000"/>
          </a:avLst>
        </a:prstGeom>
      </dgm:spPr>
    </dgm:pt>
    <dgm:pt modelId="{F17A940E-C442-4E6F-AAA8-3E25133FBC59}" type="pres">
      <dgm:prSet presAssocID="{90E65FE7-7220-4265-8E40-5F31180F3B87}" presName="parTransFour" presStyleCnt="0"/>
      <dgm:spPr/>
    </dgm:pt>
    <dgm:pt modelId="{B4CA09BA-565E-4ACD-95C3-B1699B8C3240}" type="pres">
      <dgm:prSet presAssocID="{90E65FE7-7220-4265-8E40-5F31180F3B87}" presName="horzFour" presStyleCnt="0"/>
      <dgm:spPr/>
    </dgm:pt>
    <dgm:pt modelId="{7D03BD1A-FADF-4CC7-A62C-A520ACB2622B}" type="pres">
      <dgm:prSet presAssocID="{34DBEC80-879F-43EC-80A3-1B1EE0647609}" presName="vertFour" presStyleCnt="0">
        <dgm:presLayoutVars>
          <dgm:chPref val="3"/>
        </dgm:presLayoutVars>
      </dgm:prSet>
      <dgm:spPr/>
    </dgm:pt>
    <dgm:pt modelId="{7A0DC525-466F-4894-91B4-CE1D5C89CB19}" type="pres">
      <dgm:prSet presAssocID="{34DBEC80-879F-43EC-80A3-1B1EE0647609}" presName="txFour" presStyleLbl="node4" presStyleIdx="15" presStyleCnt="41">
        <dgm:presLayoutVars>
          <dgm:chPref val="3"/>
        </dgm:presLayoutVars>
      </dgm:prSet>
      <dgm:spPr>
        <a:xfrm>
          <a:off x="2058354" y="4636855"/>
          <a:ext cx="1895103" cy="416663"/>
        </a:xfrm>
        <a:prstGeom prst="roundRect">
          <a:avLst>
            <a:gd name="adj" fmla="val 10000"/>
          </a:avLst>
        </a:prstGeom>
      </dgm:spPr>
    </dgm:pt>
    <dgm:pt modelId="{A687BA55-D8AB-44F7-B645-2762AE0960C1}" type="pres">
      <dgm:prSet presAssocID="{34DBEC80-879F-43EC-80A3-1B1EE0647609}" presName="horzFour" presStyleCnt="0"/>
      <dgm:spPr/>
    </dgm:pt>
    <dgm:pt modelId="{0305CC61-2D8E-4988-974B-C465DB14A0F4}" type="pres">
      <dgm:prSet presAssocID="{7A55A253-70C0-4200-A0FB-786D4BA18632}" presName="sibSpaceTwo" presStyleCnt="0"/>
      <dgm:spPr/>
    </dgm:pt>
    <dgm:pt modelId="{BB6E8A08-2E39-4ECB-BEF0-C469E85D9A92}" type="pres">
      <dgm:prSet presAssocID="{85D65417-DAEA-4C87-8010-77CF0A3A2F5E}" presName="vertTwo" presStyleCnt="0"/>
      <dgm:spPr/>
    </dgm:pt>
    <dgm:pt modelId="{49B7F1F3-2A2B-4C9C-BB08-BA0E05532E32}" type="pres">
      <dgm:prSet presAssocID="{85D65417-DAEA-4C87-8010-77CF0A3A2F5E}" presName="txTwo" presStyleLbl="node2" presStyleIdx="2" presStyleCnt="6">
        <dgm:presLayoutVars>
          <dgm:chPref val="3"/>
        </dgm:presLayoutVars>
      </dgm:prSet>
      <dgm:spPr>
        <a:xfrm>
          <a:off x="4112646" y="466598"/>
          <a:ext cx="1895103" cy="416663"/>
        </a:xfrm>
        <a:prstGeom prst="roundRect">
          <a:avLst>
            <a:gd name="adj" fmla="val 10000"/>
          </a:avLst>
        </a:prstGeom>
      </dgm:spPr>
    </dgm:pt>
    <dgm:pt modelId="{09A9691F-86F8-4E88-9F30-DE0070ACC478}" type="pres">
      <dgm:prSet presAssocID="{85D65417-DAEA-4C87-8010-77CF0A3A2F5E}" presName="parTransTwo" presStyleCnt="0"/>
      <dgm:spPr/>
    </dgm:pt>
    <dgm:pt modelId="{91798B6C-5D77-48F9-90BA-6FEE2F465DEF}" type="pres">
      <dgm:prSet presAssocID="{85D65417-DAEA-4C87-8010-77CF0A3A2F5E}" presName="horzTwo" presStyleCnt="0"/>
      <dgm:spPr/>
    </dgm:pt>
    <dgm:pt modelId="{9B126851-9D12-429B-9DE6-0FB04EB1B471}" type="pres">
      <dgm:prSet presAssocID="{F5EB012F-F7FA-4805-959F-6E329FA592A4}" presName="vertThree" presStyleCnt="0"/>
      <dgm:spPr/>
    </dgm:pt>
    <dgm:pt modelId="{6D57C5F6-41CC-463C-B4D5-396BDD3703E0}" type="pres">
      <dgm:prSet presAssocID="{F5EB012F-F7FA-4805-959F-6E329FA592A4}" presName="txThree" presStyleLbl="node3" presStyleIdx="2" presStyleCnt="6">
        <dgm:presLayoutVars>
          <dgm:chPref val="3"/>
        </dgm:presLayoutVars>
      </dgm:prSet>
      <dgm:spPr/>
    </dgm:pt>
    <dgm:pt modelId="{7527C066-376D-4898-AE43-83CFDC7D0B1F}" type="pres">
      <dgm:prSet presAssocID="{F5EB012F-F7FA-4805-959F-6E329FA592A4}" presName="parTransThree" presStyleCnt="0"/>
      <dgm:spPr/>
    </dgm:pt>
    <dgm:pt modelId="{C2C93AE5-6084-479D-A438-CC6708785B35}" type="pres">
      <dgm:prSet presAssocID="{F5EB012F-F7FA-4805-959F-6E329FA592A4}" presName="horzThree" presStyleCnt="0"/>
      <dgm:spPr/>
    </dgm:pt>
    <dgm:pt modelId="{54D6CE3C-B597-40DF-9E83-A088C90D00F4}" type="pres">
      <dgm:prSet presAssocID="{1B5CE2D3-BAFF-4F07-BE6D-5CBDC2BD896E}" presName="vertFour" presStyleCnt="0">
        <dgm:presLayoutVars>
          <dgm:chPref val="3"/>
        </dgm:presLayoutVars>
      </dgm:prSet>
      <dgm:spPr/>
    </dgm:pt>
    <dgm:pt modelId="{4D2A4EAD-3AAF-4AAD-95AF-59528CD20D3B}" type="pres">
      <dgm:prSet presAssocID="{1B5CE2D3-BAFF-4F07-BE6D-5CBDC2BD896E}" presName="txFour" presStyleLbl="node4" presStyleIdx="16" presStyleCnt="41">
        <dgm:presLayoutVars>
          <dgm:chPref val="3"/>
        </dgm:presLayoutVars>
      </dgm:prSet>
      <dgm:spPr>
        <a:xfrm>
          <a:off x="4112646" y="1393322"/>
          <a:ext cx="1895103" cy="416663"/>
        </a:xfrm>
        <a:prstGeom prst="roundRect">
          <a:avLst>
            <a:gd name="adj" fmla="val 10000"/>
          </a:avLst>
        </a:prstGeom>
      </dgm:spPr>
    </dgm:pt>
    <dgm:pt modelId="{1F2AF794-C469-4167-B6D7-EB6137ED22EE}" type="pres">
      <dgm:prSet presAssocID="{1B5CE2D3-BAFF-4F07-BE6D-5CBDC2BD896E}" presName="parTransFour" presStyleCnt="0"/>
      <dgm:spPr/>
    </dgm:pt>
    <dgm:pt modelId="{5F94D7A4-A03D-47B5-90F3-084EC955EB55}" type="pres">
      <dgm:prSet presAssocID="{1B5CE2D3-BAFF-4F07-BE6D-5CBDC2BD896E}" presName="horzFour" presStyleCnt="0"/>
      <dgm:spPr/>
    </dgm:pt>
    <dgm:pt modelId="{BD718700-477A-4FAD-BE40-CF8218B7A927}" type="pres">
      <dgm:prSet presAssocID="{88E4B272-4887-4FD6-9F96-E9C27050779B}" presName="vertFour" presStyleCnt="0">
        <dgm:presLayoutVars>
          <dgm:chPref val="3"/>
        </dgm:presLayoutVars>
      </dgm:prSet>
      <dgm:spPr/>
    </dgm:pt>
    <dgm:pt modelId="{448764A1-3805-4F8A-91AC-6F1241ED7D7F}" type="pres">
      <dgm:prSet presAssocID="{88E4B272-4887-4FD6-9F96-E9C27050779B}" presName="txFour" presStyleLbl="node4" presStyleIdx="17" presStyleCnt="41">
        <dgm:presLayoutVars>
          <dgm:chPref val="3"/>
        </dgm:presLayoutVars>
      </dgm:prSet>
      <dgm:spPr>
        <a:xfrm>
          <a:off x="4112646" y="1856684"/>
          <a:ext cx="1895103" cy="416663"/>
        </a:xfrm>
        <a:prstGeom prst="roundRect">
          <a:avLst>
            <a:gd name="adj" fmla="val 10000"/>
          </a:avLst>
        </a:prstGeom>
      </dgm:spPr>
    </dgm:pt>
    <dgm:pt modelId="{6AA1BCB1-FA91-4945-A796-CC2356178FFB}" type="pres">
      <dgm:prSet presAssocID="{88E4B272-4887-4FD6-9F96-E9C27050779B}" presName="parTransFour" presStyleCnt="0"/>
      <dgm:spPr/>
    </dgm:pt>
    <dgm:pt modelId="{A84BA34C-25D0-4258-BCD0-36594AE33C19}" type="pres">
      <dgm:prSet presAssocID="{88E4B272-4887-4FD6-9F96-E9C27050779B}" presName="horzFour" presStyleCnt="0"/>
      <dgm:spPr/>
    </dgm:pt>
    <dgm:pt modelId="{D802DF40-57C0-43D2-B246-8766DFA28E98}" type="pres">
      <dgm:prSet presAssocID="{9FDF3090-C5F4-4453-9FA3-3E19BAA86BB1}" presName="vertFour" presStyleCnt="0">
        <dgm:presLayoutVars>
          <dgm:chPref val="3"/>
        </dgm:presLayoutVars>
      </dgm:prSet>
      <dgm:spPr/>
    </dgm:pt>
    <dgm:pt modelId="{5FB9B727-9297-442A-97D7-CD58067D79F4}" type="pres">
      <dgm:prSet presAssocID="{9FDF3090-C5F4-4453-9FA3-3E19BAA86BB1}" presName="txFour" presStyleLbl="node4" presStyleIdx="18" presStyleCnt="41">
        <dgm:presLayoutVars>
          <dgm:chPref val="3"/>
        </dgm:presLayoutVars>
      </dgm:prSet>
      <dgm:spPr>
        <a:xfrm>
          <a:off x="4112646" y="2320046"/>
          <a:ext cx="1895103" cy="416663"/>
        </a:xfrm>
        <a:prstGeom prst="roundRect">
          <a:avLst>
            <a:gd name="adj" fmla="val 10000"/>
          </a:avLst>
        </a:prstGeom>
      </dgm:spPr>
    </dgm:pt>
    <dgm:pt modelId="{170727ED-1ECB-4BE1-B749-71FE3092D760}" type="pres">
      <dgm:prSet presAssocID="{9FDF3090-C5F4-4453-9FA3-3E19BAA86BB1}" presName="parTransFour" presStyleCnt="0"/>
      <dgm:spPr/>
    </dgm:pt>
    <dgm:pt modelId="{A9B6BAB7-E6AE-4734-8493-331EB1A7BE24}" type="pres">
      <dgm:prSet presAssocID="{9FDF3090-C5F4-4453-9FA3-3E19BAA86BB1}" presName="horzFour" presStyleCnt="0"/>
      <dgm:spPr/>
    </dgm:pt>
    <dgm:pt modelId="{41C1F503-43BF-4605-BDEB-A71F65DF5A92}" type="pres">
      <dgm:prSet presAssocID="{9A63BABA-E000-42FB-A91D-58478CA1ADDB}" presName="vertFour" presStyleCnt="0">
        <dgm:presLayoutVars>
          <dgm:chPref val="3"/>
        </dgm:presLayoutVars>
      </dgm:prSet>
      <dgm:spPr/>
    </dgm:pt>
    <dgm:pt modelId="{00206800-4E53-4551-A8C3-79CB88838690}" type="pres">
      <dgm:prSet presAssocID="{9A63BABA-E000-42FB-A91D-58478CA1ADDB}" presName="txFour" presStyleLbl="node4" presStyleIdx="19" presStyleCnt="41">
        <dgm:presLayoutVars>
          <dgm:chPref val="3"/>
        </dgm:presLayoutVars>
      </dgm:prSet>
      <dgm:spPr>
        <a:xfrm>
          <a:off x="4112646" y="2783408"/>
          <a:ext cx="1895103" cy="416663"/>
        </a:xfrm>
        <a:prstGeom prst="roundRect">
          <a:avLst>
            <a:gd name="adj" fmla="val 10000"/>
          </a:avLst>
        </a:prstGeom>
      </dgm:spPr>
    </dgm:pt>
    <dgm:pt modelId="{64D8BBAE-0143-434E-9AD4-F9205BC8BA7D}" type="pres">
      <dgm:prSet presAssocID="{9A63BABA-E000-42FB-A91D-58478CA1ADDB}" presName="parTransFour" presStyleCnt="0"/>
      <dgm:spPr/>
    </dgm:pt>
    <dgm:pt modelId="{D5032058-7526-44A5-8AAF-1AB3C9995B33}" type="pres">
      <dgm:prSet presAssocID="{9A63BABA-E000-42FB-A91D-58478CA1ADDB}" presName="horzFour" presStyleCnt="0"/>
      <dgm:spPr/>
    </dgm:pt>
    <dgm:pt modelId="{AB42A08A-62F9-4685-96C5-C3255069373D}" type="pres">
      <dgm:prSet presAssocID="{191162A4-E7F6-4A57-A343-103468BB8C87}" presName="vertFour" presStyleCnt="0">
        <dgm:presLayoutVars>
          <dgm:chPref val="3"/>
        </dgm:presLayoutVars>
      </dgm:prSet>
      <dgm:spPr/>
    </dgm:pt>
    <dgm:pt modelId="{029DAF61-7C1A-498F-AD8C-84ECC6897182}" type="pres">
      <dgm:prSet presAssocID="{191162A4-E7F6-4A57-A343-103468BB8C87}" presName="txFour" presStyleLbl="node4" presStyleIdx="20" presStyleCnt="41">
        <dgm:presLayoutVars>
          <dgm:chPref val="3"/>
        </dgm:presLayoutVars>
      </dgm:prSet>
      <dgm:spPr>
        <a:xfrm>
          <a:off x="4112646" y="3246770"/>
          <a:ext cx="1895103" cy="416663"/>
        </a:xfrm>
        <a:prstGeom prst="roundRect">
          <a:avLst>
            <a:gd name="adj" fmla="val 10000"/>
          </a:avLst>
        </a:prstGeom>
      </dgm:spPr>
    </dgm:pt>
    <dgm:pt modelId="{BACCBD1F-7C02-4B02-83C2-4293EEE0128C}" type="pres">
      <dgm:prSet presAssocID="{191162A4-E7F6-4A57-A343-103468BB8C87}" presName="parTransFour" presStyleCnt="0"/>
      <dgm:spPr/>
    </dgm:pt>
    <dgm:pt modelId="{2AF998CE-702E-44E4-8FAA-C412387B345A}" type="pres">
      <dgm:prSet presAssocID="{191162A4-E7F6-4A57-A343-103468BB8C87}" presName="horzFour" presStyleCnt="0"/>
      <dgm:spPr/>
    </dgm:pt>
    <dgm:pt modelId="{D17F616F-FB7D-447D-AC6A-FC56D664E695}" type="pres">
      <dgm:prSet presAssocID="{315DEA98-9268-4EEC-9D6F-A0F29AD403DA}" presName="vertFour" presStyleCnt="0">
        <dgm:presLayoutVars>
          <dgm:chPref val="3"/>
        </dgm:presLayoutVars>
      </dgm:prSet>
      <dgm:spPr/>
    </dgm:pt>
    <dgm:pt modelId="{2CAF4D5E-AA62-4AD7-9C32-3AEE98671320}" type="pres">
      <dgm:prSet presAssocID="{315DEA98-9268-4EEC-9D6F-A0F29AD403DA}" presName="txFour" presStyleLbl="node4" presStyleIdx="21" presStyleCnt="41">
        <dgm:presLayoutVars>
          <dgm:chPref val="3"/>
        </dgm:presLayoutVars>
      </dgm:prSet>
      <dgm:spPr>
        <a:xfrm>
          <a:off x="4112646" y="3710132"/>
          <a:ext cx="1895103" cy="416663"/>
        </a:xfrm>
        <a:prstGeom prst="roundRect">
          <a:avLst>
            <a:gd name="adj" fmla="val 10000"/>
          </a:avLst>
        </a:prstGeom>
      </dgm:spPr>
    </dgm:pt>
    <dgm:pt modelId="{7A48C54D-FA09-42E4-BF5B-F7B9DBDBFC7E}" type="pres">
      <dgm:prSet presAssocID="{315DEA98-9268-4EEC-9D6F-A0F29AD403DA}" presName="parTransFour" presStyleCnt="0"/>
      <dgm:spPr/>
    </dgm:pt>
    <dgm:pt modelId="{40DD9FB0-02C7-4ADA-BFD0-4A2C0062B43B}" type="pres">
      <dgm:prSet presAssocID="{315DEA98-9268-4EEC-9D6F-A0F29AD403DA}" presName="horzFour" presStyleCnt="0"/>
      <dgm:spPr/>
    </dgm:pt>
    <dgm:pt modelId="{F3796169-0F3F-48F5-9C14-145FF01071DB}" type="pres">
      <dgm:prSet presAssocID="{C85103C3-A24F-434E-B12D-11590BE0D454}" presName="vertFour" presStyleCnt="0">
        <dgm:presLayoutVars>
          <dgm:chPref val="3"/>
        </dgm:presLayoutVars>
      </dgm:prSet>
      <dgm:spPr/>
    </dgm:pt>
    <dgm:pt modelId="{86B557C6-0E79-4203-8F03-265E79A31451}" type="pres">
      <dgm:prSet presAssocID="{C85103C3-A24F-434E-B12D-11590BE0D454}" presName="txFour" presStyleLbl="node4" presStyleIdx="22" presStyleCnt="41">
        <dgm:presLayoutVars>
          <dgm:chPref val="3"/>
        </dgm:presLayoutVars>
      </dgm:prSet>
      <dgm:spPr>
        <a:xfrm>
          <a:off x="4112646" y="4173493"/>
          <a:ext cx="1895103" cy="416663"/>
        </a:xfrm>
        <a:prstGeom prst="roundRect">
          <a:avLst>
            <a:gd name="adj" fmla="val 10000"/>
          </a:avLst>
        </a:prstGeom>
      </dgm:spPr>
    </dgm:pt>
    <dgm:pt modelId="{4CE120FE-DB38-4B76-B72C-C805395F7E88}" type="pres">
      <dgm:prSet presAssocID="{C85103C3-A24F-434E-B12D-11590BE0D454}" presName="parTransFour" presStyleCnt="0"/>
      <dgm:spPr/>
    </dgm:pt>
    <dgm:pt modelId="{6A6A024A-B90D-4573-AB80-7AEAF2358F5A}" type="pres">
      <dgm:prSet presAssocID="{C85103C3-A24F-434E-B12D-11590BE0D454}" presName="horzFour" presStyleCnt="0"/>
      <dgm:spPr/>
    </dgm:pt>
    <dgm:pt modelId="{5023AAC8-E026-4F1D-856C-9F57FA07F8AC}" type="pres">
      <dgm:prSet presAssocID="{F10693ED-6AE2-4973-B968-C947DB6EF11E}" presName="vertFour" presStyleCnt="0">
        <dgm:presLayoutVars>
          <dgm:chPref val="3"/>
        </dgm:presLayoutVars>
      </dgm:prSet>
      <dgm:spPr/>
    </dgm:pt>
    <dgm:pt modelId="{AABCD5D4-B248-4BDB-9A2B-8392B2ADF159}" type="pres">
      <dgm:prSet presAssocID="{F10693ED-6AE2-4973-B968-C947DB6EF11E}" presName="txFour" presStyleLbl="node4" presStyleIdx="23" presStyleCnt="41">
        <dgm:presLayoutVars>
          <dgm:chPref val="3"/>
        </dgm:presLayoutVars>
      </dgm:prSet>
      <dgm:spPr>
        <a:xfrm>
          <a:off x="4112646" y="4636855"/>
          <a:ext cx="1895103" cy="416663"/>
        </a:xfrm>
        <a:prstGeom prst="roundRect">
          <a:avLst>
            <a:gd name="adj" fmla="val 10000"/>
          </a:avLst>
        </a:prstGeom>
      </dgm:spPr>
    </dgm:pt>
    <dgm:pt modelId="{C00EE157-ACB8-49FE-8807-B9D16BD9DD36}" type="pres">
      <dgm:prSet presAssocID="{F10693ED-6AE2-4973-B968-C947DB6EF11E}" presName="horzFour" presStyleCnt="0"/>
      <dgm:spPr/>
    </dgm:pt>
    <dgm:pt modelId="{12EE97D2-E83E-4D97-9EDC-BA2D6F9397AD}" type="pres">
      <dgm:prSet presAssocID="{250B9B05-2B6F-4179-855B-B0174889E7EE}" presName="sibSpaceTwo" presStyleCnt="0"/>
      <dgm:spPr/>
    </dgm:pt>
    <dgm:pt modelId="{79316087-315C-4B7E-9C74-34E4AD21DAAC}" type="pres">
      <dgm:prSet presAssocID="{26AA0F35-08A6-4165-A6BC-A79C12A0153A}" presName="vertTwo" presStyleCnt="0"/>
      <dgm:spPr/>
    </dgm:pt>
    <dgm:pt modelId="{4FA0BFF6-A263-45F8-AAED-4B5C1529FA21}" type="pres">
      <dgm:prSet presAssocID="{26AA0F35-08A6-4165-A6BC-A79C12A0153A}" presName="txTwo" presStyleLbl="node2" presStyleIdx="3" presStyleCnt="6">
        <dgm:presLayoutVars>
          <dgm:chPref val="3"/>
        </dgm:presLayoutVars>
      </dgm:prSet>
      <dgm:spPr/>
    </dgm:pt>
    <dgm:pt modelId="{72604B89-AF0B-479A-9D23-04820B1864F9}" type="pres">
      <dgm:prSet presAssocID="{26AA0F35-08A6-4165-A6BC-A79C12A0153A}" presName="parTransTwo" presStyleCnt="0"/>
      <dgm:spPr/>
    </dgm:pt>
    <dgm:pt modelId="{0A7D8A16-F675-4DD1-AB78-8732594E2745}" type="pres">
      <dgm:prSet presAssocID="{26AA0F35-08A6-4165-A6BC-A79C12A0153A}" presName="horzTwo" presStyleCnt="0"/>
      <dgm:spPr/>
    </dgm:pt>
    <dgm:pt modelId="{92DE4754-B9BE-4870-B3C3-54F785925E13}" type="pres">
      <dgm:prSet presAssocID="{9775601A-6E5A-4E2F-9BD7-5AC3F1DBB4D7}" presName="vertThree" presStyleCnt="0"/>
      <dgm:spPr/>
    </dgm:pt>
    <dgm:pt modelId="{F3DFE08B-4688-48E5-B19E-D0D50CB99F81}" type="pres">
      <dgm:prSet presAssocID="{9775601A-6E5A-4E2F-9BD7-5AC3F1DBB4D7}" presName="txThree" presStyleLbl="node3" presStyleIdx="3" presStyleCnt="6">
        <dgm:presLayoutVars>
          <dgm:chPref val="3"/>
        </dgm:presLayoutVars>
      </dgm:prSet>
      <dgm:spPr>
        <a:xfrm>
          <a:off x="6029590" y="929323"/>
          <a:ext cx="1854099" cy="410491"/>
        </a:xfrm>
        <a:prstGeom prst="roundRect">
          <a:avLst>
            <a:gd name="adj" fmla="val 10000"/>
          </a:avLst>
        </a:prstGeom>
      </dgm:spPr>
    </dgm:pt>
    <dgm:pt modelId="{E2240BFC-5BAE-4AE1-B7B3-53CFAAB5DBF6}" type="pres">
      <dgm:prSet presAssocID="{9775601A-6E5A-4E2F-9BD7-5AC3F1DBB4D7}" presName="parTransThree" presStyleCnt="0"/>
      <dgm:spPr/>
    </dgm:pt>
    <dgm:pt modelId="{63CB6BF1-BC14-4BFD-933D-8CBDA96B4430}" type="pres">
      <dgm:prSet presAssocID="{9775601A-6E5A-4E2F-9BD7-5AC3F1DBB4D7}" presName="horzThree" presStyleCnt="0"/>
      <dgm:spPr/>
    </dgm:pt>
    <dgm:pt modelId="{FC36E7E6-95FB-4CD3-9DA2-9DE256278344}" type="pres">
      <dgm:prSet presAssocID="{195DA103-26A7-450B-BD9E-D3FC19A09232}" presName="vertFour" presStyleCnt="0">
        <dgm:presLayoutVars>
          <dgm:chPref val="3"/>
        </dgm:presLayoutVars>
      </dgm:prSet>
      <dgm:spPr/>
    </dgm:pt>
    <dgm:pt modelId="{7C5BB0EE-4205-4FF3-ABE6-D98FEEC48CD9}" type="pres">
      <dgm:prSet presAssocID="{195DA103-26A7-450B-BD9E-D3FC19A09232}" presName="txFour" presStyleLbl="node4" presStyleIdx="24" presStyleCnt="41">
        <dgm:presLayoutVars>
          <dgm:chPref val="3"/>
        </dgm:presLayoutVars>
      </dgm:prSet>
      <dgm:spPr>
        <a:xfrm>
          <a:off x="6029590" y="1393926"/>
          <a:ext cx="1854099" cy="410491"/>
        </a:xfrm>
        <a:prstGeom prst="roundRect">
          <a:avLst>
            <a:gd name="adj" fmla="val 10000"/>
          </a:avLst>
        </a:prstGeom>
      </dgm:spPr>
    </dgm:pt>
    <dgm:pt modelId="{C4825182-63D2-43A4-9CF0-58B569B0CF96}" type="pres">
      <dgm:prSet presAssocID="{195DA103-26A7-450B-BD9E-D3FC19A09232}" presName="horzFour" presStyleCnt="0"/>
      <dgm:spPr/>
    </dgm:pt>
    <dgm:pt modelId="{E95404B7-2142-46A5-AF4D-EE8FD079CE1A}" type="pres">
      <dgm:prSet presAssocID="{F14B504C-6A80-4B88-9CCA-0938B8575474}" presName="sibSpaceTwo" presStyleCnt="0"/>
      <dgm:spPr/>
    </dgm:pt>
    <dgm:pt modelId="{26499CE4-697E-4EDA-AEF0-70A02F0278AC}" type="pres">
      <dgm:prSet presAssocID="{B3C5523E-A59E-47DD-9518-EE7B293C25CF}" presName="vertTwo" presStyleCnt="0"/>
      <dgm:spPr/>
    </dgm:pt>
    <dgm:pt modelId="{2AEDCD8C-A430-4E4E-AE56-BBD0E445B4D6}" type="pres">
      <dgm:prSet presAssocID="{B3C5523E-A59E-47DD-9518-EE7B293C25CF}" presName="txTwo" presStyleLbl="node2" presStyleIdx="4" presStyleCnt="6">
        <dgm:presLayoutVars>
          <dgm:chPref val="3"/>
        </dgm:presLayoutVars>
      </dgm:prSet>
      <dgm:spPr>
        <a:xfrm>
          <a:off x="6166939" y="466598"/>
          <a:ext cx="1895103" cy="416663"/>
        </a:xfrm>
        <a:prstGeom prst="roundRect">
          <a:avLst>
            <a:gd name="adj" fmla="val 10000"/>
          </a:avLst>
        </a:prstGeom>
      </dgm:spPr>
    </dgm:pt>
    <dgm:pt modelId="{30699363-62FE-47B9-8391-E53DAAFB8E6B}" type="pres">
      <dgm:prSet presAssocID="{B3C5523E-A59E-47DD-9518-EE7B293C25CF}" presName="parTransTwo" presStyleCnt="0"/>
      <dgm:spPr/>
    </dgm:pt>
    <dgm:pt modelId="{D119BEA9-F0C1-4788-9C22-8422A51CC85D}" type="pres">
      <dgm:prSet presAssocID="{B3C5523E-A59E-47DD-9518-EE7B293C25CF}" presName="horzTwo" presStyleCnt="0"/>
      <dgm:spPr/>
    </dgm:pt>
    <dgm:pt modelId="{A7D2AFE8-FA32-473C-BEB8-5190BCB5F4F1}" type="pres">
      <dgm:prSet presAssocID="{EDE622EB-62EC-4D54-84E2-CDD8AC55758B}" presName="vertThree" presStyleCnt="0"/>
      <dgm:spPr/>
    </dgm:pt>
    <dgm:pt modelId="{CD9F1E1C-B8E6-4A55-8B11-3C1C0ACCF132}" type="pres">
      <dgm:prSet presAssocID="{EDE622EB-62EC-4D54-84E2-CDD8AC55758B}" presName="txThree" presStyleLbl="node3" presStyleIdx="4" presStyleCnt="6">
        <dgm:presLayoutVars>
          <dgm:chPref val="3"/>
        </dgm:presLayoutVars>
      </dgm:prSet>
      <dgm:spPr>
        <a:xfrm>
          <a:off x="6166939" y="929960"/>
          <a:ext cx="1895103" cy="416663"/>
        </a:xfrm>
        <a:prstGeom prst="roundRect">
          <a:avLst>
            <a:gd name="adj" fmla="val 10000"/>
          </a:avLst>
        </a:prstGeom>
      </dgm:spPr>
    </dgm:pt>
    <dgm:pt modelId="{94D7EC2A-9E55-468C-8806-922EA6E7AB75}" type="pres">
      <dgm:prSet presAssocID="{EDE622EB-62EC-4D54-84E2-CDD8AC55758B}" presName="parTransThree" presStyleCnt="0"/>
      <dgm:spPr/>
    </dgm:pt>
    <dgm:pt modelId="{19EDDDD4-6360-4207-BABC-542DE2F1C8EF}" type="pres">
      <dgm:prSet presAssocID="{EDE622EB-62EC-4D54-84E2-CDD8AC55758B}" presName="horzThree" presStyleCnt="0"/>
      <dgm:spPr/>
    </dgm:pt>
    <dgm:pt modelId="{2F741D12-0FDA-4976-ACEC-2ECD38615D72}" type="pres">
      <dgm:prSet presAssocID="{95014CDA-BEF8-4E06-BAC9-118680DDEF1D}" presName="vertFour" presStyleCnt="0">
        <dgm:presLayoutVars>
          <dgm:chPref val="3"/>
        </dgm:presLayoutVars>
      </dgm:prSet>
      <dgm:spPr/>
    </dgm:pt>
    <dgm:pt modelId="{88E1C0A4-80AF-4148-9A41-91EE095DD354}" type="pres">
      <dgm:prSet presAssocID="{95014CDA-BEF8-4E06-BAC9-118680DDEF1D}" presName="txFour" presStyleLbl="node4" presStyleIdx="25" presStyleCnt="41">
        <dgm:presLayoutVars>
          <dgm:chPref val="3"/>
        </dgm:presLayoutVars>
      </dgm:prSet>
      <dgm:spPr>
        <a:xfrm>
          <a:off x="6166939" y="1393322"/>
          <a:ext cx="1895103" cy="416663"/>
        </a:xfrm>
        <a:prstGeom prst="roundRect">
          <a:avLst>
            <a:gd name="adj" fmla="val 10000"/>
          </a:avLst>
        </a:prstGeom>
      </dgm:spPr>
    </dgm:pt>
    <dgm:pt modelId="{38E82FFA-7350-4169-9CA7-8CDF1E5E85D8}" type="pres">
      <dgm:prSet presAssocID="{95014CDA-BEF8-4E06-BAC9-118680DDEF1D}" presName="parTransFour" presStyleCnt="0"/>
      <dgm:spPr/>
    </dgm:pt>
    <dgm:pt modelId="{4EEA08A4-F519-4DE0-AAFC-55D9C7F79DAD}" type="pres">
      <dgm:prSet presAssocID="{95014CDA-BEF8-4E06-BAC9-118680DDEF1D}" presName="horzFour" presStyleCnt="0"/>
      <dgm:spPr/>
    </dgm:pt>
    <dgm:pt modelId="{38DBDD22-5C91-483C-830E-C9A1FB99622C}" type="pres">
      <dgm:prSet presAssocID="{493D0154-150C-4C23-8BF8-8C836AC4D35F}" presName="vertFour" presStyleCnt="0">
        <dgm:presLayoutVars>
          <dgm:chPref val="3"/>
        </dgm:presLayoutVars>
      </dgm:prSet>
      <dgm:spPr/>
    </dgm:pt>
    <dgm:pt modelId="{2C95CD6A-1F88-430C-979C-6383081F1896}" type="pres">
      <dgm:prSet presAssocID="{493D0154-150C-4C23-8BF8-8C836AC4D35F}" presName="txFour" presStyleLbl="node4" presStyleIdx="26" presStyleCnt="41">
        <dgm:presLayoutVars>
          <dgm:chPref val="3"/>
        </dgm:presLayoutVars>
      </dgm:prSet>
      <dgm:spPr>
        <a:xfrm>
          <a:off x="6166939" y="1856684"/>
          <a:ext cx="1895103" cy="416663"/>
        </a:xfrm>
        <a:prstGeom prst="roundRect">
          <a:avLst>
            <a:gd name="adj" fmla="val 10000"/>
          </a:avLst>
        </a:prstGeom>
      </dgm:spPr>
    </dgm:pt>
    <dgm:pt modelId="{F40EB574-A2BA-4D26-BFFF-A6A46AC0262E}" type="pres">
      <dgm:prSet presAssocID="{493D0154-150C-4C23-8BF8-8C836AC4D35F}" presName="parTransFour" presStyleCnt="0"/>
      <dgm:spPr/>
    </dgm:pt>
    <dgm:pt modelId="{57A3F7A6-2873-4C66-B322-1C1A48224179}" type="pres">
      <dgm:prSet presAssocID="{493D0154-150C-4C23-8BF8-8C836AC4D35F}" presName="horzFour" presStyleCnt="0"/>
      <dgm:spPr/>
    </dgm:pt>
    <dgm:pt modelId="{53E9CEAF-3CF7-444A-81DA-C4AA9A1D992A}" type="pres">
      <dgm:prSet presAssocID="{3CBEC4A9-C8B0-41F4-93AD-CAECA447D7D5}" presName="vertFour" presStyleCnt="0">
        <dgm:presLayoutVars>
          <dgm:chPref val="3"/>
        </dgm:presLayoutVars>
      </dgm:prSet>
      <dgm:spPr/>
    </dgm:pt>
    <dgm:pt modelId="{E7C805AF-923C-41AB-B57A-E85DB0761D19}" type="pres">
      <dgm:prSet presAssocID="{3CBEC4A9-C8B0-41F4-93AD-CAECA447D7D5}" presName="txFour" presStyleLbl="node4" presStyleIdx="27" presStyleCnt="41">
        <dgm:presLayoutVars>
          <dgm:chPref val="3"/>
        </dgm:presLayoutVars>
      </dgm:prSet>
      <dgm:spPr>
        <a:xfrm>
          <a:off x="6166939" y="2320046"/>
          <a:ext cx="1895103" cy="416663"/>
        </a:xfrm>
        <a:prstGeom prst="roundRect">
          <a:avLst>
            <a:gd name="adj" fmla="val 10000"/>
          </a:avLst>
        </a:prstGeom>
      </dgm:spPr>
    </dgm:pt>
    <dgm:pt modelId="{8326F6B1-ABDB-4823-BED0-FBB0E2ABAF2F}" type="pres">
      <dgm:prSet presAssocID="{3CBEC4A9-C8B0-41F4-93AD-CAECA447D7D5}" presName="parTransFour" presStyleCnt="0"/>
      <dgm:spPr/>
    </dgm:pt>
    <dgm:pt modelId="{BF6C8B2C-85F1-4661-82A6-4FF51F1AEDA5}" type="pres">
      <dgm:prSet presAssocID="{3CBEC4A9-C8B0-41F4-93AD-CAECA447D7D5}" presName="horzFour" presStyleCnt="0"/>
      <dgm:spPr/>
    </dgm:pt>
    <dgm:pt modelId="{9F91EA5C-CC1A-4AA8-8947-42B3A78F4A66}" type="pres">
      <dgm:prSet presAssocID="{A2838360-07E7-44A8-85E7-AB8E90C0166F}" presName="vertFour" presStyleCnt="0">
        <dgm:presLayoutVars>
          <dgm:chPref val="3"/>
        </dgm:presLayoutVars>
      </dgm:prSet>
      <dgm:spPr/>
    </dgm:pt>
    <dgm:pt modelId="{D3812C89-551F-4869-B600-1600634ACC67}" type="pres">
      <dgm:prSet presAssocID="{A2838360-07E7-44A8-85E7-AB8E90C0166F}" presName="txFour" presStyleLbl="node4" presStyleIdx="28" presStyleCnt="41">
        <dgm:presLayoutVars>
          <dgm:chPref val="3"/>
        </dgm:presLayoutVars>
      </dgm:prSet>
      <dgm:spPr>
        <a:xfrm>
          <a:off x="6166939" y="2783408"/>
          <a:ext cx="1895103" cy="416663"/>
        </a:xfrm>
        <a:prstGeom prst="roundRect">
          <a:avLst>
            <a:gd name="adj" fmla="val 10000"/>
          </a:avLst>
        </a:prstGeom>
      </dgm:spPr>
    </dgm:pt>
    <dgm:pt modelId="{9FAE9486-DFD2-4165-8CC1-F26FE47CCCD0}" type="pres">
      <dgm:prSet presAssocID="{A2838360-07E7-44A8-85E7-AB8E90C0166F}" presName="parTransFour" presStyleCnt="0"/>
      <dgm:spPr/>
    </dgm:pt>
    <dgm:pt modelId="{AC371BBE-B8EE-4DB4-97E8-6AEBF82EB142}" type="pres">
      <dgm:prSet presAssocID="{A2838360-07E7-44A8-85E7-AB8E90C0166F}" presName="horzFour" presStyleCnt="0"/>
      <dgm:spPr/>
    </dgm:pt>
    <dgm:pt modelId="{63E1A6E2-BF43-4D56-92D1-ACE49C924635}" type="pres">
      <dgm:prSet presAssocID="{14968A3A-70EF-4F00-8D4C-991653B87B5B}" presName="vertFour" presStyleCnt="0">
        <dgm:presLayoutVars>
          <dgm:chPref val="3"/>
        </dgm:presLayoutVars>
      </dgm:prSet>
      <dgm:spPr/>
    </dgm:pt>
    <dgm:pt modelId="{926B262C-83AB-4A47-B12C-5F69ABA4D15B}" type="pres">
      <dgm:prSet presAssocID="{14968A3A-70EF-4F00-8D4C-991653B87B5B}" presName="txFour" presStyleLbl="node4" presStyleIdx="29" presStyleCnt="41">
        <dgm:presLayoutVars>
          <dgm:chPref val="3"/>
        </dgm:presLayoutVars>
      </dgm:prSet>
      <dgm:spPr>
        <a:xfrm>
          <a:off x="6166939" y="3246770"/>
          <a:ext cx="1895103" cy="416663"/>
        </a:xfrm>
        <a:prstGeom prst="roundRect">
          <a:avLst>
            <a:gd name="adj" fmla="val 10000"/>
          </a:avLst>
        </a:prstGeom>
      </dgm:spPr>
    </dgm:pt>
    <dgm:pt modelId="{89B20729-EFE9-4210-B5EB-F431285B9F27}" type="pres">
      <dgm:prSet presAssocID="{14968A3A-70EF-4F00-8D4C-991653B87B5B}" presName="parTransFour" presStyleCnt="0"/>
      <dgm:spPr/>
    </dgm:pt>
    <dgm:pt modelId="{E06E69DE-B2F1-4224-AE5A-D060E775BF63}" type="pres">
      <dgm:prSet presAssocID="{14968A3A-70EF-4F00-8D4C-991653B87B5B}" presName="horzFour" presStyleCnt="0"/>
      <dgm:spPr/>
    </dgm:pt>
    <dgm:pt modelId="{470AFD87-6C0F-46B1-AA00-7AD0D3BBBEE9}" type="pres">
      <dgm:prSet presAssocID="{0C7633DF-7A42-4D0B-B022-408DCA8FD452}" presName="vertFour" presStyleCnt="0">
        <dgm:presLayoutVars>
          <dgm:chPref val="3"/>
        </dgm:presLayoutVars>
      </dgm:prSet>
      <dgm:spPr/>
    </dgm:pt>
    <dgm:pt modelId="{E66A0088-CB27-4E80-AA6D-0360E791E9A1}" type="pres">
      <dgm:prSet presAssocID="{0C7633DF-7A42-4D0B-B022-408DCA8FD452}" presName="txFour" presStyleLbl="node4" presStyleIdx="30" presStyleCnt="41">
        <dgm:presLayoutVars>
          <dgm:chPref val="3"/>
        </dgm:presLayoutVars>
      </dgm:prSet>
      <dgm:spPr>
        <a:xfrm>
          <a:off x="6166939" y="3710132"/>
          <a:ext cx="1895103" cy="416663"/>
        </a:xfrm>
        <a:prstGeom prst="roundRect">
          <a:avLst>
            <a:gd name="adj" fmla="val 10000"/>
          </a:avLst>
        </a:prstGeom>
      </dgm:spPr>
    </dgm:pt>
    <dgm:pt modelId="{3E559F65-0DAA-4B51-90A3-C1F347619208}" type="pres">
      <dgm:prSet presAssocID="{0C7633DF-7A42-4D0B-B022-408DCA8FD452}" presName="parTransFour" presStyleCnt="0"/>
      <dgm:spPr/>
    </dgm:pt>
    <dgm:pt modelId="{F7782A93-DC13-4883-970E-5DF1B36FD223}" type="pres">
      <dgm:prSet presAssocID="{0C7633DF-7A42-4D0B-B022-408DCA8FD452}" presName="horzFour" presStyleCnt="0"/>
      <dgm:spPr/>
    </dgm:pt>
    <dgm:pt modelId="{CCA635C8-FF06-4A37-87C8-F16A5F9182C4}" type="pres">
      <dgm:prSet presAssocID="{34623738-40F3-41D8-A9D4-5414A4ECAC5D}" presName="vertFour" presStyleCnt="0">
        <dgm:presLayoutVars>
          <dgm:chPref val="3"/>
        </dgm:presLayoutVars>
      </dgm:prSet>
      <dgm:spPr/>
    </dgm:pt>
    <dgm:pt modelId="{A96D6CA4-4921-4AB8-AFC9-CF9A7103485D}" type="pres">
      <dgm:prSet presAssocID="{34623738-40F3-41D8-A9D4-5414A4ECAC5D}" presName="txFour" presStyleLbl="node4" presStyleIdx="31" presStyleCnt="41">
        <dgm:presLayoutVars>
          <dgm:chPref val="3"/>
        </dgm:presLayoutVars>
      </dgm:prSet>
      <dgm:spPr>
        <a:xfrm>
          <a:off x="6166939" y="4173493"/>
          <a:ext cx="1895103" cy="416663"/>
        </a:xfrm>
        <a:prstGeom prst="roundRect">
          <a:avLst>
            <a:gd name="adj" fmla="val 10000"/>
          </a:avLst>
        </a:prstGeom>
      </dgm:spPr>
    </dgm:pt>
    <dgm:pt modelId="{B27110EC-12A0-43B1-9BF5-095DF1DF4CA5}" type="pres">
      <dgm:prSet presAssocID="{34623738-40F3-41D8-A9D4-5414A4ECAC5D}" presName="parTransFour" presStyleCnt="0"/>
      <dgm:spPr/>
    </dgm:pt>
    <dgm:pt modelId="{B5152274-0E38-4862-B147-9D45080CC384}" type="pres">
      <dgm:prSet presAssocID="{34623738-40F3-41D8-A9D4-5414A4ECAC5D}" presName="horzFour" presStyleCnt="0"/>
      <dgm:spPr/>
    </dgm:pt>
    <dgm:pt modelId="{BF65E845-005D-4B5D-9A0B-AE923F80ECBC}" type="pres">
      <dgm:prSet presAssocID="{3DA94E07-6E8A-43D0-A011-135EB335F514}" presName="vertFour" presStyleCnt="0">
        <dgm:presLayoutVars>
          <dgm:chPref val="3"/>
        </dgm:presLayoutVars>
      </dgm:prSet>
      <dgm:spPr/>
    </dgm:pt>
    <dgm:pt modelId="{ABA83C1C-2D11-49BF-BE19-2698DB1B0BB7}" type="pres">
      <dgm:prSet presAssocID="{3DA94E07-6E8A-43D0-A011-135EB335F514}" presName="txFour" presStyleLbl="node4" presStyleIdx="32" presStyleCnt="41">
        <dgm:presLayoutVars>
          <dgm:chPref val="3"/>
        </dgm:presLayoutVars>
      </dgm:prSet>
      <dgm:spPr>
        <a:xfrm>
          <a:off x="6166939" y="4636855"/>
          <a:ext cx="1895103" cy="416663"/>
        </a:xfrm>
        <a:prstGeom prst="roundRect">
          <a:avLst>
            <a:gd name="adj" fmla="val 10000"/>
          </a:avLst>
        </a:prstGeom>
      </dgm:spPr>
    </dgm:pt>
    <dgm:pt modelId="{8C70518F-834F-4988-BF7E-27F386CF3EB8}" type="pres">
      <dgm:prSet presAssocID="{3DA94E07-6E8A-43D0-A011-135EB335F514}" presName="horzFour" presStyleCnt="0"/>
      <dgm:spPr/>
    </dgm:pt>
    <dgm:pt modelId="{A36E801E-CA9B-4B60-A14C-849C1CDFDE78}" type="pres">
      <dgm:prSet presAssocID="{D1F25B45-EF60-4905-8056-38FCFAC8A8AA}" presName="sibSpaceTwo" presStyleCnt="0"/>
      <dgm:spPr/>
    </dgm:pt>
    <dgm:pt modelId="{649A5358-C0EC-42B2-AD09-8EA6C47E7DB4}" type="pres">
      <dgm:prSet presAssocID="{F0904F23-0EF1-403E-93F1-54C58CD2D823}" presName="vertTwo" presStyleCnt="0"/>
      <dgm:spPr/>
    </dgm:pt>
    <dgm:pt modelId="{212F5E4A-C1AD-459B-AB3A-0BBFFCC78B1A}" type="pres">
      <dgm:prSet presAssocID="{F0904F23-0EF1-403E-93F1-54C58CD2D823}" presName="txTwo" presStyleLbl="node2" presStyleIdx="5" presStyleCnt="6">
        <dgm:presLayoutVars>
          <dgm:chPref val="3"/>
        </dgm:presLayoutVars>
      </dgm:prSet>
      <dgm:spPr>
        <a:xfrm>
          <a:off x="8221231" y="466598"/>
          <a:ext cx="1895103" cy="416663"/>
        </a:xfrm>
        <a:prstGeom prst="roundRect">
          <a:avLst>
            <a:gd name="adj" fmla="val 10000"/>
          </a:avLst>
        </a:prstGeom>
      </dgm:spPr>
    </dgm:pt>
    <dgm:pt modelId="{CBF7BD04-13CA-44F2-B2DB-6A49D3DCB5DD}" type="pres">
      <dgm:prSet presAssocID="{F0904F23-0EF1-403E-93F1-54C58CD2D823}" presName="parTransTwo" presStyleCnt="0"/>
      <dgm:spPr/>
    </dgm:pt>
    <dgm:pt modelId="{173E3495-74E1-406C-929D-B057F05DA2AF}" type="pres">
      <dgm:prSet presAssocID="{F0904F23-0EF1-403E-93F1-54C58CD2D823}" presName="horzTwo" presStyleCnt="0"/>
      <dgm:spPr/>
    </dgm:pt>
    <dgm:pt modelId="{E4958522-BD4D-4363-BE65-BC11EEB800D8}" type="pres">
      <dgm:prSet presAssocID="{73E672B4-0BAB-49FB-B4E1-98FC166D6304}" presName="vertThree" presStyleCnt="0"/>
      <dgm:spPr/>
    </dgm:pt>
    <dgm:pt modelId="{C3AD6582-BB27-40C8-AF4E-ACD9A032CAD0}" type="pres">
      <dgm:prSet presAssocID="{73E672B4-0BAB-49FB-B4E1-98FC166D6304}" presName="txThree" presStyleLbl="node3" presStyleIdx="5" presStyleCnt="6">
        <dgm:presLayoutVars>
          <dgm:chPref val="3"/>
        </dgm:presLayoutVars>
      </dgm:prSet>
      <dgm:spPr>
        <a:xfrm>
          <a:off x="8221231" y="929960"/>
          <a:ext cx="1895103" cy="416663"/>
        </a:xfrm>
        <a:prstGeom prst="roundRect">
          <a:avLst>
            <a:gd name="adj" fmla="val 10000"/>
          </a:avLst>
        </a:prstGeom>
      </dgm:spPr>
    </dgm:pt>
    <dgm:pt modelId="{F3D3CEF3-A92D-44E2-B962-AF17FAC82A4E}" type="pres">
      <dgm:prSet presAssocID="{73E672B4-0BAB-49FB-B4E1-98FC166D6304}" presName="parTransThree" presStyleCnt="0"/>
      <dgm:spPr/>
    </dgm:pt>
    <dgm:pt modelId="{7FDF853C-03C4-45A2-9050-CCA88494717E}" type="pres">
      <dgm:prSet presAssocID="{73E672B4-0BAB-49FB-B4E1-98FC166D6304}" presName="horzThree" presStyleCnt="0"/>
      <dgm:spPr/>
    </dgm:pt>
    <dgm:pt modelId="{7512F3AC-F4A5-459C-A1C2-49042E77DA29}" type="pres">
      <dgm:prSet presAssocID="{DE97913C-8FC6-4BFA-BE8E-E632220D5143}" presName="vertFour" presStyleCnt="0">
        <dgm:presLayoutVars>
          <dgm:chPref val="3"/>
        </dgm:presLayoutVars>
      </dgm:prSet>
      <dgm:spPr/>
    </dgm:pt>
    <dgm:pt modelId="{C4326BEE-CA1C-4731-AA18-A564C6D3C796}" type="pres">
      <dgm:prSet presAssocID="{DE97913C-8FC6-4BFA-BE8E-E632220D5143}" presName="txFour" presStyleLbl="node4" presStyleIdx="33" presStyleCnt="41">
        <dgm:presLayoutVars>
          <dgm:chPref val="3"/>
        </dgm:presLayoutVars>
      </dgm:prSet>
      <dgm:spPr>
        <a:xfrm>
          <a:off x="8221231" y="1393322"/>
          <a:ext cx="1895103" cy="416663"/>
        </a:xfrm>
        <a:prstGeom prst="roundRect">
          <a:avLst>
            <a:gd name="adj" fmla="val 10000"/>
          </a:avLst>
        </a:prstGeom>
      </dgm:spPr>
    </dgm:pt>
    <dgm:pt modelId="{46663B71-DA80-4DD9-9C7A-ED367817C6FB}" type="pres">
      <dgm:prSet presAssocID="{DE97913C-8FC6-4BFA-BE8E-E632220D5143}" presName="parTransFour" presStyleCnt="0"/>
      <dgm:spPr/>
    </dgm:pt>
    <dgm:pt modelId="{CB85F023-882D-4966-88F2-AF134D6CD4D8}" type="pres">
      <dgm:prSet presAssocID="{DE97913C-8FC6-4BFA-BE8E-E632220D5143}" presName="horzFour" presStyleCnt="0"/>
      <dgm:spPr/>
    </dgm:pt>
    <dgm:pt modelId="{2ED58C8C-49A0-4FB7-8C47-266025CC600F}" type="pres">
      <dgm:prSet presAssocID="{AE32D863-EC35-4CCD-9B58-BC7447964F53}" presName="vertFour" presStyleCnt="0">
        <dgm:presLayoutVars>
          <dgm:chPref val="3"/>
        </dgm:presLayoutVars>
      </dgm:prSet>
      <dgm:spPr/>
    </dgm:pt>
    <dgm:pt modelId="{9DEE3B97-E945-4C0B-BD96-83BAEFA885D6}" type="pres">
      <dgm:prSet presAssocID="{AE32D863-EC35-4CCD-9B58-BC7447964F53}" presName="txFour" presStyleLbl="node4" presStyleIdx="34" presStyleCnt="41">
        <dgm:presLayoutVars>
          <dgm:chPref val="3"/>
        </dgm:presLayoutVars>
      </dgm:prSet>
      <dgm:spPr>
        <a:xfrm>
          <a:off x="8221231" y="1856684"/>
          <a:ext cx="1895103" cy="416663"/>
        </a:xfrm>
        <a:prstGeom prst="roundRect">
          <a:avLst>
            <a:gd name="adj" fmla="val 10000"/>
          </a:avLst>
        </a:prstGeom>
      </dgm:spPr>
    </dgm:pt>
    <dgm:pt modelId="{9D1D5A85-D632-4B10-A00A-F2CE67A4632A}" type="pres">
      <dgm:prSet presAssocID="{AE32D863-EC35-4CCD-9B58-BC7447964F53}" presName="parTransFour" presStyleCnt="0"/>
      <dgm:spPr/>
    </dgm:pt>
    <dgm:pt modelId="{0BBAB315-DB66-4501-9A8A-4A4178DDEF48}" type="pres">
      <dgm:prSet presAssocID="{AE32D863-EC35-4CCD-9B58-BC7447964F53}" presName="horzFour" presStyleCnt="0"/>
      <dgm:spPr/>
    </dgm:pt>
    <dgm:pt modelId="{328B4780-E43A-41EE-82C9-B14399127E08}" type="pres">
      <dgm:prSet presAssocID="{03B1D303-56C8-4F33-8BE1-ADAE570B6E7F}" presName="vertFour" presStyleCnt="0">
        <dgm:presLayoutVars>
          <dgm:chPref val="3"/>
        </dgm:presLayoutVars>
      </dgm:prSet>
      <dgm:spPr/>
    </dgm:pt>
    <dgm:pt modelId="{5828806B-D07F-447A-8855-E713DA73B565}" type="pres">
      <dgm:prSet presAssocID="{03B1D303-56C8-4F33-8BE1-ADAE570B6E7F}" presName="txFour" presStyleLbl="node4" presStyleIdx="35" presStyleCnt="41">
        <dgm:presLayoutVars>
          <dgm:chPref val="3"/>
        </dgm:presLayoutVars>
      </dgm:prSet>
      <dgm:spPr>
        <a:xfrm>
          <a:off x="8221231" y="2320046"/>
          <a:ext cx="1895103" cy="416663"/>
        </a:xfrm>
        <a:prstGeom prst="roundRect">
          <a:avLst>
            <a:gd name="adj" fmla="val 10000"/>
          </a:avLst>
        </a:prstGeom>
      </dgm:spPr>
    </dgm:pt>
    <dgm:pt modelId="{E6C034C5-563F-40D1-8C79-43280C3B39AB}" type="pres">
      <dgm:prSet presAssocID="{03B1D303-56C8-4F33-8BE1-ADAE570B6E7F}" presName="parTransFour" presStyleCnt="0"/>
      <dgm:spPr/>
    </dgm:pt>
    <dgm:pt modelId="{3D486B5B-1CC3-4AC4-BE37-480E5303E64E}" type="pres">
      <dgm:prSet presAssocID="{03B1D303-56C8-4F33-8BE1-ADAE570B6E7F}" presName="horzFour" presStyleCnt="0"/>
      <dgm:spPr/>
    </dgm:pt>
    <dgm:pt modelId="{D7AE40F3-1823-415A-9E98-F7D1631D9489}" type="pres">
      <dgm:prSet presAssocID="{D94BE1EB-832D-4359-935B-996CF8D6C072}" presName="vertFour" presStyleCnt="0">
        <dgm:presLayoutVars>
          <dgm:chPref val="3"/>
        </dgm:presLayoutVars>
      </dgm:prSet>
      <dgm:spPr/>
    </dgm:pt>
    <dgm:pt modelId="{5CC972C3-36AB-4268-AE2E-91A67EB829CD}" type="pres">
      <dgm:prSet presAssocID="{D94BE1EB-832D-4359-935B-996CF8D6C072}" presName="txFour" presStyleLbl="node4" presStyleIdx="36" presStyleCnt="41">
        <dgm:presLayoutVars>
          <dgm:chPref val="3"/>
        </dgm:presLayoutVars>
      </dgm:prSet>
      <dgm:spPr>
        <a:xfrm>
          <a:off x="8221231" y="2783408"/>
          <a:ext cx="1895103" cy="416663"/>
        </a:xfrm>
        <a:prstGeom prst="roundRect">
          <a:avLst>
            <a:gd name="adj" fmla="val 10000"/>
          </a:avLst>
        </a:prstGeom>
      </dgm:spPr>
    </dgm:pt>
    <dgm:pt modelId="{7086D36D-BE64-4D34-97D4-19327AE6926D}" type="pres">
      <dgm:prSet presAssocID="{D94BE1EB-832D-4359-935B-996CF8D6C072}" presName="parTransFour" presStyleCnt="0"/>
      <dgm:spPr/>
    </dgm:pt>
    <dgm:pt modelId="{921DE919-68E5-4F5E-B201-432BABD36869}" type="pres">
      <dgm:prSet presAssocID="{D94BE1EB-832D-4359-935B-996CF8D6C072}" presName="horzFour" presStyleCnt="0"/>
      <dgm:spPr/>
    </dgm:pt>
    <dgm:pt modelId="{C2F1549F-26B7-4292-9A68-E8463B304DBD}" type="pres">
      <dgm:prSet presAssocID="{66DA2206-1503-4B6F-88DE-41D8255CB085}" presName="vertFour" presStyleCnt="0">
        <dgm:presLayoutVars>
          <dgm:chPref val="3"/>
        </dgm:presLayoutVars>
      </dgm:prSet>
      <dgm:spPr/>
    </dgm:pt>
    <dgm:pt modelId="{895B20BB-74C5-4578-99C4-784E588B0146}" type="pres">
      <dgm:prSet presAssocID="{66DA2206-1503-4B6F-88DE-41D8255CB085}" presName="txFour" presStyleLbl="node4" presStyleIdx="37" presStyleCnt="41">
        <dgm:presLayoutVars>
          <dgm:chPref val="3"/>
        </dgm:presLayoutVars>
      </dgm:prSet>
      <dgm:spPr>
        <a:xfrm>
          <a:off x="8221231" y="3246770"/>
          <a:ext cx="1895103" cy="416663"/>
        </a:xfrm>
        <a:prstGeom prst="roundRect">
          <a:avLst>
            <a:gd name="adj" fmla="val 10000"/>
          </a:avLst>
        </a:prstGeom>
      </dgm:spPr>
    </dgm:pt>
    <dgm:pt modelId="{E1E14B94-ECDF-46E7-90B2-ED34B94B6E94}" type="pres">
      <dgm:prSet presAssocID="{66DA2206-1503-4B6F-88DE-41D8255CB085}" presName="parTransFour" presStyleCnt="0"/>
      <dgm:spPr/>
    </dgm:pt>
    <dgm:pt modelId="{E005A098-45FD-457B-9C1C-0C52193DE7F6}" type="pres">
      <dgm:prSet presAssocID="{66DA2206-1503-4B6F-88DE-41D8255CB085}" presName="horzFour" presStyleCnt="0"/>
      <dgm:spPr/>
    </dgm:pt>
    <dgm:pt modelId="{F66E05BA-35BD-4483-A1CE-81C956F6AD13}" type="pres">
      <dgm:prSet presAssocID="{02F11743-AAA4-43B6-B2A2-59A166EF1794}" presName="vertFour" presStyleCnt="0">
        <dgm:presLayoutVars>
          <dgm:chPref val="3"/>
        </dgm:presLayoutVars>
      </dgm:prSet>
      <dgm:spPr/>
    </dgm:pt>
    <dgm:pt modelId="{133841E6-500C-4E7A-9012-2666A23C0EE9}" type="pres">
      <dgm:prSet presAssocID="{02F11743-AAA4-43B6-B2A2-59A166EF1794}" presName="txFour" presStyleLbl="node4" presStyleIdx="38" presStyleCnt="41">
        <dgm:presLayoutVars>
          <dgm:chPref val="3"/>
        </dgm:presLayoutVars>
      </dgm:prSet>
      <dgm:spPr>
        <a:xfrm>
          <a:off x="8221231" y="3710132"/>
          <a:ext cx="1895103" cy="416663"/>
        </a:xfrm>
        <a:prstGeom prst="roundRect">
          <a:avLst>
            <a:gd name="adj" fmla="val 10000"/>
          </a:avLst>
        </a:prstGeom>
      </dgm:spPr>
    </dgm:pt>
    <dgm:pt modelId="{8FAB99D0-4C9B-4764-9AE4-06EAE39B249E}" type="pres">
      <dgm:prSet presAssocID="{02F11743-AAA4-43B6-B2A2-59A166EF1794}" presName="parTransFour" presStyleCnt="0"/>
      <dgm:spPr/>
    </dgm:pt>
    <dgm:pt modelId="{06AC45C9-5CDC-4181-88F4-BB6E3EF4C743}" type="pres">
      <dgm:prSet presAssocID="{02F11743-AAA4-43B6-B2A2-59A166EF1794}" presName="horzFour" presStyleCnt="0"/>
      <dgm:spPr/>
    </dgm:pt>
    <dgm:pt modelId="{E5BF10CB-4E16-4AAC-955D-816EB08FEC73}" type="pres">
      <dgm:prSet presAssocID="{7A2A3893-CB43-4D7A-865C-E6DBB3FC9CEA}" presName="vertFour" presStyleCnt="0">
        <dgm:presLayoutVars>
          <dgm:chPref val="3"/>
        </dgm:presLayoutVars>
      </dgm:prSet>
      <dgm:spPr/>
    </dgm:pt>
    <dgm:pt modelId="{95A12898-D394-4A5B-8E74-B35F608A98F4}" type="pres">
      <dgm:prSet presAssocID="{7A2A3893-CB43-4D7A-865C-E6DBB3FC9CEA}" presName="txFour" presStyleLbl="node4" presStyleIdx="39" presStyleCnt="41">
        <dgm:presLayoutVars>
          <dgm:chPref val="3"/>
        </dgm:presLayoutVars>
      </dgm:prSet>
      <dgm:spPr>
        <a:xfrm>
          <a:off x="8221231" y="4173493"/>
          <a:ext cx="1895103" cy="416663"/>
        </a:xfrm>
        <a:prstGeom prst="roundRect">
          <a:avLst>
            <a:gd name="adj" fmla="val 10000"/>
          </a:avLst>
        </a:prstGeom>
      </dgm:spPr>
    </dgm:pt>
    <dgm:pt modelId="{03F753F8-F0E1-4177-BF1B-225CA6A790BD}" type="pres">
      <dgm:prSet presAssocID="{7A2A3893-CB43-4D7A-865C-E6DBB3FC9CEA}" presName="parTransFour" presStyleCnt="0"/>
      <dgm:spPr/>
    </dgm:pt>
    <dgm:pt modelId="{0F88057A-2CCD-4C22-9C76-3A4240AD1D94}" type="pres">
      <dgm:prSet presAssocID="{7A2A3893-CB43-4D7A-865C-E6DBB3FC9CEA}" presName="horzFour" presStyleCnt="0"/>
      <dgm:spPr/>
    </dgm:pt>
    <dgm:pt modelId="{F71FC5F6-19D5-43D6-98CB-AF326E5B74FA}" type="pres">
      <dgm:prSet presAssocID="{9D81C991-178B-4FA4-8CA1-DA03191D1765}" presName="vertFour" presStyleCnt="0">
        <dgm:presLayoutVars>
          <dgm:chPref val="3"/>
        </dgm:presLayoutVars>
      </dgm:prSet>
      <dgm:spPr/>
    </dgm:pt>
    <dgm:pt modelId="{192469D7-E84E-4C4B-905F-F1E0030C8BB1}" type="pres">
      <dgm:prSet presAssocID="{9D81C991-178B-4FA4-8CA1-DA03191D1765}" presName="txFour" presStyleLbl="node4" presStyleIdx="40" presStyleCnt="41">
        <dgm:presLayoutVars>
          <dgm:chPref val="3"/>
        </dgm:presLayoutVars>
      </dgm:prSet>
      <dgm:spPr>
        <a:xfrm>
          <a:off x="8221231" y="4636855"/>
          <a:ext cx="1895103" cy="416663"/>
        </a:xfrm>
        <a:prstGeom prst="roundRect">
          <a:avLst>
            <a:gd name="adj" fmla="val 10000"/>
          </a:avLst>
        </a:prstGeom>
      </dgm:spPr>
    </dgm:pt>
    <dgm:pt modelId="{DF9BD355-7063-4371-A161-6F0AFE20A7AA}" type="pres">
      <dgm:prSet presAssocID="{9D81C991-178B-4FA4-8CA1-DA03191D1765}" presName="horzFour" presStyleCnt="0"/>
      <dgm:spPr/>
    </dgm:pt>
  </dgm:ptLst>
  <dgm:cxnLst>
    <dgm:cxn modelId="{3930AD02-2E50-499D-B221-241C261BEC6E}" srcId="{66DA2206-1503-4B6F-88DE-41D8255CB085}" destId="{02F11743-AAA4-43B6-B2A2-59A166EF1794}" srcOrd="0" destOrd="0" parTransId="{084061E9-E8C0-44FA-99BD-1BDC9948DFC2}" sibTransId="{9F0A4409-DCC4-493E-869C-F8BDF13D46FD}"/>
    <dgm:cxn modelId="{BAA8BC03-0298-4749-961D-7E5E1326AE01}" srcId="{C85103C3-A24F-434E-B12D-11590BE0D454}" destId="{F10693ED-6AE2-4973-B968-C947DB6EF11E}" srcOrd="0" destOrd="0" parTransId="{730ECF93-A298-4321-B4B3-CD204844AF6E}" sibTransId="{98A9F98B-6F79-45DC-A06B-549A09370788}"/>
    <dgm:cxn modelId="{FC22CF06-9953-4E83-81DC-4EE19580FED6}" type="presOf" srcId="{1B5CE2D3-BAFF-4F07-BE6D-5CBDC2BD896E}" destId="{4D2A4EAD-3AAF-4AAD-95AF-59528CD20D3B}" srcOrd="0" destOrd="0" presId="urn:microsoft.com/office/officeart/2005/8/layout/hierarchy4"/>
    <dgm:cxn modelId="{C603D206-5EDD-4707-9B2E-12D451A23327}" srcId="{F0904F23-0EF1-403E-93F1-54C58CD2D823}" destId="{73E672B4-0BAB-49FB-B4E1-98FC166D6304}" srcOrd="0" destOrd="0" parTransId="{191ED1EF-C064-4243-ACB5-E920AB1E1B88}" sibTransId="{0E76D5AC-D8D7-4FF2-8B33-1A588753CF98}"/>
    <dgm:cxn modelId="{F919E708-AA45-4647-84CD-4AB77174FF89}" type="presOf" srcId="{BD0211A1-7E06-4D2B-8C62-C54BC4B3D17B}" destId="{70494C9C-BD3B-4537-A97E-F5734E8F9B95}" srcOrd="0" destOrd="0" presId="urn:microsoft.com/office/officeart/2005/8/layout/hierarchy4"/>
    <dgm:cxn modelId="{17710B0A-C0A0-486F-92F4-36A51FFA3988}" type="presOf" srcId="{B3C5523E-A59E-47DD-9518-EE7B293C25CF}" destId="{2AEDCD8C-A430-4E4E-AE56-BBD0E445B4D6}" srcOrd="0" destOrd="0" presId="urn:microsoft.com/office/officeart/2005/8/layout/hierarchy4"/>
    <dgm:cxn modelId="{E7D3B60A-1047-4E52-ACE1-A9D019727BDC}" type="presOf" srcId="{76C1C4DC-7B69-4908-B202-A08E12AF6AA5}" destId="{C01C6A1F-3516-4D9C-AF13-DDBF26A6A860}" srcOrd="0" destOrd="0" presId="urn:microsoft.com/office/officeart/2005/8/layout/hierarchy4"/>
    <dgm:cxn modelId="{6944650C-D17F-4EB5-BF5F-D1F05C84CCCE}" type="presOf" srcId="{191162A4-E7F6-4A57-A343-103468BB8C87}" destId="{029DAF61-7C1A-498F-AD8C-84ECC6897182}" srcOrd="0" destOrd="0" presId="urn:microsoft.com/office/officeart/2005/8/layout/hierarchy4"/>
    <dgm:cxn modelId="{BEE8890C-B280-4471-BDF2-E050AF416ED7}" type="presOf" srcId="{286E707E-7080-4D4A-AD62-DA8911CC6C57}" destId="{DD7B2E30-14FB-4B62-B8E9-4F5C332937D7}" srcOrd="0" destOrd="0" presId="urn:microsoft.com/office/officeart/2005/8/layout/hierarchy4"/>
    <dgm:cxn modelId="{37E7150F-9DB6-40FF-B1E9-1373EC9CD7A2}" type="presOf" srcId="{A2838360-07E7-44A8-85E7-AB8E90C0166F}" destId="{D3812C89-551F-4869-B600-1600634ACC67}" srcOrd="0" destOrd="0" presId="urn:microsoft.com/office/officeart/2005/8/layout/hierarchy4"/>
    <dgm:cxn modelId="{3CB8EE13-92EE-42E1-ABF2-D3F7FD9AE98F}" srcId="{191162A4-E7F6-4A57-A343-103468BB8C87}" destId="{315DEA98-9268-4EEC-9D6F-A0F29AD403DA}" srcOrd="0" destOrd="0" parTransId="{99E09103-18EA-430D-A492-830872A7BBB8}" sibTransId="{E50BE12B-4A1F-408A-AFE8-F403E9F61DA7}"/>
    <dgm:cxn modelId="{7508FA15-45B0-4C63-9EB9-3913185B0399}" srcId="{9FDF3090-C5F4-4453-9FA3-3E19BAA86BB1}" destId="{9A63BABA-E000-42FB-A91D-58478CA1ADDB}" srcOrd="0" destOrd="0" parTransId="{2D0FF246-3AAB-4725-BC3F-FA3DB9085EC6}" sibTransId="{F080D654-E084-454A-856D-C8BFA70F83AB}"/>
    <dgm:cxn modelId="{CEED8216-90E5-45A1-AA4F-2B923A5D17A5}" type="presOf" srcId="{D57FAC92-D979-4D96-B0DD-7AF388B78F8C}" destId="{D8666032-0315-4D2C-999A-F83924288D5A}" srcOrd="0" destOrd="0" presId="urn:microsoft.com/office/officeart/2005/8/layout/hierarchy4"/>
    <dgm:cxn modelId="{1ABF5617-7B92-4D13-8353-9DB4A22B0E4E}" type="presOf" srcId="{315DEA98-9268-4EEC-9D6F-A0F29AD403DA}" destId="{2CAF4D5E-AA62-4AD7-9C32-3AEE98671320}" srcOrd="0" destOrd="0" presId="urn:microsoft.com/office/officeart/2005/8/layout/hierarchy4"/>
    <dgm:cxn modelId="{43A0381F-AA5F-4360-AD54-245B56AC7E78}" srcId="{7A2A3893-CB43-4D7A-865C-E6DBB3FC9CEA}" destId="{9D81C991-178B-4FA4-8CA1-DA03191D1765}" srcOrd="0" destOrd="0" parTransId="{510E4F6F-A9B1-4769-ABB6-75BD9F289386}" sibTransId="{9E9A3868-029E-49EA-AF3E-C80CDE7EA64D}"/>
    <dgm:cxn modelId="{A0332720-1868-4BB3-83C1-E6C212082134}" srcId="{BD0211A1-7E06-4D2B-8C62-C54BC4B3D17B}" destId="{85D65417-DAEA-4C87-8010-77CF0A3A2F5E}" srcOrd="2" destOrd="0" parTransId="{77E90D2D-16C0-43EB-98BB-688F26DA4BE5}" sibTransId="{250B9B05-2B6F-4179-855B-B0174889E7EE}"/>
    <dgm:cxn modelId="{DA713220-781B-4D1B-93AD-4BF56C550040}" srcId="{73E672B4-0BAB-49FB-B4E1-98FC166D6304}" destId="{DE97913C-8FC6-4BFA-BE8E-E632220D5143}" srcOrd="0" destOrd="0" parTransId="{D5B297F8-99AB-4D41-9E49-6FE33389D9E8}" sibTransId="{B40D3C64-6743-4BF4-B22E-2A1E8D635ED1}"/>
    <dgm:cxn modelId="{1235E020-D498-4F82-B8D9-57DA8BBF7F18}" srcId="{02F11743-AAA4-43B6-B2A2-59A166EF1794}" destId="{7A2A3893-CB43-4D7A-865C-E6DBB3FC9CEA}" srcOrd="0" destOrd="0" parTransId="{FFC175D5-6EFB-4B2D-927F-A81F95E1BB5E}" sibTransId="{EEF42478-A077-4DE9-A667-28F8042D9D41}"/>
    <dgm:cxn modelId="{91F03021-B670-4A11-A143-DD2DCAC6621E}" type="presOf" srcId="{F0904F23-0EF1-403E-93F1-54C58CD2D823}" destId="{212F5E4A-C1AD-459B-AB3A-0BBFFCC78B1A}" srcOrd="0" destOrd="0" presId="urn:microsoft.com/office/officeart/2005/8/layout/hierarchy4"/>
    <dgm:cxn modelId="{62B88822-4727-4DA5-B8D0-AFB836FAA038}" type="presOf" srcId="{9D81C991-178B-4FA4-8CA1-DA03191D1765}" destId="{192469D7-E84E-4C4B-905F-F1E0030C8BB1}" srcOrd="0" destOrd="0" presId="urn:microsoft.com/office/officeart/2005/8/layout/hierarchy4"/>
    <dgm:cxn modelId="{E5420626-DB74-4543-85A1-2F34A3521263}" type="presOf" srcId="{9FDF3090-C5F4-4453-9FA3-3E19BAA86BB1}" destId="{5FB9B727-9297-442A-97D7-CD58067D79F4}" srcOrd="0" destOrd="0" presId="urn:microsoft.com/office/officeart/2005/8/layout/hierarchy4"/>
    <dgm:cxn modelId="{C75B4A27-DEAB-460F-8CEA-24380ADA28BD}" type="presOf" srcId="{EDE622EB-62EC-4D54-84E2-CDD8AC55758B}" destId="{CD9F1E1C-B8E6-4A55-8B11-3C1C0ACCF132}" srcOrd="0" destOrd="0" presId="urn:microsoft.com/office/officeart/2005/8/layout/hierarchy4"/>
    <dgm:cxn modelId="{2B496D28-5945-428E-9AE4-2BE793B709EA}" srcId="{BD0211A1-7E06-4D2B-8C62-C54BC4B3D17B}" destId="{B3C5523E-A59E-47DD-9518-EE7B293C25CF}" srcOrd="4" destOrd="0" parTransId="{FBD85780-5ED7-466C-A2FB-5735C1418159}" sibTransId="{D1F25B45-EF60-4905-8056-38FCFAC8A8AA}"/>
    <dgm:cxn modelId="{EE5E7328-1104-4241-9770-C58834BCA528}" type="presOf" srcId="{73E672B4-0BAB-49FB-B4E1-98FC166D6304}" destId="{C3AD6582-BB27-40C8-AF4E-ACD9A032CAD0}" srcOrd="0" destOrd="0" presId="urn:microsoft.com/office/officeart/2005/8/layout/hierarchy4"/>
    <dgm:cxn modelId="{5F1EF729-BDC9-47DB-AD6E-6CF22811FBCC}" type="presOf" srcId="{14968A3A-70EF-4F00-8D4C-991653B87B5B}" destId="{926B262C-83AB-4A47-B12C-5F69ABA4D15B}" srcOrd="0" destOrd="0" presId="urn:microsoft.com/office/officeart/2005/8/layout/hierarchy4"/>
    <dgm:cxn modelId="{C69B672C-259D-4E16-A31B-82447B579717}" type="presOf" srcId="{66DA2206-1503-4B6F-88DE-41D8255CB085}" destId="{895B20BB-74C5-4578-99C4-784E588B0146}" srcOrd="0" destOrd="0" presId="urn:microsoft.com/office/officeart/2005/8/layout/hierarchy4"/>
    <dgm:cxn modelId="{62BB8A31-45A4-4821-BA6E-C29312CB0A80}" srcId="{DE97913C-8FC6-4BFA-BE8E-E632220D5143}" destId="{AE32D863-EC35-4CCD-9B58-BC7447964F53}" srcOrd="0" destOrd="0" parTransId="{9CE3A271-1E4B-4566-9C94-691E8850D4BA}" sibTransId="{F9ECE59E-F09D-48B3-885A-4D89F4D71067}"/>
    <dgm:cxn modelId="{38368E31-751E-49CB-81A4-E2F7457DAFDD}" srcId="{B3C5523E-A59E-47DD-9518-EE7B293C25CF}" destId="{EDE622EB-62EC-4D54-84E2-CDD8AC55758B}" srcOrd="0" destOrd="0" parTransId="{99823214-6DFD-4663-A93D-53420470041D}" sibTransId="{D15DD3D4-8A5B-4F17-82AF-48CF29507710}"/>
    <dgm:cxn modelId="{86B52432-B19C-45CC-91B5-0D21C9F05101}" srcId="{14968A3A-70EF-4F00-8D4C-991653B87B5B}" destId="{0C7633DF-7A42-4D0B-B022-408DCA8FD452}" srcOrd="0" destOrd="0" parTransId="{DF294101-395C-41E1-B981-B91D1AD5FD70}" sibTransId="{76EFA512-35E6-4936-ADA1-3A25D0BF30F0}"/>
    <dgm:cxn modelId="{5D907334-BF20-4185-9182-7DC0E290318D}" type="presOf" srcId="{67DD529B-E056-4563-858C-E48608CCEE50}" destId="{687AD652-589C-4DD1-8B17-52367D82F94A}" srcOrd="0" destOrd="0" presId="urn:microsoft.com/office/officeart/2005/8/layout/hierarchy4"/>
    <dgm:cxn modelId="{F7115934-6E04-4A77-BDD4-B2D951DE3841}" type="presOf" srcId="{A0696D27-7B28-46D4-887E-443AE3937CAF}" destId="{72335BE9-7CA9-430B-90FB-756A5A2C1144}" srcOrd="0" destOrd="0" presId="urn:microsoft.com/office/officeart/2005/8/layout/hierarchy4"/>
    <dgm:cxn modelId="{6E5DF737-47EF-42C0-9640-2C2D4D56ED8D}" type="presOf" srcId="{97FF8B34-A4C3-4D1B-B853-BB26B41486ED}" destId="{DD03627D-CE37-49C7-A3FC-9B34C2FC50D3}" srcOrd="0" destOrd="0" presId="urn:microsoft.com/office/officeart/2005/8/layout/hierarchy4"/>
    <dgm:cxn modelId="{312CC53C-62C8-4679-B0F2-F7FC47D20B1B}" type="presOf" srcId="{C85103C3-A24F-434E-B12D-11590BE0D454}" destId="{86B557C6-0E79-4203-8F03-265E79A31451}" srcOrd="0" destOrd="0" presId="urn:microsoft.com/office/officeart/2005/8/layout/hierarchy4"/>
    <dgm:cxn modelId="{56A26740-14D5-4D9F-854F-D95439C2AD48}" type="presOf" srcId="{34DBEC80-879F-43EC-80A3-1B1EE0647609}" destId="{7A0DC525-466F-4894-91B4-CE1D5C89CB19}" srcOrd="0" destOrd="0" presId="urn:microsoft.com/office/officeart/2005/8/layout/hierarchy4"/>
    <dgm:cxn modelId="{B28ECB40-EFB9-4D67-8B0C-B5ADEE9AC5AF}" type="presOf" srcId="{5E909E57-3F02-4E59-B1B7-F9E1F3E3929B}" destId="{8756BF15-3032-4605-998E-81E9ECCD724A}" srcOrd="0" destOrd="0" presId="urn:microsoft.com/office/officeart/2005/8/layout/hierarchy4"/>
    <dgm:cxn modelId="{5765685B-C3F5-4701-B284-EDC6395E78AE}" type="presOf" srcId="{26AA0F35-08A6-4165-A6BC-A79C12A0153A}" destId="{4FA0BFF6-A263-45F8-AAED-4B5C1529FA21}" srcOrd="0" destOrd="0" presId="urn:microsoft.com/office/officeart/2005/8/layout/hierarchy4"/>
    <dgm:cxn modelId="{862B7F5D-C6E7-498A-A990-3C8CB50AD808}" type="presOf" srcId="{86ECCE7C-9A23-4FC4-82D4-6EFE0808F3A2}" destId="{11CBD823-69A3-45E9-A03F-A5C8E2B8574D}" srcOrd="0" destOrd="0" presId="urn:microsoft.com/office/officeart/2005/8/layout/hierarchy4"/>
    <dgm:cxn modelId="{5CA2D15D-60A2-40D7-B6C7-E84A699F4E18}" type="presOf" srcId="{B719AEE8-43E5-438D-8994-034F6051851F}" destId="{899DAEDB-E013-485D-B670-F12B43D64621}" srcOrd="0" destOrd="0" presId="urn:microsoft.com/office/officeart/2005/8/layout/hierarchy4"/>
    <dgm:cxn modelId="{41737361-CCC3-4C97-B741-DB97C08FAD49}" srcId="{E6F51AC9-050B-48F1-9B5C-E92FE061280B}" destId="{286E707E-7080-4D4A-AD62-DA8911CC6C57}" srcOrd="0" destOrd="0" parTransId="{57642732-927C-444D-9498-36386FEF3009}" sibTransId="{74DBCE54-2A61-4479-8F1E-079EFF1B3C1B}"/>
    <dgm:cxn modelId="{649A9341-5879-4EAC-B160-12D297991318}" type="presOf" srcId="{195DA103-26A7-450B-BD9E-D3FC19A09232}" destId="{7C5BB0EE-4205-4FF3-ABE6-D98FEEC48CD9}" srcOrd="0" destOrd="0" presId="urn:microsoft.com/office/officeart/2005/8/layout/hierarchy4"/>
    <dgm:cxn modelId="{474D7B64-9F01-4BD8-900C-A465D98B8485}" type="presOf" srcId="{3FCFCFEE-27CF-4208-98ED-1F6017A4B443}" destId="{D97F3AC1-6110-4D9A-ABCA-29A371910906}" srcOrd="0" destOrd="0" presId="urn:microsoft.com/office/officeart/2005/8/layout/hierarchy4"/>
    <dgm:cxn modelId="{7E89D248-F771-4350-AC85-3C3724B7610E}" srcId="{A0696D27-7B28-46D4-887E-443AE3937CAF}" destId="{97FF8B34-A4C3-4D1B-B853-BB26B41486ED}" srcOrd="0" destOrd="0" parTransId="{09E08924-CA3B-47C0-B234-5D38B947F114}" sibTransId="{4F99095C-415C-4AFC-B8EA-2E6E2527D73D}"/>
    <dgm:cxn modelId="{57AEC14A-B730-4B2A-9AD0-E452001FE08F}" type="presOf" srcId="{F6076EFE-779A-4E21-8000-5A95DD67A31D}" destId="{E1F0F9A4-72BA-4C8F-B2A3-6062E862C73E}" srcOrd="0" destOrd="0" presId="urn:microsoft.com/office/officeart/2005/8/layout/hierarchy4"/>
    <dgm:cxn modelId="{8D6F5C6B-8E0D-4F74-B4CF-2EDC06A2D54F}" srcId="{AA2A19EE-5D14-48A1-BBB0-1D8681857AC7}" destId="{BD0211A1-7E06-4D2B-8C62-C54BC4B3D17B}" srcOrd="0" destOrd="0" parTransId="{9B725DDA-99BC-432E-8FA3-A3450BC40233}" sibTransId="{C3E908E1-438F-45C1-8F37-23DFD275F0CD}"/>
    <dgm:cxn modelId="{AC44F94B-2A40-4056-A0BF-27D35EAD6CC3}" srcId="{34623738-40F3-41D8-A9D4-5414A4ECAC5D}" destId="{3DA94E07-6E8A-43D0-A011-135EB335F514}" srcOrd="0" destOrd="0" parTransId="{832FC57E-4393-4E78-B99B-4CC6A25C1313}" sibTransId="{7B4B0E92-A19B-48FA-BDCC-9DAEF5104597}"/>
    <dgm:cxn modelId="{C489164C-2FF5-4B18-A540-4586019AE1D9}" srcId="{88E4B272-4887-4FD6-9F96-E9C27050779B}" destId="{9FDF3090-C5F4-4453-9FA3-3E19BAA86BB1}" srcOrd="0" destOrd="0" parTransId="{E794AEF9-EEC5-4D56-9029-091D5AC68FFD}" sibTransId="{77074946-1A97-465C-8E8A-032AAC8FACDF}"/>
    <dgm:cxn modelId="{88ADE26D-534C-42F2-AE01-BD375D8666BE}" type="presOf" srcId="{DA39070D-A9D5-4356-BFB1-399E6C278200}" destId="{2B935645-8F98-4CF9-822E-AAA9F699DE8B}" srcOrd="0" destOrd="0" presId="urn:microsoft.com/office/officeart/2005/8/layout/hierarchy4"/>
    <dgm:cxn modelId="{CCB3FA4D-91C5-4953-BF78-359007651014}" type="presOf" srcId="{3CBEC4A9-C8B0-41F4-93AD-CAECA447D7D5}" destId="{E7C805AF-923C-41AB-B57A-E85DB0761D19}" srcOrd="0" destOrd="0" presId="urn:microsoft.com/office/officeart/2005/8/layout/hierarchy4"/>
    <dgm:cxn modelId="{940D406E-044A-4FA9-AB9D-B86FB26C2B28}" type="presOf" srcId="{3DA94E07-6E8A-43D0-A011-135EB335F514}" destId="{ABA83C1C-2D11-49BF-BE19-2698DB1B0BB7}" srcOrd="0" destOrd="0" presId="urn:microsoft.com/office/officeart/2005/8/layout/hierarchy4"/>
    <dgm:cxn modelId="{47D0564F-4C0E-4D45-8502-DA05262685E3}" type="presOf" srcId="{BC3C75BA-581C-4BE3-BED5-45202DC75C87}" destId="{45EBD691-41B2-4357-9C14-686E6F7A5CF5}" srcOrd="0" destOrd="0" presId="urn:microsoft.com/office/officeart/2005/8/layout/hierarchy4"/>
    <dgm:cxn modelId="{D6538452-758C-489A-96E3-90CC2C5BE80B}" srcId="{3FCFCFEE-27CF-4208-98ED-1F6017A4B443}" destId="{7D856BC7-DB39-4062-AB6E-0C34CF71FD6A}" srcOrd="0" destOrd="0" parTransId="{3C9D6EF8-E1B6-4A2C-BDA4-324C188F34F5}" sibTransId="{14A0B75E-B5FD-4B53-BDF0-6D6D46F6A000}"/>
    <dgm:cxn modelId="{64BE0873-32F6-48F5-8F99-F83D0EEF7942}" srcId="{BD0211A1-7E06-4D2B-8C62-C54BC4B3D17B}" destId="{8C16E241-F262-494E-B8F5-56F5C9029DE8}" srcOrd="1" destOrd="0" parTransId="{A71264C8-8EED-4E7D-8C2C-AEC8C74EC12B}" sibTransId="{7A55A253-70C0-4200-A0FB-786D4BA18632}"/>
    <dgm:cxn modelId="{157FF854-B3E3-42FD-A044-6FAD7A850C6A}" srcId="{1B5CE2D3-BAFF-4F07-BE6D-5CBDC2BD896E}" destId="{88E4B272-4887-4FD6-9F96-E9C27050779B}" srcOrd="0" destOrd="0" parTransId="{932B1C13-8DEE-4695-B8A2-BADEF244C8EF}" sibTransId="{D375A471-1312-44B2-BA5A-75155869EDDF}"/>
    <dgm:cxn modelId="{5B2BC377-376F-4148-BD53-A84A0DD2D108}" srcId="{97FF8B34-A4C3-4D1B-B853-BB26B41486ED}" destId="{BC3C75BA-581C-4BE3-BED5-45202DC75C87}" srcOrd="0" destOrd="0" parTransId="{CF4932EF-CD56-480D-A150-0A3EE582BD7A}" sibTransId="{7C8677EA-BC46-4A15-8743-49B5935358C4}"/>
    <dgm:cxn modelId="{27489979-F36D-447D-B805-9D2CA78BF728}" type="presOf" srcId="{5EA11D89-3B17-45FD-A31F-C74947B1F184}" destId="{9385B84C-B9BB-4E39-AFEC-A2F8ADA3D2E4}" srcOrd="0" destOrd="0" presId="urn:microsoft.com/office/officeart/2005/8/layout/hierarchy4"/>
    <dgm:cxn modelId="{32E5E57D-7D44-489A-8039-F8AF4A9F562B}" srcId="{5EA11D89-3B17-45FD-A31F-C74947B1F184}" destId="{5E909E57-3F02-4E59-B1B7-F9E1F3E3929B}" srcOrd="0" destOrd="0" parTransId="{0CD547A4-9063-4426-9A2B-F32E258559FA}" sibTransId="{82611945-10C8-4A99-B665-5F1DA1DB1ACD}"/>
    <dgm:cxn modelId="{8C633384-3A01-4F5B-BDF0-6F04309C4156}" srcId="{7D856BC7-DB39-4062-AB6E-0C34CF71FD6A}" destId="{90E65FE7-7220-4265-8E40-5F31180F3B87}" srcOrd="0" destOrd="0" parTransId="{ACA343B0-1058-4F79-89D2-DACF4F59CC30}" sibTransId="{AEA3CD93-93BB-4379-9D83-93B7266BBC71}"/>
    <dgm:cxn modelId="{55E1F685-6C83-422E-9B9E-CA33F8B73BE2}" srcId="{90E65FE7-7220-4265-8E40-5F31180F3B87}" destId="{34DBEC80-879F-43EC-80A3-1B1EE0647609}" srcOrd="0" destOrd="0" parTransId="{289518E3-1E51-4A23-82AF-F6237C9C973D}" sibTransId="{97905ADC-6001-4E2E-BAD5-76EC53C91A48}"/>
    <dgm:cxn modelId="{B742E287-D8EA-4109-98A5-DE694AA17744}" srcId="{BD0211A1-7E06-4D2B-8C62-C54BC4B3D17B}" destId="{26AA0F35-08A6-4165-A6BC-A79C12A0153A}" srcOrd="3" destOrd="0" parTransId="{2A39BAE5-448B-498A-A959-D0EAC56E0AF0}" sibTransId="{F14B504C-6A80-4B88-9CCA-0938B8575474}"/>
    <dgm:cxn modelId="{1FBA1488-4F1F-43E4-849B-EF8583AFA06B}" srcId="{B719AEE8-43E5-438D-8994-034F6051851F}" destId="{A0696D27-7B28-46D4-887E-443AE3937CAF}" srcOrd="0" destOrd="0" parTransId="{07815E9D-B0EE-469C-A4D2-B4C26C875795}" sibTransId="{EC740A7A-83A7-4513-8420-6F06BF45B7C9}"/>
    <dgm:cxn modelId="{605D8A8B-7156-43E7-BB4B-6BC28153DC80}" type="presOf" srcId="{34623738-40F3-41D8-A9D4-5414A4ECAC5D}" destId="{A96D6CA4-4921-4AB8-AFC9-CF9A7103485D}" srcOrd="0" destOrd="0" presId="urn:microsoft.com/office/officeart/2005/8/layout/hierarchy4"/>
    <dgm:cxn modelId="{A79A468D-8AFA-4197-8292-ACCBF60EE5EA}" srcId="{5E909E57-3F02-4E59-B1B7-F9E1F3E3929B}" destId="{D57FAC92-D979-4D96-B0DD-7AF388B78F8C}" srcOrd="0" destOrd="0" parTransId="{1C2CDEFF-9CFA-4268-8147-F5454C729E02}" sibTransId="{5F8DBCCF-B06A-4670-9EEA-5D1B7D261EF4}"/>
    <dgm:cxn modelId="{65877891-674D-4981-8A74-E1399C0DDC43}" type="presOf" srcId="{7A2A3893-CB43-4D7A-865C-E6DBB3FC9CEA}" destId="{95A12898-D394-4A5B-8E74-B35F608A98F4}" srcOrd="0" destOrd="0" presId="urn:microsoft.com/office/officeart/2005/8/layout/hierarchy4"/>
    <dgm:cxn modelId="{D54D8691-5FAB-4527-8AB4-98D7ACE0E354}" srcId="{A2838360-07E7-44A8-85E7-AB8E90C0166F}" destId="{14968A3A-70EF-4F00-8D4C-991653B87B5B}" srcOrd="0" destOrd="0" parTransId="{6B9981E0-8615-459A-80E8-C73D9E33B5D2}" sibTransId="{EFA9369D-E086-452A-844B-9A1B2D09882A}"/>
    <dgm:cxn modelId="{23DD3D95-AE77-4A73-B468-6E034C4AFAE7}" type="presOf" srcId="{493D0154-150C-4C23-8BF8-8C836AC4D35F}" destId="{2C95CD6A-1F88-430C-979C-6383081F1896}" srcOrd="0" destOrd="0" presId="urn:microsoft.com/office/officeart/2005/8/layout/hierarchy4"/>
    <dgm:cxn modelId="{76E88C9B-212C-488F-BE18-D542EAE05CB5}" type="presOf" srcId="{03B1D303-56C8-4F33-8BE1-ADAE570B6E7F}" destId="{5828806B-D07F-447A-8855-E713DA73B565}" srcOrd="0" destOrd="0" presId="urn:microsoft.com/office/officeart/2005/8/layout/hierarchy4"/>
    <dgm:cxn modelId="{F0F7E6A1-09AA-40A8-9A1F-6A7F323C58A4}" srcId="{8C16E241-F262-494E-B8F5-56F5C9029DE8}" destId="{B719AEE8-43E5-438D-8994-034F6051851F}" srcOrd="0" destOrd="0" parTransId="{E296CAF4-A9E3-493A-A1B5-F66D32244155}" sibTransId="{FDFFCFA8-84BD-495D-B1A8-53DA1A7451EF}"/>
    <dgm:cxn modelId="{7F2A82A4-0CFF-482A-B14A-F1013A0B21CD}" srcId="{26AA0F35-08A6-4165-A6BC-A79C12A0153A}" destId="{9775601A-6E5A-4E2F-9BD7-5AC3F1DBB4D7}" srcOrd="0" destOrd="0" parTransId="{3C2E0C14-D893-4FF8-9BC2-4924D21CDF97}" sibTransId="{37486841-A904-4735-9A61-A1507FEB8D90}"/>
    <dgm:cxn modelId="{B2F050A7-6BEB-4D6F-8431-1B0412B1751D}" type="presOf" srcId="{9775601A-6E5A-4E2F-9BD7-5AC3F1DBB4D7}" destId="{F3DFE08B-4688-48E5-B19E-D0D50CB99F81}" srcOrd="0" destOrd="0" presId="urn:microsoft.com/office/officeart/2005/8/layout/hierarchy4"/>
    <dgm:cxn modelId="{585BDBA7-586A-4269-8413-0D7FAB74A871}" srcId="{286E707E-7080-4D4A-AD62-DA8911CC6C57}" destId="{F6076EFE-779A-4E21-8000-5A95DD67A31D}" srcOrd="0" destOrd="0" parTransId="{2B3997F7-9FFC-4830-AD35-F14AB9A81E94}" sibTransId="{9FA7711F-689B-4CA3-A929-E4B64FC0ECC3}"/>
    <dgm:cxn modelId="{4D2109AB-BE40-4C6E-8258-CE33B6647711}" srcId="{0C7633DF-7A42-4D0B-B022-408DCA8FD452}" destId="{34623738-40F3-41D8-A9D4-5414A4ECAC5D}" srcOrd="0" destOrd="0" parTransId="{6B14276E-AE7A-419C-88DA-A8121C73DC81}" sibTransId="{260C4994-10EA-4FF5-BAAA-1789D2F5363F}"/>
    <dgm:cxn modelId="{A65B76AE-B2C9-4608-BE7D-81B9FEED66CE}" type="presOf" srcId="{88E4B272-4887-4FD6-9F96-E9C27050779B}" destId="{448764A1-3805-4F8A-91AC-6F1241ED7D7F}" srcOrd="0" destOrd="0" presId="urn:microsoft.com/office/officeart/2005/8/layout/hierarchy4"/>
    <dgm:cxn modelId="{F6452AB0-BFC9-43F0-B794-B37E5596BEA8}" type="presOf" srcId="{03775BE1-9EC5-44A8-9502-1E9349C942ED}" destId="{C270FE38-4C1F-41B4-98C7-BFE7B4A010CF}" srcOrd="0" destOrd="0" presId="urn:microsoft.com/office/officeart/2005/8/layout/hierarchy4"/>
    <dgm:cxn modelId="{8D2A33B0-B7B3-43AD-9B28-A045DE150BD4}" type="presOf" srcId="{F5EB012F-F7FA-4805-959F-6E329FA592A4}" destId="{6D57C5F6-41CC-463C-B4D5-396BDD3703E0}" srcOrd="0" destOrd="0" presId="urn:microsoft.com/office/officeart/2005/8/layout/hierarchy4"/>
    <dgm:cxn modelId="{5D7767B0-1061-40D0-9DDF-7BECA77B016A}" type="presOf" srcId="{7D856BC7-DB39-4062-AB6E-0C34CF71FD6A}" destId="{6F0E12BB-900D-45CF-BD15-B3077FBE06D5}" srcOrd="0" destOrd="0" presId="urn:microsoft.com/office/officeart/2005/8/layout/hierarchy4"/>
    <dgm:cxn modelId="{35ECEAB5-34C7-4AEF-AAF8-2DA585F8E1A7}" type="presOf" srcId="{85D65417-DAEA-4C87-8010-77CF0A3A2F5E}" destId="{49B7F1F3-2A2B-4C9C-BB08-BA0E05532E32}" srcOrd="0" destOrd="0" presId="urn:microsoft.com/office/officeart/2005/8/layout/hierarchy4"/>
    <dgm:cxn modelId="{C6C749B7-876F-4023-A69F-17CA4A7935EC}" srcId="{BC3C75BA-581C-4BE3-BED5-45202DC75C87}" destId="{03775BE1-9EC5-44A8-9502-1E9349C942ED}" srcOrd="0" destOrd="0" parTransId="{A14536A4-1B9F-4FCC-A844-42D834AD7271}" sibTransId="{6FDFEE2A-6D51-4A53-B35C-20A0C9FB1D5C}"/>
    <dgm:cxn modelId="{3FD92EBB-6AFD-4A20-A239-734327E2843D}" type="presOf" srcId="{8C16E241-F262-494E-B8F5-56F5C9029DE8}" destId="{A01CC96F-2CCF-4E45-BBAF-E073D5182696}" srcOrd="0" destOrd="0" presId="urn:microsoft.com/office/officeart/2005/8/layout/hierarchy4"/>
    <dgm:cxn modelId="{7D5686BC-4BBD-43A1-9997-54B9CF39A88F}" srcId="{F6076EFE-779A-4E21-8000-5A95DD67A31D}" destId="{76C1C4DC-7B69-4908-B202-A08E12AF6AA5}" srcOrd="0" destOrd="0" parTransId="{1AC0EFF4-9F43-487E-B04B-EABEAE1E89B8}" sibTransId="{58FF7DCD-F398-4B48-8BEE-0D6AFF5D7BD5}"/>
    <dgm:cxn modelId="{93BB22BD-5E0F-4468-ABE0-37D1EC5C38E6}" srcId="{AE32D863-EC35-4CCD-9B58-BC7447964F53}" destId="{03B1D303-56C8-4F33-8BE1-ADAE570B6E7F}" srcOrd="0" destOrd="0" parTransId="{3DEC044D-4BA9-4067-BD0C-EDAD65FBCEB1}" sibTransId="{6E924D62-7FCD-45C5-AFC1-75A92C0F443C}"/>
    <dgm:cxn modelId="{99BB27BE-56E6-4BB2-9A54-95C53AD5CA3D}" type="presOf" srcId="{AE32D863-EC35-4CCD-9B58-BC7447964F53}" destId="{9DEE3B97-E945-4C0B-BD96-83BAEFA885D6}" srcOrd="0" destOrd="0" presId="urn:microsoft.com/office/officeart/2005/8/layout/hierarchy4"/>
    <dgm:cxn modelId="{CDBE2CC4-9EC8-4760-9B85-CC6519A52BAE}" srcId="{85D65417-DAEA-4C87-8010-77CF0A3A2F5E}" destId="{F5EB012F-F7FA-4805-959F-6E329FA592A4}" srcOrd="0" destOrd="0" parTransId="{5C91584B-A85B-406A-AA55-51DB9CB2C26B}" sibTransId="{0139A788-3AEF-47A0-B7F0-D45D587799D8}"/>
    <dgm:cxn modelId="{68B14FC7-3C91-4316-B739-76C525592031}" srcId="{67DD529B-E056-4563-858C-E48608CCEE50}" destId="{5EA11D89-3B17-45FD-A31F-C74947B1F184}" srcOrd="0" destOrd="0" parTransId="{908992DA-90F8-46A7-B7B2-D95B90F662E8}" sibTransId="{6B66B1BD-4F19-4207-98A5-4CE1C919980B}"/>
    <dgm:cxn modelId="{237700C8-548B-4C86-9C8E-B0FED0841932}" type="presOf" srcId="{DE97913C-8FC6-4BFA-BE8E-E632220D5143}" destId="{C4326BEE-CA1C-4731-AA18-A564C6D3C796}" srcOrd="0" destOrd="0" presId="urn:microsoft.com/office/officeart/2005/8/layout/hierarchy4"/>
    <dgm:cxn modelId="{FD7901C8-D0CA-44B4-AA86-E9C12A7F79F0}" srcId="{3CBEC4A9-C8B0-41F4-93AD-CAECA447D7D5}" destId="{A2838360-07E7-44A8-85E7-AB8E90C0166F}" srcOrd="0" destOrd="0" parTransId="{579FFE8F-3416-4AFF-A534-6B2C9F96D5D4}" sibTransId="{E5963C39-972F-490A-85E9-702D76854DA4}"/>
    <dgm:cxn modelId="{89B488C8-C08D-408A-BD6D-2DF67BDD5B6A}" srcId="{76C1C4DC-7B69-4908-B202-A08E12AF6AA5}" destId="{DA39070D-A9D5-4356-BFB1-399E6C278200}" srcOrd="0" destOrd="0" parTransId="{63C733CE-027D-4CB5-B1E0-831B92760BA4}" sibTransId="{AE861BA5-7860-4417-9436-3E7D7090C1C4}"/>
    <dgm:cxn modelId="{B4E5A4C9-4A65-4EB4-A2B2-084C42559C67}" type="presOf" srcId="{90E65FE7-7220-4265-8E40-5F31180F3B87}" destId="{B5011118-1DC2-4F88-9C18-EA94C9FD690A}" srcOrd="0" destOrd="0" presId="urn:microsoft.com/office/officeart/2005/8/layout/hierarchy4"/>
    <dgm:cxn modelId="{F69527CD-18DE-4A06-B068-911A258B8738}" srcId="{BD0211A1-7E06-4D2B-8C62-C54BC4B3D17B}" destId="{86ECCE7C-9A23-4FC4-82D4-6EFE0808F3A2}" srcOrd="0" destOrd="0" parTransId="{20F23F2A-8621-4D77-9571-83D224713DDD}" sibTransId="{C750D7D2-745A-4F65-B48B-D4B0DD03D71A}"/>
    <dgm:cxn modelId="{9F07EDCD-DFCB-4791-A818-A2C77838CAFB}" type="presOf" srcId="{D94BE1EB-832D-4359-935B-996CF8D6C072}" destId="{5CC972C3-36AB-4268-AE2E-91A67EB829CD}" srcOrd="0" destOrd="0" presId="urn:microsoft.com/office/officeart/2005/8/layout/hierarchy4"/>
    <dgm:cxn modelId="{40C9F8CD-F3E1-4983-A7CC-452E6B095CDF}" srcId="{9A63BABA-E000-42FB-A91D-58478CA1ADDB}" destId="{191162A4-E7F6-4A57-A343-103468BB8C87}" srcOrd="0" destOrd="0" parTransId="{80004C8F-7CC5-4080-BD48-7323700F242E}" sibTransId="{885FA0E5-A00A-40D4-9337-D9907FEFA579}"/>
    <dgm:cxn modelId="{5B211ECE-6EE5-4357-AAA1-75DF1640B04C}" srcId="{493D0154-150C-4C23-8BF8-8C836AC4D35F}" destId="{3CBEC4A9-C8B0-41F4-93AD-CAECA447D7D5}" srcOrd="0" destOrd="0" parTransId="{663BC1D9-241E-49E5-8757-BDD1FF780A26}" sibTransId="{7AFF33A0-A3EB-4D63-881A-A87501997040}"/>
    <dgm:cxn modelId="{DA7D27D0-0CAB-408C-BAA2-355A998959B9}" srcId="{95014CDA-BEF8-4E06-BAC9-118680DDEF1D}" destId="{493D0154-150C-4C23-8BF8-8C836AC4D35F}" srcOrd="0" destOrd="0" parTransId="{9946C42B-F39E-44D8-B125-1CE95BA1D79D}" sibTransId="{9BF6C0F4-DE6B-4ED1-8653-27BF72C9A679}"/>
    <dgm:cxn modelId="{9EB202D8-FF7A-4B9D-A96D-C5AE5CE2AC64}" srcId="{DA39070D-A9D5-4356-BFB1-399E6C278200}" destId="{67DD529B-E056-4563-858C-E48608CCEE50}" srcOrd="0" destOrd="0" parTransId="{59999FF2-8F92-4213-9B88-ECD044F214B9}" sibTransId="{1CEA04FE-1FD7-4FFC-AD56-8008D2A1A58C}"/>
    <dgm:cxn modelId="{E1B28DD8-E3B9-4CB8-B4A2-7927A708EAAF}" type="presOf" srcId="{E6F51AC9-050B-48F1-9B5C-E92FE061280B}" destId="{DE46B722-7ACD-419C-A9DF-3D340568148C}" srcOrd="0" destOrd="0" presId="urn:microsoft.com/office/officeart/2005/8/layout/hierarchy4"/>
    <dgm:cxn modelId="{8CDFEDDA-BAFA-4120-B160-14DB430195F1}" srcId="{D94BE1EB-832D-4359-935B-996CF8D6C072}" destId="{66DA2206-1503-4B6F-88DE-41D8255CB085}" srcOrd="0" destOrd="0" parTransId="{19C7566C-E344-4218-AD92-96D6081E284D}" sibTransId="{8CEC3C84-4B82-4C43-98EF-4A912AAE6EB6}"/>
    <dgm:cxn modelId="{93AFBBDE-69F9-4BD7-83E7-4189BB1A32A9}" type="presOf" srcId="{9A63BABA-E000-42FB-A91D-58478CA1ADDB}" destId="{00206800-4E53-4551-A8C3-79CB88838690}" srcOrd="0" destOrd="0" presId="urn:microsoft.com/office/officeart/2005/8/layout/hierarchy4"/>
    <dgm:cxn modelId="{B2EB6DE1-7EF8-4C60-8177-C7E8BE743BCA}" type="presOf" srcId="{AA2A19EE-5D14-48A1-BBB0-1D8681857AC7}" destId="{2A94D47E-1E72-4F47-91FF-9261BDE27D4B}" srcOrd="0" destOrd="0" presId="urn:microsoft.com/office/officeart/2005/8/layout/hierarchy4"/>
    <dgm:cxn modelId="{69F977E6-59FA-4B36-B9A3-959647C5071B}" srcId="{315DEA98-9268-4EEC-9D6F-A0F29AD403DA}" destId="{C85103C3-A24F-434E-B12D-11590BE0D454}" srcOrd="0" destOrd="0" parTransId="{6A472D4B-55CC-4FDD-A560-A0443861B48E}" sibTransId="{868D94B2-5F04-4010-8146-736CF807B0DA}"/>
    <dgm:cxn modelId="{7765BFE9-2640-4FDE-878F-D29140066D11}" srcId="{03B1D303-56C8-4F33-8BE1-ADAE570B6E7F}" destId="{D94BE1EB-832D-4359-935B-996CF8D6C072}" srcOrd="0" destOrd="0" parTransId="{2E89EE99-D15D-4D70-9663-C869436CC36F}" sibTransId="{29FD3419-1555-4E27-97C6-CA1CAA3E53AE}"/>
    <dgm:cxn modelId="{1FA930EA-DDA3-42A6-AA64-17F87AD02D49}" srcId="{03775BE1-9EC5-44A8-9502-1E9349C942ED}" destId="{3FCFCFEE-27CF-4208-98ED-1F6017A4B443}" srcOrd="0" destOrd="0" parTransId="{5D64CE09-9D14-430F-8AEF-625C187ADF13}" sibTransId="{12E87C2B-076B-4BE3-BC01-D7B68984C362}"/>
    <dgm:cxn modelId="{989EF2ED-DBCF-4A5C-ABBC-A1AAB86EB11F}" srcId="{EDE622EB-62EC-4D54-84E2-CDD8AC55758B}" destId="{95014CDA-BEF8-4E06-BAC9-118680DDEF1D}" srcOrd="0" destOrd="0" parTransId="{58A0F248-EB89-4F94-B3EE-7F2EC23FA47D}" sibTransId="{199F794F-1DFF-4EFF-BE68-3C4550288F1E}"/>
    <dgm:cxn modelId="{AC8A3BF1-3122-4A33-83B2-EC702DB22454}" srcId="{86ECCE7C-9A23-4FC4-82D4-6EFE0808F3A2}" destId="{E6F51AC9-050B-48F1-9B5C-E92FE061280B}" srcOrd="0" destOrd="0" parTransId="{E21542AE-DE45-473C-8A5F-B4858D99CE08}" sibTransId="{D9668D20-E603-4345-AE45-8EEB0051BA4E}"/>
    <dgm:cxn modelId="{E1FA99F1-89A9-40CD-908F-1E46A1495E4F}" srcId="{BD0211A1-7E06-4D2B-8C62-C54BC4B3D17B}" destId="{F0904F23-0EF1-403E-93F1-54C58CD2D823}" srcOrd="5" destOrd="0" parTransId="{8A95DEAC-280D-4C31-B564-CA516CC43206}" sibTransId="{042A939F-1334-4BC0-9399-7DA7670605EC}"/>
    <dgm:cxn modelId="{3F41B6F3-5634-4FB2-A7E2-45C83A5086FF}" type="presOf" srcId="{02F11743-AAA4-43B6-B2A2-59A166EF1794}" destId="{133841E6-500C-4E7A-9012-2666A23C0EE9}" srcOrd="0" destOrd="0" presId="urn:microsoft.com/office/officeart/2005/8/layout/hierarchy4"/>
    <dgm:cxn modelId="{84C005FA-9AE7-49E0-B1EC-57CE3877028C}" srcId="{9775601A-6E5A-4E2F-9BD7-5AC3F1DBB4D7}" destId="{195DA103-26A7-450B-BD9E-D3FC19A09232}" srcOrd="0" destOrd="0" parTransId="{2F88B039-4517-415E-83CD-42A6FC9B77FC}" sibTransId="{ADA23AFB-8052-4147-BEC1-E595476DDB54}"/>
    <dgm:cxn modelId="{0BB35CFB-FE9F-40DB-98BF-4C380182AA05}" type="presOf" srcId="{0C7633DF-7A42-4D0B-B022-408DCA8FD452}" destId="{E66A0088-CB27-4E80-AA6D-0360E791E9A1}" srcOrd="0" destOrd="0" presId="urn:microsoft.com/office/officeart/2005/8/layout/hierarchy4"/>
    <dgm:cxn modelId="{94B78AFB-EF3D-4782-8094-D72CA0114AA8}" type="presOf" srcId="{95014CDA-BEF8-4E06-BAC9-118680DDEF1D}" destId="{88E1C0A4-80AF-4148-9A41-91EE095DD354}" srcOrd="0" destOrd="0" presId="urn:microsoft.com/office/officeart/2005/8/layout/hierarchy4"/>
    <dgm:cxn modelId="{888A52FC-4272-4FEA-B45A-F983B70089AB}" srcId="{F5EB012F-F7FA-4805-959F-6E329FA592A4}" destId="{1B5CE2D3-BAFF-4F07-BE6D-5CBDC2BD896E}" srcOrd="0" destOrd="0" parTransId="{96A87655-BC6B-4593-B449-503F612A897A}" sibTransId="{4A315D3B-024A-4696-B62A-661AEB8020D4}"/>
    <dgm:cxn modelId="{55C437FD-00CF-442F-AA71-EC01AA3B481C}" type="presOf" srcId="{F10693ED-6AE2-4973-B968-C947DB6EF11E}" destId="{AABCD5D4-B248-4BDB-9A2B-8392B2ADF159}" srcOrd="0" destOrd="0" presId="urn:microsoft.com/office/officeart/2005/8/layout/hierarchy4"/>
    <dgm:cxn modelId="{C6BC6ED4-CBC5-4E20-A11A-3E680D427EA8}" type="presParOf" srcId="{2A94D47E-1E72-4F47-91FF-9261BDE27D4B}" destId="{D6277833-A6A5-44D2-A781-961BB68AB051}" srcOrd="0" destOrd="0" presId="urn:microsoft.com/office/officeart/2005/8/layout/hierarchy4"/>
    <dgm:cxn modelId="{C9062070-DA3E-463A-81B4-6F2330196F97}" type="presParOf" srcId="{D6277833-A6A5-44D2-A781-961BB68AB051}" destId="{70494C9C-BD3B-4537-A97E-F5734E8F9B95}" srcOrd="0" destOrd="0" presId="urn:microsoft.com/office/officeart/2005/8/layout/hierarchy4"/>
    <dgm:cxn modelId="{55613106-2222-4308-8E28-A9AB1B73E437}" type="presParOf" srcId="{D6277833-A6A5-44D2-A781-961BB68AB051}" destId="{3444716A-5935-4E69-A6BC-630D4376FE65}" srcOrd="1" destOrd="0" presId="urn:microsoft.com/office/officeart/2005/8/layout/hierarchy4"/>
    <dgm:cxn modelId="{7AF0A378-8AAA-41BD-A41F-3F99454DB15F}" type="presParOf" srcId="{D6277833-A6A5-44D2-A781-961BB68AB051}" destId="{40A455CE-C4D7-4D6F-A619-79AB0D391673}" srcOrd="2" destOrd="0" presId="urn:microsoft.com/office/officeart/2005/8/layout/hierarchy4"/>
    <dgm:cxn modelId="{E73B78C9-2466-4408-A7ED-63C9DA1E8F88}" type="presParOf" srcId="{40A455CE-C4D7-4D6F-A619-79AB0D391673}" destId="{4137D53C-60EB-4D76-9779-4B0734DF81C6}" srcOrd="0" destOrd="0" presId="urn:microsoft.com/office/officeart/2005/8/layout/hierarchy4"/>
    <dgm:cxn modelId="{3CE06508-B483-4F05-96AC-C2EEDEB8351D}" type="presParOf" srcId="{4137D53C-60EB-4D76-9779-4B0734DF81C6}" destId="{11CBD823-69A3-45E9-A03F-A5C8E2B8574D}" srcOrd="0" destOrd="0" presId="urn:microsoft.com/office/officeart/2005/8/layout/hierarchy4"/>
    <dgm:cxn modelId="{3BD2E35E-3E86-4A69-8707-3679DB1CE90A}" type="presParOf" srcId="{4137D53C-60EB-4D76-9779-4B0734DF81C6}" destId="{4C753B63-C6F5-4E6B-A217-AE89CACBA9A7}" srcOrd="1" destOrd="0" presId="urn:microsoft.com/office/officeart/2005/8/layout/hierarchy4"/>
    <dgm:cxn modelId="{B765DEEF-AACC-4528-B6B4-B8375F6F0196}" type="presParOf" srcId="{4137D53C-60EB-4D76-9779-4B0734DF81C6}" destId="{A9CCBBF2-885D-4EC1-A380-59BDE685E078}" srcOrd="2" destOrd="0" presId="urn:microsoft.com/office/officeart/2005/8/layout/hierarchy4"/>
    <dgm:cxn modelId="{CBFF985A-0C75-4852-B7BB-37C27D61147E}" type="presParOf" srcId="{A9CCBBF2-885D-4EC1-A380-59BDE685E078}" destId="{B7B12008-92C3-414F-ACD6-EFE90F479098}" srcOrd="0" destOrd="0" presId="urn:microsoft.com/office/officeart/2005/8/layout/hierarchy4"/>
    <dgm:cxn modelId="{F12894DE-A7B0-4B9B-9C09-72B4F1E26F31}" type="presParOf" srcId="{B7B12008-92C3-414F-ACD6-EFE90F479098}" destId="{DE46B722-7ACD-419C-A9DF-3D340568148C}" srcOrd="0" destOrd="0" presId="urn:microsoft.com/office/officeart/2005/8/layout/hierarchy4"/>
    <dgm:cxn modelId="{D48B63D8-CE35-4A53-A89F-4402577F6E09}" type="presParOf" srcId="{B7B12008-92C3-414F-ACD6-EFE90F479098}" destId="{ED41310A-BE67-4687-B779-85A2F75A787F}" srcOrd="1" destOrd="0" presId="urn:microsoft.com/office/officeart/2005/8/layout/hierarchy4"/>
    <dgm:cxn modelId="{FCA4C272-31E7-4255-8D08-06DFAB4A8AF1}" type="presParOf" srcId="{B7B12008-92C3-414F-ACD6-EFE90F479098}" destId="{2F3EA654-217D-433B-A44C-6890C12AF5DA}" srcOrd="2" destOrd="0" presId="urn:microsoft.com/office/officeart/2005/8/layout/hierarchy4"/>
    <dgm:cxn modelId="{0920F12B-AB5F-42A8-A742-480289D44E11}" type="presParOf" srcId="{2F3EA654-217D-433B-A44C-6890C12AF5DA}" destId="{2618E0D6-F95C-4C05-9EE6-7361E02C9F2B}" srcOrd="0" destOrd="0" presId="urn:microsoft.com/office/officeart/2005/8/layout/hierarchy4"/>
    <dgm:cxn modelId="{F7EA6292-AE34-4506-A664-5685D52A37E3}" type="presParOf" srcId="{2618E0D6-F95C-4C05-9EE6-7361E02C9F2B}" destId="{DD7B2E30-14FB-4B62-B8E9-4F5C332937D7}" srcOrd="0" destOrd="0" presId="urn:microsoft.com/office/officeart/2005/8/layout/hierarchy4"/>
    <dgm:cxn modelId="{2D67B2B2-C501-4184-B988-4B5774115F06}" type="presParOf" srcId="{2618E0D6-F95C-4C05-9EE6-7361E02C9F2B}" destId="{F2569270-E37C-45FC-809D-7ECC3E128165}" srcOrd="1" destOrd="0" presId="urn:microsoft.com/office/officeart/2005/8/layout/hierarchy4"/>
    <dgm:cxn modelId="{2886F64F-8594-45B6-8F99-96688A285006}" type="presParOf" srcId="{2618E0D6-F95C-4C05-9EE6-7361E02C9F2B}" destId="{C11AE6E9-5432-498C-9AA1-F748348FA3B2}" srcOrd="2" destOrd="0" presId="urn:microsoft.com/office/officeart/2005/8/layout/hierarchy4"/>
    <dgm:cxn modelId="{5FE1BB7D-E41B-4B4E-8262-C31AB0749A0C}" type="presParOf" srcId="{C11AE6E9-5432-498C-9AA1-F748348FA3B2}" destId="{80B71E1E-7DAD-475D-AA97-3061F8EB0F95}" srcOrd="0" destOrd="0" presId="urn:microsoft.com/office/officeart/2005/8/layout/hierarchy4"/>
    <dgm:cxn modelId="{3C984433-CD31-44C2-AC25-E3386DE02090}" type="presParOf" srcId="{80B71E1E-7DAD-475D-AA97-3061F8EB0F95}" destId="{E1F0F9A4-72BA-4C8F-B2A3-6062E862C73E}" srcOrd="0" destOrd="0" presId="urn:microsoft.com/office/officeart/2005/8/layout/hierarchy4"/>
    <dgm:cxn modelId="{340F4E87-76E4-4184-B506-4B8666D6B12E}" type="presParOf" srcId="{80B71E1E-7DAD-475D-AA97-3061F8EB0F95}" destId="{7B6C18FD-4F1E-4C54-8CE3-6959D8BB7B1C}" srcOrd="1" destOrd="0" presId="urn:microsoft.com/office/officeart/2005/8/layout/hierarchy4"/>
    <dgm:cxn modelId="{5DB73BDA-CC65-4FD6-8212-B27491089BA2}" type="presParOf" srcId="{80B71E1E-7DAD-475D-AA97-3061F8EB0F95}" destId="{299932C1-DD2F-42AA-87D3-7E22350598DA}" srcOrd="2" destOrd="0" presId="urn:microsoft.com/office/officeart/2005/8/layout/hierarchy4"/>
    <dgm:cxn modelId="{DA30CE10-28AE-43C8-8525-CAA15599831A}" type="presParOf" srcId="{299932C1-DD2F-42AA-87D3-7E22350598DA}" destId="{EA0C09F7-4E68-4A00-871A-2ED25100D95D}" srcOrd="0" destOrd="0" presId="urn:microsoft.com/office/officeart/2005/8/layout/hierarchy4"/>
    <dgm:cxn modelId="{44A68C76-8904-4A80-A90B-949CDABAC2F5}" type="presParOf" srcId="{EA0C09F7-4E68-4A00-871A-2ED25100D95D}" destId="{C01C6A1F-3516-4D9C-AF13-DDBF26A6A860}" srcOrd="0" destOrd="0" presId="urn:microsoft.com/office/officeart/2005/8/layout/hierarchy4"/>
    <dgm:cxn modelId="{B99B43E1-DEF0-4B2C-9163-3783A31B0BA4}" type="presParOf" srcId="{EA0C09F7-4E68-4A00-871A-2ED25100D95D}" destId="{698B6334-4BE1-4282-A9BB-924171EA3D8A}" srcOrd="1" destOrd="0" presId="urn:microsoft.com/office/officeart/2005/8/layout/hierarchy4"/>
    <dgm:cxn modelId="{A17181CF-6DE6-47F3-AF2F-87671D14C54C}" type="presParOf" srcId="{EA0C09F7-4E68-4A00-871A-2ED25100D95D}" destId="{593EBE3B-4471-49C7-BAF6-BA8EEAF771E3}" srcOrd="2" destOrd="0" presId="urn:microsoft.com/office/officeart/2005/8/layout/hierarchy4"/>
    <dgm:cxn modelId="{DF08705C-6A92-4EFC-9005-02B3D17BDF6C}" type="presParOf" srcId="{593EBE3B-4471-49C7-BAF6-BA8EEAF771E3}" destId="{21266E14-CAEB-4976-816E-12CEAAEB780E}" srcOrd="0" destOrd="0" presId="urn:microsoft.com/office/officeart/2005/8/layout/hierarchy4"/>
    <dgm:cxn modelId="{E5518B44-BA7C-436C-A56C-40BCE5F64D3C}" type="presParOf" srcId="{21266E14-CAEB-4976-816E-12CEAAEB780E}" destId="{2B935645-8F98-4CF9-822E-AAA9F699DE8B}" srcOrd="0" destOrd="0" presId="urn:microsoft.com/office/officeart/2005/8/layout/hierarchy4"/>
    <dgm:cxn modelId="{6F002520-BF7E-4826-A0B6-9AB61CA6926C}" type="presParOf" srcId="{21266E14-CAEB-4976-816E-12CEAAEB780E}" destId="{79B7BFF5-9DDC-4E4C-82A1-DB19E82EA868}" srcOrd="1" destOrd="0" presId="urn:microsoft.com/office/officeart/2005/8/layout/hierarchy4"/>
    <dgm:cxn modelId="{DF0B85A1-30D1-4792-B341-25FF0999E21B}" type="presParOf" srcId="{21266E14-CAEB-4976-816E-12CEAAEB780E}" destId="{6AF48AC6-C1BE-4410-B0B3-F60C0AB12B0E}" srcOrd="2" destOrd="0" presId="urn:microsoft.com/office/officeart/2005/8/layout/hierarchy4"/>
    <dgm:cxn modelId="{DB598971-6222-4082-8808-F7A8E65472BE}" type="presParOf" srcId="{6AF48AC6-C1BE-4410-B0B3-F60C0AB12B0E}" destId="{D6553894-EED8-45C5-9938-84F3D0066410}" srcOrd="0" destOrd="0" presId="urn:microsoft.com/office/officeart/2005/8/layout/hierarchy4"/>
    <dgm:cxn modelId="{D7AC3DD0-22F6-4951-BE4B-E26153C3FC7A}" type="presParOf" srcId="{D6553894-EED8-45C5-9938-84F3D0066410}" destId="{687AD652-589C-4DD1-8B17-52367D82F94A}" srcOrd="0" destOrd="0" presId="urn:microsoft.com/office/officeart/2005/8/layout/hierarchy4"/>
    <dgm:cxn modelId="{91962992-EAD5-4E62-BA47-C5E17877FB34}" type="presParOf" srcId="{D6553894-EED8-45C5-9938-84F3D0066410}" destId="{0FD05CB1-3075-4781-8D37-359366866C01}" srcOrd="1" destOrd="0" presId="urn:microsoft.com/office/officeart/2005/8/layout/hierarchy4"/>
    <dgm:cxn modelId="{C22BBDBE-5117-4861-97AD-C5F22BFF0513}" type="presParOf" srcId="{D6553894-EED8-45C5-9938-84F3D0066410}" destId="{2E93B3BD-ED85-4B7A-B675-372DDDF39EFA}" srcOrd="2" destOrd="0" presId="urn:microsoft.com/office/officeart/2005/8/layout/hierarchy4"/>
    <dgm:cxn modelId="{32889CA3-D2DC-4809-B7B0-9ECF172C0EE8}" type="presParOf" srcId="{2E93B3BD-ED85-4B7A-B675-372DDDF39EFA}" destId="{BB97C1D7-FAA3-45EB-A36D-9D534B80D926}" srcOrd="0" destOrd="0" presId="urn:microsoft.com/office/officeart/2005/8/layout/hierarchy4"/>
    <dgm:cxn modelId="{882C3CD8-4C98-493D-B3A2-EB2BA6002088}" type="presParOf" srcId="{BB97C1D7-FAA3-45EB-A36D-9D534B80D926}" destId="{9385B84C-B9BB-4E39-AFEC-A2F8ADA3D2E4}" srcOrd="0" destOrd="0" presId="urn:microsoft.com/office/officeart/2005/8/layout/hierarchy4"/>
    <dgm:cxn modelId="{B7EFBEFF-211A-4218-8628-0E4F3F01F685}" type="presParOf" srcId="{BB97C1D7-FAA3-45EB-A36D-9D534B80D926}" destId="{F9907CF2-BD4C-4B62-A53B-FC07204F45BC}" srcOrd="1" destOrd="0" presId="urn:microsoft.com/office/officeart/2005/8/layout/hierarchy4"/>
    <dgm:cxn modelId="{CB201A62-54E2-414C-9FEA-E7B4EFFD3D1F}" type="presParOf" srcId="{BB97C1D7-FAA3-45EB-A36D-9D534B80D926}" destId="{6061669B-E896-4239-845C-08BE66CC23C9}" srcOrd="2" destOrd="0" presId="urn:microsoft.com/office/officeart/2005/8/layout/hierarchy4"/>
    <dgm:cxn modelId="{F291B778-2510-4D1E-9496-D8ED12C1A8E1}" type="presParOf" srcId="{6061669B-E896-4239-845C-08BE66CC23C9}" destId="{B9CDCE70-D75A-4364-9000-5FCF3C3462EE}" srcOrd="0" destOrd="0" presId="urn:microsoft.com/office/officeart/2005/8/layout/hierarchy4"/>
    <dgm:cxn modelId="{3D725667-EADF-435B-8777-D8C88C660E1B}" type="presParOf" srcId="{B9CDCE70-D75A-4364-9000-5FCF3C3462EE}" destId="{8756BF15-3032-4605-998E-81E9ECCD724A}" srcOrd="0" destOrd="0" presId="urn:microsoft.com/office/officeart/2005/8/layout/hierarchy4"/>
    <dgm:cxn modelId="{7A02B395-3DBD-4491-BE22-A8D870871AEF}" type="presParOf" srcId="{B9CDCE70-D75A-4364-9000-5FCF3C3462EE}" destId="{7EC70CC5-0FD0-447A-9D95-2B9C71E76683}" srcOrd="1" destOrd="0" presId="urn:microsoft.com/office/officeart/2005/8/layout/hierarchy4"/>
    <dgm:cxn modelId="{09DCFB2F-7337-4BD8-A7ED-143EA396A54B}" type="presParOf" srcId="{B9CDCE70-D75A-4364-9000-5FCF3C3462EE}" destId="{93AA8210-F161-47AF-AAC3-9F523A7A1941}" srcOrd="2" destOrd="0" presId="urn:microsoft.com/office/officeart/2005/8/layout/hierarchy4"/>
    <dgm:cxn modelId="{AAA04CE8-7105-40EE-91CC-CE8C17E76F05}" type="presParOf" srcId="{93AA8210-F161-47AF-AAC3-9F523A7A1941}" destId="{D7352742-A84B-4A08-9DF9-0402611BACC7}" srcOrd="0" destOrd="0" presId="urn:microsoft.com/office/officeart/2005/8/layout/hierarchy4"/>
    <dgm:cxn modelId="{E9B1C7A9-5100-4F0B-8DAE-CF80DBA9BA7A}" type="presParOf" srcId="{D7352742-A84B-4A08-9DF9-0402611BACC7}" destId="{D8666032-0315-4D2C-999A-F83924288D5A}" srcOrd="0" destOrd="0" presId="urn:microsoft.com/office/officeart/2005/8/layout/hierarchy4"/>
    <dgm:cxn modelId="{56E2EC7B-C490-4F01-9BF4-0D96F205DFE9}" type="presParOf" srcId="{D7352742-A84B-4A08-9DF9-0402611BACC7}" destId="{DD3FDC20-90FF-49DF-8E93-A908253A9BBE}" srcOrd="1" destOrd="0" presId="urn:microsoft.com/office/officeart/2005/8/layout/hierarchy4"/>
    <dgm:cxn modelId="{F276C7EC-3F8E-4FA8-AC92-838B4219285E}" type="presParOf" srcId="{40A455CE-C4D7-4D6F-A619-79AB0D391673}" destId="{3841354D-E14F-4E65-8710-7D6B81E770B6}" srcOrd="1" destOrd="0" presId="urn:microsoft.com/office/officeart/2005/8/layout/hierarchy4"/>
    <dgm:cxn modelId="{90634EF5-B93E-4EAE-A03D-E38E54E8C91D}" type="presParOf" srcId="{40A455CE-C4D7-4D6F-A619-79AB0D391673}" destId="{EE251573-6409-4F31-8FE9-D69C23BF8044}" srcOrd="2" destOrd="0" presId="urn:microsoft.com/office/officeart/2005/8/layout/hierarchy4"/>
    <dgm:cxn modelId="{C7E39CC3-1711-451D-AA16-CC14FA132956}" type="presParOf" srcId="{EE251573-6409-4F31-8FE9-D69C23BF8044}" destId="{A01CC96F-2CCF-4E45-BBAF-E073D5182696}" srcOrd="0" destOrd="0" presId="urn:microsoft.com/office/officeart/2005/8/layout/hierarchy4"/>
    <dgm:cxn modelId="{F3E7347E-DF82-4FFE-8B6A-B9A63B4495AF}" type="presParOf" srcId="{EE251573-6409-4F31-8FE9-D69C23BF8044}" destId="{E5E371E9-B5A3-4C17-80C1-EE084D695870}" srcOrd="1" destOrd="0" presId="urn:microsoft.com/office/officeart/2005/8/layout/hierarchy4"/>
    <dgm:cxn modelId="{0EE912E9-9042-4137-A02C-97C78454D8DE}" type="presParOf" srcId="{EE251573-6409-4F31-8FE9-D69C23BF8044}" destId="{679AADD1-5ACC-4440-BB4F-41AD7175FA7C}" srcOrd="2" destOrd="0" presId="urn:microsoft.com/office/officeart/2005/8/layout/hierarchy4"/>
    <dgm:cxn modelId="{51406F18-3D7B-4336-A411-6755D14DBA19}" type="presParOf" srcId="{679AADD1-5ACC-4440-BB4F-41AD7175FA7C}" destId="{55C34860-5C87-4307-9DC7-065CA44748D6}" srcOrd="0" destOrd="0" presId="urn:microsoft.com/office/officeart/2005/8/layout/hierarchy4"/>
    <dgm:cxn modelId="{13F4B76B-BC16-4F73-81D1-F94C13BCA6E5}" type="presParOf" srcId="{55C34860-5C87-4307-9DC7-065CA44748D6}" destId="{899DAEDB-E013-485D-B670-F12B43D64621}" srcOrd="0" destOrd="0" presId="urn:microsoft.com/office/officeart/2005/8/layout/hierarchy4"/>
    <dgm:cxn modelId="{39929CF8-279C-44ED-8476-768CBB163589}" type="presParOf" srcId="{55C34860-5C87-4307-9DC7-065CA44748D6}" destId="{B75BDD26-A3F3-4A16-9D56-D2E1CA396093}" srcOrd="1" destOrd="0" presId="urn:microsoft.com/office/officeart/2005/8/layout/hierarchy4"/>
    <dgm:cxn modelId="{5B9AF840-56F0-45EE-B8E3-5DF7F19ED454}" type="presParOf" srcId="{55C34860-5C87-4307-9DC7-065CA44748D6}" destId="{ADF453FF-CD84-40B3-BEF1-29C40DE1DB6E}" srcOrd="2" destOrd="0" presId="urn:microsoft.com/office/officeart/2005/8/layout/hierarchy4"/>
    <dgm:cxn modelId="{8CEDE7B4-4138-4B30-9914-FFFE85FCD49C}" type="presParOf" srcId="{ADF453FF-CD84-40B3-BEF1-29C40DE1DB6E}" destId="{7C87B543-E999-4B4F-9DBD-976C9BBB1E2A}" srcOrd="0" destOrd="0" presId="urn:microsoft.com/office/officeart/2005/8/layout/hierarchy4"/>
    <dgm:cxn modelId="{382EEEAB-B2A7-4169-A8CF-4435430363D6}" type="presParOf" srcId="{7C87B543-E999-4B4F-9DBD-976C9BBB1E2A}" destId="{72335BE9-7CA9-430B-90FB-756A5A2C1144}" srcOrd="0" destOrd="0" presId="urn:microsoft.com/office/officeart/2005/8/layout/hierarchy4"/>
    <dgm:cxn modelId="{814642C9-1BD0-48B8-BF0B-2258D749F9A7}" type="presParOf" srcId="{7C87B543-E999-4B4F-9DBD-976C9BBB1E2A}" destId="{7B0A9303-8BA9-41E9-B535-45FD332EB03F}" srcOrd="1" destOrd="0" presId="urn:microsoft.com/office/officeart/2005/8/layout/hierarchy4"/>
    <dgm:cxn modelId="{627D42A6-8A50-4DF9-84B7-DD26446C356A}" type="presParOf" srcId="{7C87B543-E999-4B4F-9DBD-976C9BBB1E2A}" destId="{3829F406-6D25-412F-BFCE-81A7724D175A}" srcOrd="2" destOrd="0" presId="urn:microsoft.com/office/officeart/2005/8/layout/hierarchy4"/>
    <dgm:cxn modelId="{502DFA20-6F37-4467-A66B-CB2B294F31E3}" type="presParOf" srcId="{3829F406-6D25-412F-BFCE-81A7724D175A}" destId="{03A7F6AC-B95C-446B-BD37-7B6C4360F1BB}" srcOrd="0" destOrd="0" presId="urn:microsoft.com/office/officeart/2005/8/layout/hierarchy4"/>
    <dgm:cxn modelId="{9E224B2F-51CA-4D93-92E7-107CD7C7B530}" type="presParOf" srcId="{03A7F6AC-B95C-446B-BD37-7B6C4360F1BB}" destId="{DD03627D-CE37-49C7-A3FC-9B34C2FC50D3}" srcOrd="0" destOrd="0" presId="urn:microsoft.com/office/officeart/2005/8/layout/hierarchy4"/>
    <dgm:cxn modelId="{A10140ED-72A5-4EAE-A35F-382FCFE765F5}" type="presParOf" srcId="{03A7F6AC-B95C-446B-BD37-7B6C4360F1BB}" destId="{4FDF3865-F6E6-4553-8E07-60C8691701CD}" srcOrd="1" destOrd="0" presId="urn:microsoft.com/office/officeart/2005/8/layout/hierarchy4"/>
    <dgm:cxn modelId="{96FC2A6C-49E8-4737-A382-071D83F1A492}" type="presParOf" srcId="{03A7F6AC-B95C-446B-BD37-7B6C4360F1BB}" destId="{3DB1A231-DD19-40C3-8550-DE6E03A5577F}" srcOrd="2" destOrd="0" presId="urn:microsoft.com/office/officeart/2005/8/layout/hierarchy4"/>
    <dgm:cxn modelId="{D28E46F6-2EE5-427E-8132-1802DE6D8863}" type="presParOf" srcId="{3DB1A231-DD19-40C3-8550-DE6E03A5577F}" destId="{2965C75C-4EF5-470D-A0D5-9938C3E13D01}" srcOrd="0" destOrd="0" presId="urn:microsoft.com/office/officeart/2005/8/layout/hierarchy4"/>
    <dgm:cxn modelId="{CC867657-A86F-45CF-8F53-9B99403CA025}" type="presParOf" srcId="{2965C75C-4EF5-470D-A0D5-9938C3E13D01}" destId="{45EBD691-41B2-4357-9C14-686E6F7A5CF5}" srcOrd="0" destOrd="0" presId="urn:microsoft.com/office/officeart/2005/8/layout/hierarchy4"/>
    <dgm:cxn modelId="{30638F42-F63B-4F66-B587-E7DE6A6814B6}" type="presParOf" srcId="{2965C75C-4EF5-470D-A0D5-9938C3E13D01}" destId="{6D4B22A0-02BD-4B8E-B34C-03D7C737C657}" srcOrd="1" destOrd="0" presId="urn:microsoft.com/office/officeart/2005/8/layout/hierarchy4"/>
    <dgm:cxn modelId="{329C6779-F9EC-47DF-A242-017CB4861FC8}" type="presParOf" srcId="{2965C75C-4EF5-470D-A0D5-9938C3E13D01}" destId="{41AF1D65-7C57-442B-8EFE-CB7B56144F2E}" srcOrd="2" destOrd="0" presId="urn:microsoft.com/office/officeart/2005/8/layout/hierarchy4"/>
    <dgm:cxn modelId="{9DEEDC15-77C4-4C5E-BD93-73AFCEFC1C9C}" type="presParOf" srcId="{41AF1D65-7C57-442B-8EFE-CB7B56144F2E}" destId="{40EB738C-E035-41AD-BAF5-3F7DA1447C3B}" srcOrd="0" destOrd="0" presId="urn:microsoft.com/office/officeart/2005/8/layout/hierarchy4"/>
    <dgm:cxn modelId="{DA314AE1-5392-443B-ABEB-F2E9044BA980}" type="presParOf" srcId="{40EB738C-E035-41AD-BAF5-3F7DA1447C3B}" destId="{C270FE38-4C1F-41B4-98C7-BFE7B4A010CF}" srcOrd="0" destOrd="0" presId="urn:microsoft.com/office/officeart/2005/8/layout/hierarchy4"/>
    <dgm:cxn modelId="{F93FFD16-9626-4E0F-AF48-CE9594C4F9E3}" type="presParOf" srcId="{40EB738C-E035-41AD-BAF5-3F7DA1447C3B}" destId="{CCEB8134-1A00-430A-A4BB-A3724E7BB118}" srcOrd="1" destOrd="0" presId="urn:microsoft.com/office/officeart/2005/8/layout/hierarchy4"/>
    <dgm:cxn modelId="{7B28209D-F0E9-4C1B-9D2C-0D7EA01291CC}" type="presParOf" srcId="{40EB738C-E035-41AD-BAF5-3F7DA1447C3B}" destId="{2C662C14-B214-4DAD-AB7B-57D9637F4ED1}" srcOrd="2" destOrd="0" presId="urn:microsoft.com/office/officeart/2005/8/layout/hierarchy4"/>
    <dgm:cxn modelId="{B8837FC2-89CD-4244-BC30-5242268262F8}" type="presParOf" srcId="{2C662C14-B214-4DAD-AB7B-57D9637F4ED1}" destId="{CED6C451-4240-4721-BFB1-E8E118F5FD06}" srcOrd="0" destOrd="0" presId="urn:microsoft.com/office/officeart/2005/8/layout/hierarchy4"/>
    <dgm:cxn modelId="{5213D56E-1F2F-44C2-92F4-315111B17547}" type="presParOf" srcId="{CED6C451-4240-4721-BFB1-E8E118F5FD06}" destId="{D97F3AC1-6110-4D9A-ABCA-29A371910906}" srcOrd="0" destOrd="0" presId="urn:microsoft.com/office/officeart/2005/8/layout/hierarchy4"/>
    <dgm:cxn modelId="{72F230CA-E370-45EE-83B1-E7FEEC57F656}" type="presParOf" srcId="{CED6C451-4240-4721-BFB1-E8E118F5FD06}" destId="{53074264-DEAD-4EDE-9BA4-997A7D89F2E5}" srcOrd="1" destOrd="0" presId="urn:microsoft.com/office/officeart/2005/8/layout/hierarchy4"/>
    <dgm:cxn modelId="{FFF892D8-3FC6-4E8E-B2B9-2457A2AEB3D2}" type="presParOf" srcId="{CED6C451-4240-4721-BFB1-E8E118F5FD06}" destId="{1A827A5D-ADE1-428E-9FEB-1A2D9083BE92}" srcOrd="2" destOrd="0" presId="urn:microsoft.com/office/officeart/2005/8/layout/hierarchy4"/>
    <dgm:cxn modelId="{668713C4-04FE-4FB5-A1BA-681469236B12}" type="presParOf" srcId="{1A827A5D-ADE1-428E-9FEB-1A2D9083BE92}" destId="{F6885644-4EF3-42AE-8E5D-E4043EE31C81}" srcOrd="0" destOrd="0" presId="urn:microsoft.com/office/officeart/2005/8/layout/hierarchy4"/>
    <dgm:cxn modelId="{84B534A0-BC96-4B24-AABA-9FFC13597B84}" type="presParOf" srcId="{F6885644-4EF3-42AE-8E5D-E4043EE31C81}" destId="{6F0E12BB-900D-45CF-BD15-B3077FBE06D5}" srcOrd="0" destOrd="0" presId="urn:microsoft.com/office/officeart/2005/8/layout/hierarchy4"/>
    <dgm:cxn modelId="{901CCC19-6CDB-4412-985B-9D6C5E1987FD}" type="presParOf" srcId="{F6885644-4EF3-42AE-8E5D-E4043EE31C81}" destId="{35FC50AB-4212-4130-A0C9-FBAAFFA3DE6F}" srcOrd="1" destOrd="0" presId="urn:microsoft.com/office/officeart/2005/8/layout/hierarchy4"/>
    <dgm:cxn modelId="{118FDCA7-A333-4CBA-B41F-7BA350BF93AB}" type="presParOf" srcId="{F6885644-4EF3-42AE-8E5D-E4043EE31C81}" destId="{18F7CD81-2D06-4259-9895-653551AB07C3}" srcOrd="2" destOrd="0" presId="urn:microsoft.com/office/officeart/2005/8/layout/hierarchy4"/>
    <dgm:cxn modelId="{7BFFE981-D81B-4909-B23A-747B50A5BCAC}" type="presParOf" srcId="{18F7CD81-2D06-4259-9895-653551AB07C3}" destId="{CBD1B61D-EA6F-4A1D-83DB-097CC60466F0}" srcOrd="0" destOrd="0" presId="urn:microsoft.com/office/officeart/2005/8/layout/hierarchy4"/>
    <dgm:cxn modelId="{D70FD695-6019-48D5-8FD8-76C718972F78}" type="presParOf" srcId="{CBD1B61D-EA6F-4A1D-83DB-097CC60466F0}" destId="{B5011118-1DC2-4F88-9C18-EA94C9FD690A}" srcOrd="0" destOrd="0" presId="urn:microsoft.com/office/officeart/2005/8/layout/hierarchy4"/>
    <dgm:cxn modelId="{C5889281-441D-48E2-9E1D-47FEF2F3BB5C}" type="presParOf" srcId="{CBD1B61D-EA6F-4A1D-83DB-097CC60466F0}" destId="{F17A940E-C442-4E6F-AAA8-3E25133FBC59}" srcOrd="1" destOrd="0" presId="urn:microsoft.com/office/officeart/2005/8/layout/hierarchy4"/>
    <dgm:cxn modelId="{3A07DEF7-050E-4270-A0E8-A17CA12B191D}" type="presParOf" srcId="{CBD1B61D-EA6F-4A1D-83DB-097CC60466F0}" destId="{B4CA09BA-565E-4ACD-95C3-B1699B8C3240}" srcOrd="2" destOrd="0" presId="urn:microsoft.com/office/officeart/2005/8/layout/hierarchy4"/>
    <dgm:cxn modelId="{ECFFAA66-E1F9-43BB-AE24-D978FBB4C4E4}" type="presParOf" srcId="{B4CA09BA-565E-4ACD-95C3-B1699B8C3240}" destId="{7D03BD1A-FADF-4CC7-A62C-A520ACB2622B}" srcOrd="0" destOrd="0" presId="urn:microsoft.com/office/officeart/2005/8/layout/hierarchy4"/>
    <dgm:cxn modelId="{978650FD-A5F8-4C65-9AA1-46F5AC78DDEB}" type="presParOf" srcId="{7D03BD1A-FADF-4CC7-A62C-A520ACB2622B}" destId="{7A0DC525-466F-4894-91B4-CE1D5C89CB19}" srcOrd="0" destOrd="0" presId="urn:microsoft.com/office/officeart/2005/8/layout/hierarchy4"/>
    <dgm:cxn modelId="{B52D8527-5A5E-4752-BFF3-141C997CD73D}" type="presParOf" srcId="{7D03BD1A-FADF-4CC7-A62C-A520ACB2622B}" destId="{A687BA55-D8AB-44F7-B645-2762AE0960C1}" srcOrd="1" destOrd="0" presId="urn:microsoft.com/office/officeart/2005/8/layout/hierarchy4"/>
    <dgm:cxn modelId="{E48DED59-C196-4657-A6A8-1CD0FFF128F1}" type="presParOf" srcId="{40A455CE-C4D7-4D6F-A619-79AB0D391673}" destId="{0305CC61-2D8E-4988-974B-C465DB14A0F4}" srcOrd="3" destOrd="0" presId="urn:microsoft.com/office/officeart/2005/8/layout/hierarchy4"/>
    <dgm:cxn modelId="{9E6F1D28-FFFE-42AA-8FB9-B31D3F5D00B5}" type="presParOf" srcId="{40A455CE-C4D7-4D6F-A619-79AB0D391673}" destId="{BB6E8A08-2E39-4ECB-BEF0-C469E85D9A92}" srcOrd="4" destOrd="0" presId="urn:microsoft.com/office/officeart/2005/8/layout/hierarchy4"/>
    <dgm:cxn modelId="{2ACF1EDB-4C7C-4A40-8EC9-0AAD8C628CC3}" type="presParOf" srcId="{BB6E8A08-2E39-4ECB-BEF0-C469E85D9A92}" destId="{49B7F1F3-2A2B-4C9C-BB08-BA0E05532E32}" srcOrd="0" destOrd="0" presId="urn:microsoft.com/office/officeart/2005/8/layout/hierarchy4"/>
    <dgm:cxn modelId="{C5334ADE-6903-4629-8EBB-9E6940EE2D98}" type="presParOf" srcId="{BB6E8A08-2E39-4ECB-BEF0-C469E85D9A92}" destId="{09A9691F-86F8-4E88-9F30-DE0070ACC478}" srcOrd="1" destOrd="0" presId="urn:microsoft.com/office/officeart/2005/8/layout/hierarchy4"/>
    <dgm:cxn modelId="{AABAECA1-4B08-40D8-B735-EB91490DE71B}" type="presParOf" srcId="{BB6E8A08-2E39-4ECB-BEF0-C469E85D9A92}" destId="{91798B6C-5D77-48F9-90BA-6FEE2F465DEF}" srcOrd="2" destOrd="0" presId="urn:microsoft.com/office/officeart/2005/8/layout/hierarchy4"/>
    <dgm:cxn modelId="{2BCCA81B-DBD1-44E1-95EF-F85AD6859B84}" type="presParOf" srcId="{91798B6C-5D77-48F9-90BA-6FEE2F465DEF}" destId="{9B126851-9D12-429B-9DE6-0FB04EB1B471}" srcOrd="0" destOrd="0" presId="urn:microsoft.com/office/officeart/2005/8/layout/hierarchy4"/>
    <dgm:cxn modelId="{AAF0B655-1A9D-4866-B3D8-97B9590BECD7}" type="presParOf" srcId="{9B126851-9D12-429B-9DE6-0FB04EB1B471}" destId="{6D57C5F6-41CC-463C-B4D5-396BDD3703E0}" srcOrd="0" destOrd="0" presId="urn:microsoft.com/office/officeart/2005/8/layout/hierarchy4"/>
    <dgm:cxn modelId="{482B8D01-3DC1-42A1-A2A1-5CD27BBBE388}" type="presParOf" srcId="{9B126851-9D12-429B-9DE6-0FB04EB1B471}" destId="{7527C066-376D-4898-AE43-83CFDC7D0B1F}" srcOrd="1" destOrd="0" presId="urn:microsoft.com/office/officeart/2005/8/layout/hierarchy4"/>
    <dgm:cxn modelId="{2FD70266-EEBD-4C10-879E-9E2A4F1A8965}" type="presParOf" srcId="{9B126851-9D12-429B-9DE6-0FB04EB1B471}" destId="{C2C93AE5-6084-479D-A438-CC6708785B35}" srcOrd="2" destOrd="0" presId="urn:microsoft.com/office/officeart/2005/8/layout/hierarchy4"/>
    <dgm:cxn modelId="{20BA4A39-20FB-4E63-A36A-DD67A932ABE3}" type="presParOf" srcId="{C2C93AE5-6084-479D-A438-CC6708785B35}" destId="{54D6CE3C-B597-40DF-9E83-A088C90D00F4}" srcOrd="0" destOrd="0" presId="urn:microsoft.com/office/officeart/2005/8/layout/hierarchy4"/>
    <dgm:cxn modelId="{8DDC95FF-70F6-42D3-A92F-89864839B852}" type="presParOf" srcId="{54D6CE3C-B597-40DF-9E83-A088C90D00F4}" destId="{4D2A4EAD-3AAF-4AAD-95AF-59528CD20D3B}" srcOrd="0" destOrd="0" presId="urn:microsoft.com/office/officeart/2005/8/layout/hierarchy4"/>
    <dgm:cxn modelId="{12A1783A-8A97-4642-B3BF-97A1AB098784}" type="presParOf" srcId="{54D6CE3C-B597-40DF-9E83-A088C90D00F4}" destId="{1F2AF794-C469-4167-B6D7-EB6137ED22EE}" srcOrd="1" destOrd="0" presId="urn:microsoft.com/office/officeart/2005/8/layout/hierarchy4"/>
    <dgm:cxn modelId="{71EEFB89-EBF4-4931-9194-74822E26F0C2}" type="presParOf" srcId="{54D6CE3C-B597-40DF-9E83-A088C90D00F4}" destId="{5F94D7A4-A03D-47B5-90F3-084EC955EB55}" srcOrd="2" destOrd="0" presId="urn:microsoft.com/office/officeart/2005/8/layout/hierarchy4"/>
    <dgm:cxn modelId="{00D458E8-FF95-4DEC-BCF0-70A5C8A098AD}" type="presParOf" srcId="{5F94D7A4-A03D-47B5-90F3-084EC955EB55}" destId="{BD718700-477A-4FAD-BE40-CF8218B7A927}" srcOrd="0" destOrd="0" presId="urn:microsoft.com/office/officeart/2005/8/layout/hierarchy4"/>
    <dgm:cxn modelId="{FF134AEC-D347-48B0-82D8-CBA6A16A701C}" type="presParOf" srcId="{BD718700-477A-4FAD-BE40-CF8218B7A927}" destId="{448764A1-3805-4F8A-91AC-6F1241ED7D7F}" srcOrd="0" destOrd="0" presId="urn:microsoft.com/office/officeart/2005/8/layout/hierarchy4"/>
    <dgm:cxn modelId="{EBBC67B0-B1E7-443A-9D21-E62C86B51270}" type="presParOf" srcId="{BD718700-477A-4FAD-BE40-CF8218B7A927}" destId="{6AA1BCB1-FA91-4945-A796-CC2356178FFB}" srcOrd="1" destOrd="0" presId="urn:microsoft.com/office/officeart/2005/8/layout/hierarchy4"/>
    <dgm:cxn modelId="{791B1650-A0EA-4E80-B6FD-9F83E1EB1268}" type="presParOf" srcId="{BD718700-477A-4FAD-BE40-CF8218B7A927}" destId="{A84BA34C-25D0-4258-BCD0-36594AE33C19}" srcOrd="2" destOrd="0" presId="urn:microsoft.com/office/officeart/2005/8/layout/hierarchy4"/>
    <dgm:cxn modelId="{9D1F10AF-E064-4A36-B3B3-B7DEA6AE5E92}" type="presParOf" srcId="{A84BA34C-25D0-4258-BCD0-36594AE33C19}" destId="{D802DF40-57C0-43D2-B246-8766DFA28E98}" srcOrd="0" destOrd="0" presId="urn:microsoft.com/office/officeart/2005/8/layout/hierarchy4"/>
    <dgm:cxn modelId="{F6739FA4-09C6-4E13-ADAA-7C8F30E58065}" type="presParOf" srcId="{D802DF40-57C0-43D2-B246-8766DFA28E98}" destId="{5FB9B727-9297-442A-97D7-CD58067D79F4}" srcOrd="0" destOrd="0" presId="urn:microsoft.com/office/officeart/2005/8/layout/hierarchy4"/>
    <dgm:cxn modelId="{35712D91-855E-4CDA-9844-1C546E54B858}" type="presParOf" srcId="{D802DF40-57C0-43D2-B246-8766DFA28E98}" destId="{170727ED-1ECB-4BE1-B749-71FE3092D760}" srcOrd="1" destOrd="0" presId="urn:microsoft.com/office/officeart/2005/8/layout/hierarchy4"/>
    <dgm:cxn modelId="{D3A760B7-6552-4316-BEF0-D581127328F6}" type="presParOf" srcId="{D802DF40-57C0-43D2-B246-8766DFA28E98}" destId="{A9B6BAB7-E6AE-4734-8493-331EB1A7BE24}" srcOrd="2" destOrd="0" presId="urn:microsoft.com/office/officeart/2005/8/layout/hierarchy4"/>
    <dgm:cxn modelId="{5EDB40FC-42DD-41D2-AD8F-633924138343}" type="presParOf" srcId="{A9B6BAB7-E6AE-4734-8493-331EB1A7BE24}" destId="{41C1F503-43BF-4605-BDEB-A71F65DF5A92}" srcOrd="0" destOrd="0" presId="urn:microsoft.com/office/officeart/2005/8/layout/hierarchy4"/>
    <dgm:cxn modelId="{F33ED62C-C60D-445B-AFF9-9BA438457C2C}" type="presParOf" srcId="{41C1F503-43BF-4605-BDEB-A71F65DF5A92}" destId="{00206800-4E53-4551-A8C3-79CB88838690}" srcOrd="0" destOrd="0" presId="urn:microsoft.com/office/officeart/2005/8/layout/hierarchy4"/>
    <dgm:cxn modelId="{96C095C4-55EB-47B1-9380-3B3577CFC302}" type="presParOf" srcId="{41C1F503-43BF-4605-BDEB-A71F65DF5A92}" destId="{64D8BBAE-0143-434E-9AD4-F9205BC8BA7D}" srcOrd="1" destOrd="0" presId="urn:microsoft.com/office/officeart/2005/8/layout/hierarchy4"/>
    <dgm:cxn modelId="{CAE4684C-AC6E-4EA6-8BBB-6D999BE2ACDF}" type="presParOf" srcId="{41C1F503-43BF-4605-BDEB-A71F65DF5A92}" destId="{D5032058-7526-44A5-8AAF-1AB3C9995B33}" srcOrd="2" destOrd="0" presId="urn:microsoft.com/office/officeart/2005/8/layout/hierarchy4"/>
    <dgm:cxn modelId="{E6EA2F0B-63B4-4C74-9B7A-746D243A16BA}" type="presParOf" srcId="{D5032058-7526-44A5-8AAF-1AB3C9995B33}" destId="{AB42A08A-62F9-4685-96C5-C3255069373D}" srcOrd="0" destOrd="0" presId="urn:microsoft.com/office/officeart/2005/8/layout/hierarchy4"/>
    <dgm:cxn modelId="{56D36FE7-7549-4323-8E94-5C4CE9D90ACA}" type="presParOf" srcId="{AB42A08A-62F9-4685-96C5-C3255069373D}" destId="{029DAF61-7C1A-498F-AD8C-84ECC6897182}" srcOrd="0" destOrd="0" presId="urn:microsoft.com/office/officeart/2005/8/layout/hierarchy4"/>
    <dgm:cxn modelId="{E69DFD87-85DC-4F4B-93AE-A67FF582478A}" type="presParOf" srcId="{AB42A08A-62F9-4685-96C5-C3255069373D}" destId="{BACCBD1F-7C02-4B02-83C2-4293EEE0128C}" srcOrd="1" destOrd="0" presId="urn:microsoft.com/office/officeart/2005/8/layout/hierarchy4"/>
    <dgm:cxn modelId="{B261C333-6651-4F7D-AB3F-B7679C4E33FE}" type="presParOf" srcId="{AB42A08A-62F9-4685-96C5-C3255069373D}" destId="{2AF998CE-702E-44E4-8FAA-C412387B345A}" srcOrd="2" destOrd="0" presId="urn:microsoft.com/office/officeart/2005/8/layout/hierarchy4"/>
    <dgm:cxn modelId="{F7EE16A7-2BAD-4722-A170-B78256A6FDD3}" type="presParOf" srcId="{2AF998CE-702E-44E4-8FAA-C412387B345A}" destId="{D17F616F-FB7D-447D-AC6A-FC56D664E695}" srcOrd="0" destOrd="0" presId="urn:microsoft.com/office/officeart/2005/8/layout/hierarchy4"/>
    <dgm:cxn modelId="{77331D74-084A-4131-8B09-4E565538CE6E}" type="presParOf" srcId="{D17F616F-FB7D-447D-AC6A-FC56D664E695}" destId="{2CAF4D5E-AA62-4AD7-9C32-3AEE98671320}" srcOrd="0" destOrd="0" presId="urn:microsoft.com/office/officeart/2005/8/layout/hierarchy4"/>
    <dgm:cxn modelId="{4460D8E7-3023-49BC-A4E3-86DEBD0B33A9}" type="presParOf" srcId="{D17F616F-FB7D-447D-AC6A-FC56D664E695}" destId="{7A48C54D-FA09-42E4-BF5B-F7B9DBDBFC7E}" srcOrd="1" destOrd="0" presId="urn:microsoft.com/office/officeart/2005/8/layout/hierarchy4"/>
    <dgm:cxn modelId="{E8E70A25-8CC9-443B-8249-3B10D4632B58}" type="presParOf" srcId="{D17F616F-FB7D-447D-AC6A-FC56D664E695}" destId="{40DD9FB0-02C7-4ADA-BFD0-4A2C0062B43B}" srcOrd="2" destOrd="0" presId="urn:microsoft.com/office/officeart/2005/8/layout/hierarchy4"/>
    <dgm:cxn modelId="{CD889FDF-8D04-4F5A-9577-CB8D7C1A35E9}" type="presParOf" srcId="{40DD9FB0-02C7-4ADA-BFD0-4A2C0062B43B}" destId="{F3796169-0F3F-48F5-9C14-145FF01071DB}" srcOrd="0" destOrd="0" presId="urn:microsoft.com/office/officeart/2005/8/layout/hierarchy4"/>
    <dgm:cxn modelId="{A720F42E-AB75-4B53-8462-D4207B6D5E1C}" type="presParOf" srcId="{F3796169-0F3F-48F5-9C14-145FF01071DB}" destId="{86B557C6-0E79-4203-8F03-265E79A31451}" srcOrd="0" destOrd="0" presId="urn:microsoft.com/office/officeart/2005/8/layout/hierarchy4"/>
    <dgm:cxn modelId="{ABA5D1C9-E6D2-4DA5-8DAD-6338D92C283F}" type="presParOf" srcId="{F3796169-0F3F-48F5-9C14-145FF01071DB}" destId="{4CE120FE-DB38-4B76-B72C-C805395F7E88}" srcOrd="1" destOrd="0" presId="urn:microsoft.com/office/officeart/2005/8/layout/hierarchy4"/>
    <dgm:cxn modelId="{D1B84CD0-EC4E-4D98-A3AA-EA06C62A7605}" type="presParOf" srcId="{F3796169-0F3F-48F5-9C14-145FF01071DB}" destId="{6A6A024A-B90D-4573-AB80-7AEAF2358F5A}" srcOrd="2" destOrd="0" presId="urn:microsoft.com/office/officeart/2005/8/layout/hierarchy4"/>
    <dgm:cxn modelId="{D58AFD2C-0830-47EB-9E64-F596EBBA70D9}" type="presParOf" srcId="{6A6A024A-B90D-4573-AB80-7AEAF2358F5A}" destId="{5023AAC8-E026-4F1D-856C-9F57FA07F8AC}" srcOrd="0" destOrd="0" presId="urn:microsoft.com/office/officeart/2005/8/layout/hierarchy4"/>
    <dgm:cxn modelId="{83BFFAF1-7B59-413F-9218-F56F4328B7A0}" type="presParOf" srcId="{5023AAC8-E026-4F1D-856C-9F57FA07F8AC}" destId="{AABCD5D4-B248-4BDB-9A2B-8392B2ADF159}" srcOrd="0" destOrd="0" presId="urn:microsoft.com/office/officeart/2005/8/layout/hierarchy4"/>
    <dgm:cxn modelId="{3A87FD74-3E7E-43CE-8D89-B39E075F7BD5}" type="presParOf" srcId="{5023AAC8-E026-4F1D-856C-9F57FA07F8AC}" destId="{C00EE157-ACB8-49FE-8807-B9D16BD9DD36}" srcOrd="1" destOrd="0" presId="urn:microsoft.com/office/officeart/2005/8/layout/hierarchy4"/>
    <dgm:cxn modelId="{0E0A300B-23B8-4876-8685-7A9E583AFFBA}" type="presParOf" srcId="{40A455CE-C4D7-4D6F-A619-79AB0D391673}" destId="{12EE97D2-E83E-4D97-9EDC-BA2D6F9397AD}" srcOrd="5" destOrd="0" presId="urn:microsoft.com/office/officeart/2005/8/layout/hierarchy4"/>
    <dgm:cxn modelId="{6E64BF13-39EC-4778-BB5A-848869C7FE74}" type="presParOf" srcId="{40A455CE-C4D7-4D6F-A619-79AB0D391673}" destId="{79316087-315C-4B7E-9C74-34E4AD21DAAC}" srcOrd="6" destOrd="0" presId="urn:microsoft.com/office/officeart/2005/8/layout/hierarchy4"/>
    <dgm:cxn modelId="{59DD3588-9B2A-4620-9702-868C2CFF83A7}" type="presParOf" srcId="{79316087-315C-4B7E-9C74-34E4AD21DAAC}" destId="{4FA0BFF6-A263-45F8-AAED-4B5C1529FA21}" srcOrd="0" destOrd="0" presId="urn:microsoft.com/office/officeart/2005/8/layout/hierarchy4"/>
    <dgm:cxn modelId="{445F246D-7FF8-4F61-9A40-E9A63C25DAE8}" type="presParOf" srcId="{79316087-315C-4B7E-9C74-34E4AD21DAAC}" destId="{72604B89-AF0B-479A-9D23-04820B1864F9}" srcOrd="1" destOrd="0" presId="urn:microsoft.com/office/officeart/2005/8/layout/hierarchy4"/>
    <dgm:cxn modelId="{63927B12-4C2A-4E77-BCCC-F3ED1B2268F0}" type="presParOf" srcId="{79316087-315C-4B7E-9C74-34E4AD21DAAC}" destId="{0A7D8A16-F675-4DD1-AB78-8732594E2745}" srcOrd="2" destOrd="0" presId="urn:microsoft.com/office/officeart/2005/8/layout/hierarchy4"/>
    <dgm:cxn modelId="{03DAED8C-04EC-43E6-ABC3-A1B26F2734BC}" type="presParOf" srcId="{0A7D8A16-F675-4DD1-AB78-8732594E2745}" destId="{92DE4754-B9BE-4870-B3C3-54F785925E13}" srcOrd="0" destOrd="0" presId="urn:microsoft.com/office/officeart/2005/8/layout/hierarchy4"/>
    <dgm:cxn modelId="{1AD6E435-EFAE-43D0-A4CB-B3E1F975F95E}" type="presParOf" srcId="{92DE4754-B9BE-4870-B3C3-54F785925E13}" destId="{F3DFE08B-4688-48E5-B19E-D0D50CB99F81}" srcOrd="0" destOrd="0" presId="urn:microsoft.com/office/officeart/2005/8/layout/hierarchy4"/>
    <dgm:cxn modelId="{7170C0CE-3AEB-44E4-9542-42F0F3315406}" type="presParOf" srcId="{92DE4754-B9BE-4870-B3C3-54F785925E13}" destId="{E2240BFC-5BAE-4AE1-B7B3-53CFAAB5DBF6}" srcOrd="1" destOrd="0" presId="urn:microsoft.com/office/officeart/2005/8/layout/hierarchy4"/>
    <dgm:cxn modelId="{389F3363-35CE-47E7-8329-6EA2AD79F6D8}" type="presParOf" srcId="{92DE4754-B9BE-4870-B3C3-54F785925E13}" destId="{63CB6BF1-BC14-4BFD-933D-8CBDA96B4430}" srcOrd="2" destOrd="0" presId="urn:microsoft.com/office/officeart/2005/8/layout/hierarchy4"/>
    <dgm:cxn modelId="{31F678D8-3F2F-4EF5-8FFA-4B36FDC50F8C}" type="presParOf" srcId="{63CB6BF1-BC14-4BFD-933D-8CBDA96B4430}" destId="{FC36E7E6-95FB-4CD3-9DA2-9DE256278344}" srcOrd="0" destOrd="0" presId="urn:microsoft.com/office/officeart/2005/8/layout/hierarchy4"/>
    <dgm:cxn modelId="{E8F58D22-4DE1-40F0-B671-2CCCAD05EB4C}" type="presParOf" srcId="{FC36E7E6-95FB-4CD3-9DA2-9DE256278344}" destId="{7C5BB0EE-4205-4FF3-ABE6-D98FEEC48CD9}" srcOrd="0" destOrd="0" presId="urn:microsoft.com/office/officeart/2005/8/layout/hierarchy4"/>
    <dgm:cxn modelId="{B151254B-1437-4D2E-945D-2B35544B7EFB}" type="presParOf" srcId="{FC36E7E6-95FB-4CD3-9DA2-9DE256278344}" destId="{C4825182-63D2-43A4-9CF0-58B569B0CF96}" srcOrd="1" destOrd="0" presId="urn:microsoft.com/office/officeart/2005/8/layout/hierarchy4"/>
    <dgm:cxn modelId="{411EBC60-EBFA-4C6B-B689-4312A0DC46BC}" type="presParOf" srcId="{40A455CE-C4D7-4D6F-A619-79AB0D391673}" destId="{E95404B7-2142-46A5-AF4D-EE8FD079CE1A}" srcOrd="7" destOrd="0" presId="urn:microsoft.com/office/officeart/2005/8/layout/hierarchy4"/>
    <dgm:cxn modelId="{886E5761-ED07-468C-9836-BEAEDB95CBBC}" type="presParOf" srcId="{40A455CE-C4D7-4D6F-A619-79AB0D391673}" destId="{26499CE4-697E-4EDA-AEF0-70A02F0278AC}" srcOrd="8" destOrd="0" presId="urn:microsoft.com/office/officeart/2005/8/layout/hierarchy4"/>
    <dgm:cxn modelId="{9C00F82C-1F8F-4C5D-8CDD-10D44CB59FF4}" type="presParOf" srcId="{26499CE4-697E-4EDA-AEF0-70A02F0278AC}" destId="{2AEDCD8C-A430-4E4E-AE56-BBD0E445B4D6}" srcOrd="0" destOrd="0" presId="urn:microsoft.com/office/officeart/2005/8/layout/hierarchy4"/>
    <dgm:cxn modelId="{19A39EB4-68C5-4437-95B9-E51E7F319FB4}" type="presParOf" srcId="{26499CE4-697E-4EDA-AEF0-70A02F0278AC}" destId="{30699363-62FE-47B9-8391-E53DAAFB8E6B}" srcOrd="1" destOrd="0" presId="urn:microsoft.com/office/officeart/2005/8/layout/hierarchy4"/>
    <dgm:cxn modelId="{A58910E0-F3DC-40D8-8CF9-DFDDA9925467}" type="presParOf" srcId="{26499CE4-697E-4EDA-AEF0-70A02F0278AC}" destId="{D119BEA9-F0C1-4788-9C22-8422A51CC85D}" srcOrd="2" destOrd="0" presId="urn:microsoft.com/office/officeart/2005/8/layout/hierarchy4"/>
    <dgm:cxn modelId="{106ECC5C-B2E9-47DA-B020-9ADDF69D7C89}" type="presParOf" srcId="{D119BEA9-F0C1-4788-9C22-8422A51CC85D}" destId="{A7D2AFE8-FA32-473C-BEB8-5190BCB5F4F1}" srcOrd="0" destOrd="0" presId="urn:microsoft.com/office/officeart/2005/8/layout/hierarchy4"/>
    <dgm:cxn modelId="{25C1EAFA-3489-4487-8D36-F48D0DD8314D}" type="presParOf" srcId="{A7D2AFE8-FA32-473C-BEB8-5190BCB5F4F1}" destId="{CD9F1E1C-B8E6-4A55-8B11-3C1C0ACCF132}" srcOrd="0" destOrd="0" presId="urn:microsoft.com/office/officeart/2005/8/layout/hierarchy4"/>
    <dgm:cxn modelId="{1EAD6E2A-9E46-4A2C-916C-80054D9A8B9A}" type="presParOf" srcId="{A7D2AFE8-FA32-473C-BEB8-5190BCB5F4F1}" destId="{94D7EC2A-9E55-468C-8806-922EA6E7AB75}" srcOrd="1" destOrd="0" presId="urn:microsoft.com/office/officeart/2005/8/layout/hierarchy4"/>
    <dgm:cxn modelId="{27568222-085B-4597-A76A-EE2E48E2AC68}" type="presParOf" srcId="{A7D2AFE8-FA32-473C-BEB8-5190BCB5F4F1}" destId="{19EDDDD4-6360-4207-BABC-542DE2F1C8EF}" srcOrd="2" destOrd="0" presId="urn:microsoft.com/office/officeart/2005/8/layout/hierarchy4"/>
    <dgm:cxn modelId="{65FC39B9-C8B6-4C3C-BC9D-BE65050D6FF5}" type="presParOf" srcId="{19EDDDD4-6360-4207-BABC-542DE2F1C8EF}" destId="{2F741D12-0FDA-4976-ACEC-2ECD38615D72}" srcOrd="0" destOrd="0" presId="urn:microsoft.com/office/officeart/2005/8/layout/hierarchy4"/>
    <dgm:cxn modelId="{AE6865D0-19DA-47B3-8EB9-6C7F55BC7610}" type="presParOf" srcId="{2F741D12-0FDA-4976-ACEC-2ECD38615D72}" destId="{88E1C0A4-80AF-4148-9A41-91EE095DD354}" srcOrd="0" destOrd="0" presId="urn:microsoft.com/office/officeart/2005/8/layout/hierarchy4"/>
    <dgm:cxn modelId="{53338E42-8DAD-4660-9306-70780C2E595A}" type="presParOf" srcId="{2F741D12-0FDA-4976-ACEC-2ECD38615D72}" destId="{38E82FFA-7350-4169-9CA7-8CDF1E5E85D8}" srcOrd="1" destOrd="0" presId="urn:microsoft.com/office/officeart/2005/8/layout/hierarchy4"/>
    <dgm:cxn modelId="{9E962885-EDEA-4829-8D5D-2E82796DB80A}" type="presParOf" srcId="{2F741D12-0FDA-4976-ACEC-2ECD38615D72}" destId="{4EEA08A4-F519-4DE0-AAFC-55D9C7F79DAD}" srcOrd="2" destOrd="0" presId="urn:microsoft.com/office/officeart/2005/8/layout/hierarchy4"/>
    <dgm:cxn modelId="{5D630C0B-035A-47A9-AB38-089A667C1FAE}" type="presParOf" srcId="{4EEA08A4-F519-4DE0-AAFC-55D9C7F79DAD}" destId="{38DBDD22-5C91-483C-830E-C9A1FB99622C}" srcOrd="0" destOrd="0" presId="urn:microsoft.com/office/officeart/2005/8/layout/hierarchy4"/>
    <dgm:cxn modelId="{C9500712-995D-4945-BFF4-654869B7932C}" type="presParOf" srcId="{38DBDD22-5C91-483C-830E-C9A1FB99622C}" destId="{2C95CD6A-1F88-430C-979C-6383081F1896}" srcOrd="0" destOrd="0" presId="urn:microsoft.com/office/officeart/2005/8/layout/hierarchy4"/>
    <dgm:cxn modelId="{03C311BF-FC75-430D-A5AB-C995D4AF11D3}" type="presParOf" srcId="{38DBDD22-5C91-483C-830E-C9A1FB99622C}" destId="{F40EB574-A2BA-4D26-BFFF-A6A46AC0262E}" srcOrd="1" destOrd="0" presId="urn:microsoft.com/office/officeart/2005/8/layout/hierarchy4"/>
    <dgm:cxn modelId="{3A5D0AF6-ADF6-476F-8AE4-BB324C1C196D}" type="presParOf" srcId="{38DBDD22-5C91-483C-830E-C9A1FB99622C}" destId="{57A3F7A6-2873-4C66-B322-1C1A48224179}" srcOrd="2" destOrd="0" presId="urn:microsoft.com/office/officeart/2005/8/layout/hierarchy4"/>
    <dgm:cxn modelId="{B07CC17C-AE73-4DAB-9DF8-C3CDB345D13A}" type="presParOf" srcId="{57A3F7A6-2873-4C66-B322-1C1A48224179}" destId="{53E9CEAF-3CF7-444A-81DA-C4AA9A1D992A}" srcOrd="0" destOrd="0" presId="urn:microsoft.com/office/officeart/2005/8/layout/hierarchy4"/>
    <dgm:cxn modelId="{DABBEA80-7160-4A80-BCB1-03E4551B9649}" type="presParOf" srcId="{53E9CEAF-3CF7-444A-81DA-C4AA9A1D992A}" destId="{E7C805AF-923C-41AB-B57A-E85DB0761D19}" srcOrd="0" destOrd="0" presId="urn:microsoft.com/office/officeart/2005/8/layout/hierarchy4"/>
    <dgm:cxn modelId="{1F1AAF05-C69C-474F-B039-8BD118868600}" type="presParOf" srcId="{53E9CEAF-3CF7-444A-81DA-C4AA9A1D992A}" destId="{8326F6B1-ABDB-4823-BED0-FBB0E2ABAF2F}" srcOrd="1" destOrd="0" presId="urn:microsoft.com/office/officeart/2005/8/layout/hierarchy4"/>
    <dgm:cxn modelId="{4F7E76C8-F398-439B-9260-E4BC46E29BEA}" type="presParOf" srcId="{53E9CEAF-3CF7-444A-81DA-C4AA9A1D992A}" destId="{BF6C8B2C-85F1-4661-82A6-4FF51F1AEDA5}" srcOrd="2" destOrd="0" presId="urn:microsoft.com/office/officeart/2005/8/layout/hierarchy4"/>
    <dgm:cxn modelId="{7649D611-3182-4191-AB0D-72B170F0B102}" type="presParOf" srcId="{BF6C8B2C-85F1-4661-82A6-4FF51F1AEDA5}" destId="{9F91EA5C-CC1A-4AA8-8947-42B3A78F4A66}" srcOrd="0" destOrd="0" presId="urn:microsoft.com/office/officeart/2005/8/layout/hierarchy4"/>
    <dgm:cxn modelId="{5CA1C2D1-3F0B-4843-A054-A084EDAFF8E9}" type="presParOf" srcId="{9F91EA5C-CC1A-4AA8-8947-42B3A78F4A66}" destId="{D3812C89-551F-4869-B600-1600634ACC67}" srcOrd="0" destOrd="0" presId="urn:microsoft.com/office/officeart/2005/8/layout/hierarchy4"/>
    <dgm:cxn modelId="{4C549594-6AF5-4D7B-9BE8-5DCCF7D98656}" type="presParOf" srcId="{9F91EA5C-CC1A-4AA8-8947-42B3A78F4A66}" destId="{9FAE9486-DFD2-4165-8CC1-F26FE47CCCD0}" srcOrd="1" destOrd="0" presId="urn:microsoft.com/office/officeart/2005/8/layout/hierarchy4"/>
    <dgm:cxn modelId="{1A470340-F95C-41E2-8ED6-75E1560988DD}" type="presParOf" srcId="{9F91EA5C-CC1A-4AA8-8947-42B3A78F4A66}" destId="{AC371BBE-B8EE-4DB4-97E8-6AEBF82EB142}" srcOrd="2" destOrd="0" presId="urn:microsoft.com/office/officeart/2005/8/layout/hierarchy4"/>
    <dgm:cxn modelId="{601EC2C8-AE41-4B48-9714-06B1B48FBF03}" type="presParOf" srcId="{AC371BBE-B8EE-4DB4-97E8-6AEBF82EB142}" destId="{63E1A6E2-BF43-4D56-92D1-ACE49C924635}" srcOrd="0" destOrd="0" presId="urn:microsoft.com/office/officeart/2005/8/layout/hierarchy4"/>
    <dgm:cxn modelId="{09813729-0F82-4E63-B643-61157F090D3F}" type="presParOf" srcId="{63E1A6E2-BF43-4D56-92D1-ACE49C924635}" destId="{926B262C-83AB-4A47-B12C-5F69ABA4D15B}" srcOrd="0" destOrd="0" presId="urn:microsoft.com/office/officeart/2005/8/layout/hierarchy4"/>
    <dgm:cxn modelId="{1E69C58F-6B84-475B-A1B1-45C3F481B523}" type="presParOf" srcId="{63E1A6E2-BF43-4D56-92D1-ACE49C924635}" destId="{89B20729-EFE9-4210-B5EB-F431285B9F27}" srcOrd="1" destOrd="0" presId="urn:microsoft.com/office/officeart/2005/8/layout/hierarchy4"/>
    <dgm:cxn modelId="{50715FC3-D665-464B-98C8-4748916407B0}" type="presParOf" srcId="{63E1A6E2-BF43-4D56-92D1-ACE49C924635}" destId="{E06E69DE-B2F1-4224-AE5A-D060E775BF63}" srcOrd="2" destOrd="0" presId="urn:microsoft.com/office/officeart/2005/8/layout/hierarchy4"/>
    <dgm:cxn modelId="{6D13B127-ED98-4407-8D9A-599C08E8444A}" type="presParOf" srcId="{E06E69DE-B2F1-4224-AE5A-D060E775BF63}" destId="{470AFD87-6C0F-46B1-AA00-7AD0D3BBBEE9}" srcOrd="0" destOrd="0" presId="urn:microsoft.com/office/officeart/2005/8/layout/hierarchy4"/>
    <dgm:cxn modelId="{D8F5B5C4-94B1-4C92-93EF-E806336F2AC8}" type="presParOf" srcId="{470AFD87-6C0F-46B1-AA00-7AD0D3BBBEE9}" destId="{E66A0088-CB27-4E80-AA6D-0360E791E9A1}" srcOrd="0" destOrd="0" presId="urn:microsoft.com/office/officeart/2005/8/layout/hierarchy4"/>
    <dgm:cxn modelId="{07B9D328-F689-4FEB-B466-FC088C733B14}" type="presParOf" srcId="{470AFD87-6C0F-46B1-AA00-7AD0D3BBBEE9}" destId="{3E559F65-0DAA-4B51-90A3-C1F347619208}" srcOrd="1" destOrd="0" presId="urn:microsoft.com/office/officeart/2005/8/layout/hierarchy4"/>
    <dgm:cxn modelId="{27810F1B-F3FA-4170-AB8D-4E64B4F9C924}" type="presParOf" srcId="{470AFD87-6C0F-46B1-AA00-7AD0D3BBBEE9}" destId="{F7782A93-DC13-4883-970E-5DF1B36FD223}" srcOrd="2" destOrd="0" presId="urn:microsoft.com/office/officeart/2005/8/layout/hierarchy4"/>
    <dgm:cxn modelId="{0CDCEF93-8CBC-46DC-A3B0-F7A56D4BA480}" type="presParOf" srcId="{F7782A93-DC13-4883-970E-5DF1B36FD223}" destId="{CCA635C8-FF06-4A37-87C8-F16A5F9182C4}" srcOrd="0" destOrd="0" presId="urn:microsoft.com/office/officeart/2005/8/layout/hierarchy4"/>
    <dgm:cxn modelId="{7F7D7971-4A7A-4797-A992-6E828E66DA04}" type="presParOf" srcId="{CCA635C8-FF06-4A37-87C8-F16A5F9182C4}" destId="{A96D6CA4-4921-4AB8-AFC9-CF9A7103485D}" srcOrd="0" destOrd="0" presId="urn:microsoft.com/office/officeart/2005/8/layout/hierarchy4"/>
    <dgm:cxn modelId="{44DB198A-ACB8-483B-A46D-B16373570013}" type="presParOf" srcId="{CCA635C8-FF06-4A37-87C8-F16A5F9182C4}" destId="{B27110EC-12A0-43B1-9BF5-095DF1DF4CA5}" srcOrd="1" destOrd="0" presId="urn:microsoft.com/office/officeart/2005/8/layout/hierarchy4"/>
    <dgm:cxn modelId="{F6AE0D53-C2E2-4E2E-85D7-364B7A20A2CA}" type="presParOf" srcId="{CCA635C8-FF06-4A37-87C8-F16A5F9182C4}" destId="{B5152274-0E38-4862-B147-9D45080CC384}" srcOrd="2" destOrd="0" presId="urn:microsoft.com/office/officeart/2005/8/layout/hierarchy4"/>
    <dgm:cxn modelId="{9A2F9FF5-1AAC-4DDE-AD60-B318D9FA3801}" type="presParOf" srcId="{B5152274-0E38-4862-B147-9D45080CC384}" destId="{BF65E845-005D-4B5D-9A0B-AE923F80ECBC}" srcOrd="0" destOrd="0" presId="urn:microsoft.com/office/officeart/2005/8/layout/hierarchy4"/>
    <dgm:cxn modelId="{A3BFB08C-146D-4A73-9219-CDE827D03469}" type="presParOf" srcId="{BF65E845-005D-4B5D-9A0B-AE923F80ECBC}" destId="{ABA83C1C-2D11-49BF-BE19-2698DB1B0BB7}" srcOrd="0" destOrd="0" presId="urn:microsoft.com/office/officeart/2005/8/layout/hierarchy4"/>
    <dgm:cxn modelId="{58522AC8-7459-4AD7-A736-3232EA06F746}" type="presParOf" srcId="{BF65E845-005D-4B5D-9A0B-AE923F80ECBC}" destId="{8C70518F-834F-4988-BF7E-27F386CF3EB8}" srcOrd="1" destOrd="0" presId="urn:microsoft.com/office/officeart/2005/8/layout/hierarchy4"/>
    <dgm:cxn modelId="{D3CD5100-9A1F-41BA-944C-6A289D18FF4E}" type="presParOf" srcId="{40A455CE-C4D7-4D6F-A619-79AB0D391673}" destId="{A36E801E-CA9B-4B60-A14C-849C1CDFDE78}" srcOrd="9" destOrd="0" presId="urn:microsoft.com/office/officeart/2005/8/layout/hierarchy4"/>
    <dgm:cxn modelId="{F18BF216-10A0-404C-9A8F-1908A9FB61D6}" type="presParOf" srcId="{40A455CE-C4D7-4D6F-A619-79AB0D391673}" destId="{649A5358-C0EC-42B2-AD09-8EA6C47E7DB4}" srcOrd="10" destOrd="0" presId="urn:microsoft.com/office/officeart/2005/8/layout/hierarchy4"/>
    <dgm:cxn modelId="{324B94BD-41E7-4CBE-89FD-2E711725D7A3}" type="presParOf" srcId="{649A5358-C0EC-42B2-AD09-8EA6C47E7DB4}" destId="{212F5E4A-C1AD-459B-AB3A-0BBFFCC78B1A}" srcOrd="0" destOrd="0" presId="urn:microsoft.com/office/officeart/2005/8/layout/hierarchy4"/>
    <dgm:cxn modelId="{8A7EB1CA-39B5-47FD-B80F-84FC6D6A1716}" type="presParOf" srcId="{649A5358-C0EC-42B2-AD09-8EA6C47E7DB4}" destId="{CBF7BD04-13CA-44F2-B2DB-6A49D3DCB5DD}" srcOrd="1" destOrd="0" presId="urn:microsoft.com/office/officeart/2005/8/layout/hierarchy4"/>
    <dgm:cxn modelId="{F8654C59-6FEE-47AD-84D2-5F874E577FDB}" type="presParOf" srcId="{649A5358-C0EC-42B2-AD09-8EA6C47E7DB4}" destId="{173E3495-74E1-406C-929D-B057F05DA2AF}" srcOrd="2" destOrd="0" presId="urn:microsoft.com/office/officeart/2005/8/layout/hierarchy4"/>
    <dgm:cxn modelId="{32053445-DE63-4AFB-AD9B-F2DA8DF2168D}" type="presParOf" srcId="{173E3495-74E1-406C-929D-B057F05DA2AF}" destId="{E4958522-BD4D-4363-BE65-BC11EEB800D8}" srcOrd="0" destOrd="0" presId="urn:microsoft.com/office/officeart/2005/8/layout/hierarchy4"/>
    <dgm:cxn modelId="{D6DF68BF-F7DF-4690-A482-BD6E6CA03D74}" type="presParOf" srcId="{E4958522-BD4D-4363-BE65-BC11EEB800D8}" destId="{C3AD6582-BB27-40C8-AF4E-ACD9A032CAD0}" srcOrd="0" destOrd="0" presId="urn:microsoft.com/office/officeart/2005/8/layout/hierarchy4"/>
    <dgm:cxn modelId="{6C88EBFA-89CB-4B3D-95EF-54ECCE619490}" type="presParOf" srcId="{E4958522-BD4D-4363-BE65-BC11EEB800D8}" destId="{F3D3CEF3-A92D-44E2-B962-AF17FAC82A4E}" srcOrd="1" destOrd="0" presId="urn:microsoft.com/office/officeart/2005/8/layout/hierarchy4"/>
    <dgm:cxn modelId="{D1E5F172-C2B6-401A-9918-25C5550D709A}" type="presParOf" srcId="{E4958522-BD4D-4363-BE65-BC11EEB800D8}" destId="{7FDF853C-03C4-45A2-9050-CCA88494717E}" srcOrd="2" destOrd="0" presId="urn:microsoft.com/office/officeart/2005/8/layout/hierarchy4"/>
    <dgm:cxn modelId="{0CDF4128-F607-4411-9789-91932E2DDE51}" type="presParOf" srcId="{7FDF853C-03C4-45A2-9050-CCA88494717E}" destId="{7512F3AC-F4A5-459C-A1C2-49042E77DA29}" srcOrd="0" destOrd="0" presId="urn:microsoft.com/office/officeart/2005/8/layout/hierarchy4"/>
    <dgm:cxn modelId="{27016D25-564B-4F0A-A959-AE77BDABB1DB}" type="presParOf" srcId="{7512F3AC-F4A5-459C-A1C2-49042E77DA29}" destId="{C4326BEE-CA1C-4731-AA18-A564C6D3C796}" srcOrd="0" destOrd="0" presId="urn:microsoft.com/office/officeart/2005/8/layout/hierarchy4"/>
    <dgm:cxn modelId="{BC930D31-D43D-430D-9B21-529824BED4A4}" type="presParOf" srcId="{7512F3AC-F4A5-459C-A1C2-49042E77DA29}" destId="{46663B71-DA80-4DD9-9C7A-ED367817C6FB}" srcOrd="1" destOrd="0" presId="urn:microsoft.com/office/officeart/2005/8/layout/hierarchy4"/>
    <dgm:cxn modelId="{FBB53754-9A8F-4F3E-8963-A60A4513CACF}" type="presParOf" srcId="{7512F3AC-F4A5-459C-A1C2-49042E77DA29}" destId="{CB85F023-882D-4966-88F2-AF134D6CD4D8}" srcOrd="2" destOrd="0" presId="urn:microsoft.com/office/officeart/2005/8/layout/hierarchy4"/>
    <dgm:cxn modelId="{18E00E5F-928A-40A8-9FA8-0817DDAF873B}" type="presParOf" srcId="{CB85F023-882D-4966-88F2-AF134D6CD4D8}" destId="{2ED58C8C-49A0-4FB7-8C47-266025CC600F}" srcOrd="0" destOrd="0" presId="urn:microsoft.com/office/officeart/2005/8/layout/hierarchy4"/>
    <dgm:cxn modelId="{6952A64F-C978-4B14-83D7-FA6CFE6EFCAA}" type="presParOf" srcId="{2ED58C8C-49A0-4FB7-8C47-266025CC600F}" destId="{9DEE3B97-E945-4C0B-BD96-83BAEFA885D6}" srcOrd="0" destOrd="0" presId="urn:microsoft.com/office/officeart/2005/8/layout/hierarchy4"/>
    <dgm:cxn modelId="{FD058F7B-B288-49B4-A887-93D03FAD5F59}" type="presParOf" srcId="{2ED58C8C-49A0-4FB7-8C47-266025CC600F}" destId="{9D1D5A85-D632-4B10-A00A-F2CE67A4632A}" srcOrd="1" destOrd="0" presId="urn:microsoft.com/office/officeart/2005/8/layout/hierarchy4"/>
    <dgm:cxn modelId="{54522F34-4A32-4055-959C-A7FF746119F3}" type="presParOf" srcId="{2ED58C8C-49A0-4FB7-8C47-266025CC600F}" destId="{0BBAB315-DB66-4501-9A8A-4A4178DDEF48}" srcOrd="2" destOrd="0" presId="urn:microsoft.com/office/officeart/2005/8/layout/hierarchy4"/>
    <dgm:cxn modelId="{ECC8836C-4623-43A1-B5D7-2C7C0C80A1A5}" type="presParOf" srcId="{0BBAB315-DB66-4501-9A8A-4A4178DDEF48}" destId="{328B4780-E43A-41EE-82C9-B14399127E08}" srcOrd="0" destOrd="0" presId="urn:microsoft.com/office/officeart/2005/8/layout/hierarchy4"/>
    <dgm:cxn modelId="{9AD115AA-6557-4416-90D1-9691BF81F86C}" type="presParOf" srcId="{328B4780-E43A-41EE-82C9-B14399127E08}" destId="{5828806B-D07F-447A-8855-E713DA73B565}" srcOrd="0" destOrd="0" presId="urn:microsoft.com/office/officeart/2005/8/layout/hierarchy4"/>
    <dgm:cxn modelId="{831764E8-18F7-45DF-9258-A5F9A71EA395}" type="presParOf" srcId="{328B4780-E43A-41EE-82C9-B14399127E08}" destId="{E6C034C5-563F-40D1-8C79-43280C3B39AB}" srcOrd="1" destOrd="0" presId="urn:microsoft.com/office/officeart/2005/8/layout/hierarchy4"/>
    <dgm:cxn modelId="{B5468E71-A8E5-4AB9-9CCA-0C0A2513E62C}" type="presParOf" srcId="{328B4780-E43A-41EE-82C9-B14399127E08}" destId="{3D486B5B-1CC3-4AC4-BE37-480E5303E64E}" srcOrd="2" destOrd="0" presId="urn:microsoft.com/office/officeart/2005/8/layout/hierarchy4"/>
    <dgm:cxn modelId="{228B9842-7162-4971-9862-C030518B790F}" type="presParOf" srcId="{3D486B5B-1CC3-4AC4-BE37-480E5303E64E}" destId="{D7AE40F3-1823-415A-9E98-F7D1631D9489}" srcOrd="0" destOrd="0" presId="urn:microsoft.com/office/officeart/2005/8/layout/hierarchy4"/>
    <dgm:cxn modelId="{B21B33EB-87B6-4395-BEF8-CADD566830F3}" type="presParOf" srcId="{D7AE40F3-1823-415A-9E98-F7D1631D9489}" destId="{5CC972C3-36AB-4268-AE2E-91A67EB829CD}" srcOrd="0" destOrd="0" presId="urn:microsoft.com/office/officeart/2005/8/layout/hierarchy4"/>
    <dgm:cxn modelId="{E56355C4-FA26-404E-A317-2704670263B7}" type="presParOf" srcId="{D7AE40F3-1823-415A-9E98-F7D1631D9489}" destId="{7086D36D-BE64-4D34-97D4-19327AE6926D}" srcOrd="1" destOrd="0" presId="urn:microsoft.com/office/officeart/2005/8/layout/hierarchy4"/>
    <dgm:cxn modelId="{3147C656-06F9-4C46-A1EC-2DEFFAACE31D}" type="presParOf" srcId="{D7AE40F3-1823-415A-9E98-F7D1631D9489}" destId="{921DE919-68E5-4F5E-B201-432BABD36869}" srcOrd="2" destOrd="0" presId="urn:microsoft.com/office/officeart/2005/8/layout/hierarchy4"/>
    <dgm:cxn modelId="{02D6567D-F44C-413E-804E-8A4D17704716}" type="presParOf" srcId="{921DE919-68E5-4F5E-B201-432BABD36869}" destId="{C2F1549F-26B7-4292-9A68-E8463B304DBD}" srcOrd="0" destOrd="0" presId="urn:microsoft.com/office/officeart/2005/8/layout/hierarchy4"/>
    <dgm:cxn modelId="{A22B7963-D154-4EEF-A181-989D40B7DFC3}" type="presParOf" srcId="{C2F1549F-26B7-4292-9A68-E8463B304DBD}" destId="{895B20BB-74C5-4578-99C4-784E588B0146}" srcOrd="0" destOrd="0" presId="urn:microsoft.com/office/officeart/2005/8/layout/hierarchy4"/>
    <dgm:cxn modelId="{5BDC5DD3-55DA-4223-82DF-8900BDE5CD41}" type="presParOf" srcId="{C2F1549F-26B7-4292-9A68-E8463B304DBD}" destId="{E1E14B94-ECDF-46E7-90B2-ED34B94B6E94}" srcOrd="1" destOrd="0" presId="urn:microsoft.com/office/officeart/2005/8/layout/hierarchy4"/>
    <dgm:cxn modelId="{F483324B-BF22-456C-89BC-E7CF0FB39546}" type="presParOf" srcId="{C2F1549F-26B7-4292-9A68-E8463B304DBD}" destId="{E005A098-45FD-457B-9C1C-0C52193DE7F6}" srcOrd="2" destOrd="0" presId="urn:microsoft.com/office/officeart/2005/8/layout/hierarchy4"/>
    <dgm:cxn modelId="{6E461C8D-2780-4793-B85C-BFBD5889AA90}" type="presParOf" srcId="{E005A098-45FD-457B-9C1C-0C52193DE7F6}" destId="{F66E05BA-35BD-4483-A1CE-81C956F6AD13}" srcOrd="0" destOrd="0" presId="urn:microsoft.com/office/officeart/2005/8/layout/hierarchy4"/>
    <dgm:cxn modelId="{CA5E8032-1D61-4034-942C-EF1704149ED2}" type="presParOf" srcId="{F66E05BA-35BD-4483-A1CE-81C956F6AD13}" destId="{133841E6-500C-4E7A-9012-2666A23C0EE9}" srcOrd="0" destOrd="0" presId="urn:microsoft.com/office/officeart/2005/8/layout/hierarchy4"/>
    <dgm:cxn modelId="{1A7B49E1-4A02-4C37-BE3A-A18F8C3574BB}" type="presParOf" srcId="{F66E05BA-35BD-4483-A1CE-81C956F6AD13}" destId="{8FAB99D0-4C9B-4764-9AE4-06EAE39B249E}" srcOrd="1" destOrd="0" presId="urn:microsoft.com/office/officeart/2005/8/layout/hierarchy4"/>
    <dgm:cxn modelId="{03BD0D83-D678-4029-9509-FF048FB1C6ED}" type="presParOf" srcId="{F66E05BA-35BD-4483-A1CE-81C956F6AD13}" destId="{06AC45C9-5CDC-4181-88F4-BB6E3EF4C743}" srcOrd="2" destOrd="0" presId="urn:microsoft.com/office/officeart/2005/8/layout/hierarchy4"/>
    <dgm:cxn modelId="{5CE54F8A-96B9-4D90-828B-3E90094C95B8}" type="presParOf" srcId="{06AC45C9-5CDC-4181-88F4-BB6E3EF4C743}" destId="{E5BF10CB-4E16-4AAC-955D-816EB08FEC73}" srcOrd="0" destOrd="0" presId="urn:microsoft.com/office/officeart/2005/8/layout/hierarchy4"/>
    <dgm:cxn modelId="{544D43EC-8134-43E6-B5A1-C2BE838C5D99}" type="presParOf" srcId="{E5BF10CB-4E16-4AAC-955D-816EB08FEC73}" destId="{95A12898-D394-4A5B-8E74-B35F608A98F4}" srcOrd="0" destOrd="0" presId="urn:microsoft.com/office/officeart/2005/8/layout/hierarchy4"/>
    <dgm:cxn modelId="{7121F575-9635-4617-B4B1-1824DA865C3A}" type="presParOf" srcId="{E5BF10CB-4E16-4AAC-955D-816EB08FEC73}" destId="{03F753F8-F0E1-4177-BF1B-225CA6A790BD}" srcOrd="1" destOrd="0" presId="urn:microsoft.com/office/officeart/2005/8/layout/hierarchy4"/>
    <dgm:cxn modelId="{A57978C2-E545-491A-979E-18CD22E9C06D}" type="presParOf" srcId="{E5BF10CB-4E16-4AAC-955D-816EB08FEC73}" destId="{0F88057A-2CCD-4C22-9C76-3A4240AD1D94}" srcOrd="2" destOrd="0" presId="urn:microsoft.com/office/officeart/2005/8/layout/hierarchy4"/>
    <dgm:cxn modelId="{77BDEE45-4EC0-4BE8-901C-DBB42D1E8468}" type="presParOf" srcId="{0F88057A-2CCD-4C22-9C76-3A4240AD1D94}" destId="{F71FC5F6-19D5-43D6-98CB-AF326E5B74FA}" srcOrd="0" destOrd="0" presId="urn:microsoft.com/office/officeart/2005/8/layout/hierarchy4"/>
    <dgm:cxn modelId="{3A0D2EB9-46E9-4880-8EA7-57D4548AE3DF}" type="presParOf" srcId="{F71FC5F6-19D5-43D6-98CB-AF326E5B74FA}" destId="{192469D7-E84E-4C4B-905F-F1E0030C8BB1}" srcOrd="0" destOrd="0" presId="urn:microsoft.com/office/officeart/2005/8/layout/hierarchy4"/>
    <dgm:cxn modelId="{37C392D8-41A3-425D-8EE1-301789DFABB4}" type="presParOf" srcId="{F71FC5F6-19D5-43D6-98CB-AF326E5B74FA}" destId="{DF9BD355-7063-4371-A161-6F0AFE20A7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A2A19EE-5D14-48A1-BBB0-1D8681857AC7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BD0211A1-7E06-4D2B-8C62-C54BC4B3D17B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18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百望云™数字化商业平台 </a:t>
          </a:r>
          <a:r>
            <a:rPr lang="en-US" altLang="zh-CN" sz="18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8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数字化票单证中台</a:t>
          </a:r>
        </a:p>
      </dgm:t>
    </dgm:pt>
    <dgm:pt modelId="{9B725DDA-99BC-432E-8FA3-A3450BC40233}" cxnId="{8D6F5C6B-8E0D-4F74-B4CF-2EDC06A2D54F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C3E908E1-438F-45C1-8F37-23DFD275F0CD}" cxnId="{8D6F5C6B-8E0D-4F74-B4CF-2EDC06A2D54F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86ECCE7C-9A23-4FC4-82D4-6EFE0808F3A2}">
      <dgm:prSet phldrT="[文本]" custT="1"/>
      <dgm:spPr>
        <a:solidFill>
          <a:srgbClr val="FF0000"/>
        </a:solidFill>
      </dgm:spPr>
      <dgm:t>
        <a:bodyPr/>
        <a:lstStyle/>
        <a:p>
          <a:r>
            <a:rPr lang="zh-CN" altLang="en-US" sz="16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信息安全</a:t>
          </a:r>
        </a:p>
      </dgm:t>
    </dgm:pt>
    <dgm:pt modelId="{20F23F2A-8621-4D77-9571-83D224713DDD}" cxnId="{F69527CD-18DE-4A06-B068-911A258B8738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C750D7D2-745A-4F65-B48B-D4B0DD03D71A}" cxnId="{F69527CD-18DE-4A06-B068-911A258B8738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E6F51AC9-050B-48F1-9B5C-E92FE061280B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国密密码机</a:t>
          </a:r>
        </a:p>
      </dgm:t>
    </dgm:pt>
    <dgm:pt modelId="{E21542AE-DE45-473C-8A5F-B4858D99CE08}" cxnId="{AC8A3BF1-3122-4A33-83B2-EC702DB22454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D9668D20-E603-4345-AE45-8EEB0051BA4E}" cxnId="{AC8A3BF1-3122-4A33-83B2-EC702DB22454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8C16E241-F262-494E-B8F5-56F5C9029DE8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数字证书</a:t>
          </a:r>
        </a:p>
      </dgm:t>
    </dgm:pt>
    <dgm:pt modelId="{A71264C8-8EED-4E7D-8C2C-AEC8C74EC12B}" cxnId="{64BE0873-32F6-48F5-8F99-F83D0EEF7942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A55A253-70C0-4200-A0FB-786D4BA18632}" cxnId="{64BE0873-32F6-48F5-8F99-F83D0EEF7942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1B5CE2D3-BAFF-4F07-BE6D-5CBDC2BD896E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电子运单</a:t>
          </a:r>
        </a:p>
      </dgm:t>
    </dgm:pt>
    <dgm:pt modelId="{96A87655-BC6B-4593-B449-503F612A897A}" cxnId="{888A52FC-4272-4FEA-B45A-F983B70089AB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4A315D3B-024A-4696-B62A-661AEB8020D4}" cxnId="{888A52FC-4272-4FEA-B45A-F983B70089AB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86E707E-7080-4D4A-AD62-DA8911CC6C57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电子印章</a:t>
          </a:r>
        </a:p>
      </dgm:t>
    </dgm:pt>
    <dgm:pt modelId="{57642732-927C-444D-9498-36386FEF3009}" cxnId="{41737361-CCC3-4C97-B741-DB97C08FAD49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4DBCE54-2A61-4479-8F1E-079EFF1B3C1B}" cxnId="{41737361-CCC3-4C97-B741-DB97C08FAD49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F5EB012F-F7FA-4805-959F-6E329FA592A4}">
      <dgm:prSet phldrT="[文本]" custT="1"/>
      <dgm:spPr/>
      <dgm:t>
        <a:bodyPr/>
        <a:lstStyle/>
        <a:p>
          <a:r>
            <a:rPr lang="zh-CN" altLang="en-US" sz="14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电子发票</a:t>
          </a:r>
        </a:p>
      </dgm:t>
    </dgm:pt>
    <dgm:pt modelId="{5C91584B-A85B-406A-AA55-51DB9CB2C26B}" cxnId="{CDBE2CC4-9EC8-4760-9B85-CC6519A52BAE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0139A788-3AEF-47A0-B7F0-D45D587799D8}" cxnId="{CDBE2CC4-9EC8-4760-9B85-CC6519A52BAE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B3C5523E-A59E-47DD-9518-EE7B293C25CF}">
      <dgm:prSet phldrT="[文本]" custT="1"/>
      <dgm:spPr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zh-CN" altLang="en-US" sz="16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数据智能</a:t>
          </a:r>
        </a:p>
      </dgm:t>
    </dgm:pt>
    <dgm:pt modelId="{FBD85780-5ED7-466C-A2FB-5735C1418159}" cxnId="{2B496D28-5945-428E-9AE4-2BE793B709EA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D1F25B45-EF60-4905-8056-38FCFAC8A8AA}" cxnId="{2B496D28-5945-428E-9AE4-2BE793B709EA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EDE622EB-62EC-4D54-84E2-CDD8AC55758B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知识图谱</a:t>
          </a:r>
        </a:p>
      </dgm:t>
    </dgm:pt>
    <dgm:pt modelId="{99823214-6DFD-4663-A93D-53420470041D}" cxnId="{38368E31-751E-49CB-81A4-E2F7457DAFDD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D15DD3D4-8A5B-4F17-82AF-48CF29507710}" cxnId="{38368E31-751E-49CB-81A4-E2F7457DAFDD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5014CDA-BEF8-4E06-BAC9-118680DDEF1D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业务预测</a:t>
          </a:r>
        </a:p>
      </dgm:t>
    </dgm:pt>
    <dgm:pt modelId="{58A0F248-EB89-4F94-B3EE-7F2EC23FA47D}" cxnId="{989EF2ED-DBCF-4A5C-ABBC-A1AAB86EB11F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199F794F-1DFF-4EFF-BE68-3C4550288F1E}" cxnId="{989EF2ED-DBCF-4A5C-ABBC-A1AAB86EB11F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F0904F23-0EF1-403E-93F1-54C58CD2D823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征信科技</a:t>
          </a:r>
        </a:p>
      </dgm:t>
    </dgm:pt>
    <dgm:pt modelId="{8A95DEAC-280D-4C31-B564-CA516CC43206}" cxnId="{E1FA99F1-89A9-40CD-908F-1E46A1495E4F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042A939F-1334-4BC0-9399-7DA7670605EC}" cxnId="{E1FA99F1-89A9-40CD-908F-1E46A1495E4F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3E672B4-0BAB-49FB-B4E1-98FC166D6304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智能助理</a:t>
          </a:r>
        </a:p>
      </dgm:t>
    </dgm:pt>
    <dgm:pt modelId="{191ED1EF-C064-4243-ACB5-E920AB1E1B88}" cxnId="{C603D206-5EDD-4707-9B2E-12D451A23327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0E76D5AC-D8D7-4FF2-8B33-1A588753CF98}" cxnId="{C603D206-5EDD-4707-9B2E-12D451A23327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B719AEE8-43E5-438D-8994-034F6051851F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版式文件</a:t>
          </a:r>
        </a:p>
      </dgm:t>
    </dgm:pt>
    <dgm:pt modelId="{E296CAF4-A9E3-493A-A1B5-F66D32244155}" cxnId="{F0F7E6A1-09AA-40A8-9A1F-6A7F323C58A4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FDFFCFA8-84BD-495D-B1A8-53DA1A7451EF}" cxnId="{F0F7E6A1-09AA-40A8-9A1F-6A7F323C58A4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85D65417-DAEA-4C87-8010-77CF0A3A2F5E}">
      <dgm:prSet phldrT="[文本]" custT="1"/>
      <dgm:spPr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资产账本</a:t>
          </a:r>
        </a:p>
      </dgm:t>
    </dgm:pt>
    <dgm:pt modelId="{77E90D2D-16C0-43EB-98BB-688F26DA4BE5}" cxnId="{A0332720-1868-4BB3-83C1-E6C212082134}" type="par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50B9B05-2B6F-4179-855B-B0174889E7EE}" cxnId="{A0332720-1868-4BB3-83C1-E6C212082134}" type="sibTrans">
      <dgm:prSet/>
      <dgm:spPr/>
      <dgm:t>
        <a:bodyPr/>
        <a:lstStyle/>
        <a:p>
          <a:endParaRPr lang="zh-CN" altLang="en-US" sz="14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6AA0F35-08A6-4165-A6BC-A79C12A0153A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财政电子票据</a:t>
          </a:r>
        </a:p>
      </dgm:t>
    </dgm:pt>
    <dgm:pt modelId="{2A39BAE5-448B-498A-A959-D0EAC56E0AF0}" cxnId="{B742E287-D8EA-4109-98A5-DE694AA17744}" type="parTrans">
      <dgm:prSet/>
      <dgm:spPr/>
      <dgm:t>
        <a:bodyPr/>
        <a:lstStyle/>
        <a:p>
          <a:endParaRPr lang="zh-CN" altLang="en-US" sz="1400"/>
        </a:p>
      </dgm:t>
    </dgm:pt>
    <dgm:pt modelId="{F14B504C-6A80-4B88-9CCA-0938B8575474}" cxnId="{B742E287-D8EA-4109-98A5-DE694AA17744}" type="sibTrans">
      <dgm:prSet/>
      <dgm:spPr/>
      <dgm:t>
        <a:bodyPr/>
        <a:lstStyle/>
        <a:p>
          <a:endParaRPr lang="zh-CN" altLang="en-US" sz="1400"/>
        </a:p>
      </dgm:t>
    </dgm:pt>
    <dgm:pt modelId="{9775601A-6E5A-4E2F-9BD7-5AC3F1DBB4D7}">
      <dgm:prSet phldrT="[文本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>
            <a:buNone/>
          </a:pPr>
          <a:r>
            <a:rPr lang="zh-CN" altLang="en-US" sz="140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供应链票据</a:t>
          </a:r>
          <a:endParaRPr lang="zh-CN" altLang="en-US" sz="1400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3C2E0C14-D893-4FF8-9BC2-4924D21CDF97}" cxnId="{7F2A82A4-0CFF-482A-B14A-F1013A0B21CD}" type="parTrans">
      <dgm:prSet/>
      <dgm:spPr/>
      <dgm:t>
        <a:bodyPr/>
        <a:lstStyle/>
        <a:p>
          <a:endParaRPr lang="zh-CN" altLang="en-US" sz="1400"/>
        </a:p>
      </dgm:t>
    </dgm:pt>
    <dgm:pt modelId="{37486841-A904-4735-9A61-A1507FEB8D90}" cxnId="{7F2A82A4-0CFF-482A-B14A-F1013A0B21CD}" type="sibTrans">
      <dgm:prSet/>
      <dgm:spPr/>
      <dgm:t>
        <a:bodyPr/>
        <a:lstStyle/>
        <a:p>
          <a:endParaRPr lang="zh-CN" altLang="en-US" sz="1400"/>
        </a:p>
      </dgm:t>
    </dgm:pt>
    <dgm:pt modelId="{2A94D47E-1E72-4F47-91FF-9261BDE27D4B}" type="pres">
      <dgm:prSet presAssocID="{AA2A19EE-5D14-48A1-BBB0-1D8681857AC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277833-A6A5-44D2-A781-961BB68AB051}" type="pres">
      <dgm:prSet presAssocID="{BD0211A1-7E06-4D2B-8C62-C54BC4B3D17B}" presName="vertOne" presStyleCnt="0"/>
      <dgm:spPr/>
    </dgm:pt>
    <dgm:pt modelId="{70494C9C-BD3B-4537-A97E-F5734E8F9B95}" type="pres">
      <dgm:prSet presAssocID="{BD0211A1-7E06-4D2B-8C62-C54BC4B3D17B}" presName="txOne" presStyleLbl="node0" presStyleIdx="0" presStyleCnt="1">
        <dgm:presLayoutVars>
          <dgm:chPref val="3"/>
        </dgm:presLayoutVars>
      </dgm:prSet>
      <dgm:spPr/>
    </dgm:pt>
    <dgm:pt modelId="{3444716A-5935-4E69-A6BC-630D4376FE65}" type="pres">
      <dgm:prSet presAssocID="{BD0211A1-7E06-4D2B-8C62-C54BC4B3D17B}" presName="parTransOne" presStyleCnt="0"/>
      <dgm:spPr/>
    </dgm:pt>
    <dgm:pt modelId="{40A455CE-C4D7-4D6F-A619-79AB0D391673}" type="pres">
      <dgm:prSet presAssocID="{BD0211A1-7E06-4D2B-8C62-C54BC4B3D17B}" presName="horzOne" presStyleCnt="0"/>
      <dgm:spPr/>
    </dgm:pt>
    <dgm:pt modelId="{4137D53C-60EB-4D76-9779-4B0734DF81C6}" type="pres">
      <dgm:prSet presAssocID="{86ECCE7C-9A23-4FC4-82D4-6EFE0808F3A2}" presName="vertTwo" presStyleCnt="0"/>
      <dgm:spPr/>
    </dgm:pt>
    <dgm:pt modelId="{11CBD823-69A3-45E9-A03F-A5C8E2B8574D}" type="pres">
      <dgm:prSet presAssocID="{86ECCE7C-9A23-4FC4-82D4-6EFE0808F3A2}" presName="txTwo" presStyleLbl="node2" presStyleIdx="0" presStyleCnt="3">
        <dgm:presLayoutVars>
          <dgm:chPref val="3"/>
        </dgm:presLayoutVars>
      </dgm:prSet>
      <dgm:spPr/>
    </dgm:pt>
    <dgm:pt modelId="{4C753B63-C6F5-4E6B-A217-AE89CACBA9A7}" type="pres">
      <dgm:prSet presAssocID="{86ECCE7C-9A23-4FC4-82D4-6EFE0808F3A2}" presName="parTransTwo" presStyleCnt="0"/>
      <dgm:spPr/>
    </dgm:pt>
    <dgm:pt modelId="{A9CCBBF2-885D-4EC1-A380-59BDE685E078}" type="pres">
      <dgm:prSet presAssocID="{86ECCE7C-9A23-4FC4-82D4-6EFE0808F3A2}" presName="horzTwo" presStyleCnt="0"/>
      <dgm:spPr/>
    </dgm:pt>
    <dgm:pt modelId="{B7B12008-92C3-414F-ACD6-EFE90F479098}" type="pres">
      <dgm:prSet presAssocID="{E6F51AC9-050B-48F1-9B5C-E92FE061280B}" presName="vertThree" presStyleCnt="0"/>
      <dgm:spPr/>
    </dgm:pt>
    <dgm:pt modelId="{DE46B722-7ACD-419C-A9DF-3D340568148C}" type="pres">
      <dgm:prSet presAssocID="{E6F51AC9-050B-48F1-9B5C-E92FE061280B}" presName="txThree" presStyleLbl="node3" presStyleIdx="0" presStyleCnt="6">
        <dgm:presLayoutVars>
          <dgm:chPref val="3"/>
        </dgm:presLayoutVars>
      </dgm:prSet>
      <dgm:spPr>
        <a:xfrm>
          <a:off x="4061" y="929960"/>
          <a:ext cx="1895103" cy="416663"/>
        </a:xfrm>
        <a:prstGeom prst="roundRect">
          <a:avLst>
            <a:gd name="adj" fmla="val 10000"/>
          </a:avLst>
        </a:prstGeom>
      </dgm:spPr>
    </dgm:pt>
    <dgm:pt modelId="{ED41310A-BE67-4687-B779-85A2F75A787F}" type="pres">
      <dgm:prSet presAssocID="{E6F51AC9-050B-48F1-9B5C-E92FE061280B}" presName="parTransThree" presStyleCnt="0"/>
      <dgm:spPr/>
    </dgm:pt>
    <dgm:pt modelId="{2F3EA654-217D-433B-A44C-6890C12AF5DA}" type="pres">
      <dgm:prSet presAssocID="{E6F51AC9-050B-48F1-9B5C-E92FE061280B}" presName="horzThree" presStyleCnt="0"/>
      <dgm:spPr/>
    </dgm:pt>
    <dgm:pt modelId="{2618E0D6-F95C-4C05-9EE6-7361E02C9F2B}" type="pres">
      <dgm:prSet presAssocID="{286E707E-7080-4D4A-AD62-DA8911CC6C57}" presName="vertFour" presStyleCnt="0">
        <dgm:presLayoutVars>
          <dgm:chPref val="3"/>
        </dgm:presLayoutVars>
      </dgm:prSet>
      <dgm:spPr/>
    </dgm:pt>
    <dgm:pt modelId="{DD7B2E30-14FB-4B62-B8E9-4F5C332937D7}" type="pres">
      <dgm:prSet presAssocID="{286E707E-7080-4D4A-AD62-DA8911CC6C57}" presName="txFour" presStyleLbl="node4" presStyleIdx="0" presStyleCnt="6" custAng="0">
        <dgm:presLayoutVars>
          <dgm:chPref val="3"/>
        </dgm:presLayoutVars>
      </dgm:prSet>
      <dgm:spPr>
        <a:xfrm>
          <a:off x="4061" y="1393322"/>
          <a:ext cx="1895103" cy="416663"/>
        </a:xfrm>
        <a:prstGeom prst="roundRect">
          <a:avLst>
            <a:gd name="adj" fmla="val 10000"/>
          </a:avLst>
        </a:prstGeom>
      </dgm:spPr>
    </dgm:pt>
    <dgm:pt modelId="{C11AE6E9-5432-498C-9AA1-F748348FA3B2}" type="pres">
      <dgm:prSet presAssocID="{286E707E-7080-4D4A-AD62-DA8911CC6C57}" presName="horzFour" presStyleCnt="0"/>
      <dgm:spPr/>
    </dgm:pt>
    <dgm:pt modelId="{96A1B24A-3F85-489A-905B-D8F1D0D71F72}" type="pres">
      <dgm:prSet presAssocID="{D9668D20-E603-4345-AE45-8EEB0051BA4E}" presName="sibSpaceThree" presStyleCnt="0"/>
      <dgm:spPr/>
    </dgm:pt>
    <dgm:pt modelId="{8C9ECAB9-692E-44EC-9587-FCC64A547FCE}" type="pres">
      <dgm:prSet presAssocID="{8C16E241-F262-494E-B8F5-56F5C9029DE8}" presName="vertThree" presStyleCnt="0"/>
      <dgm:spPr/>
    </dgm:pt>
    <dgm:pt modelId="{E9E04657-46D7-4026-9EA4-DD2F2C4369B5}" type="pres">
      <dgm:prSet presAssocID="{8C16E241-F262-494E-B8F5-56F5C9029DE8}" presName="txThree" presStyleLbl="node3" presStyleIdx="1" presStyleCnt="6">
        <dgm:presLayoutVars>
          <dgm:chPref val="3"/>
        </dgm:presLayoutVars>
      </dgm:prSet>
      <dgm:spPr>
        <a:xfrm>
          <a:off x="1975429" y="1044283"/>
          <a:ext cx="1888972" cy="389181"/>
        </a:xfrm>
        <a:prstGeom prst="roundRect">
          <a:avLst>
            <a:gd name="adj" fmla="val 10000"/>
          </a:avLst>
        </a:prstGeom>
      </dgm:spPr>
    </dgm:pt>
    <dgm:pt modelId="{E59C62ED-C6CA-4E6F-842A-B4F747F478AC}" type="pres">
      <dgm:prSet presAssocID="{8C16E241-F262-494E-B8F5-56F5C9029DE8}" presName="parTransThree" presStyleCnt="0"/>
      <dgm:spPr/>
    </dgm:pt>
    <dgm:pt modelId="{93A87640-BF40-4137-9005-C3DF55F04A10}" type="pres">
      <dgm:prSet presAssocID="{8C16E241-F262-494E-B8F5-56F5C9029DE8}" presName="horzThree" presStyleCnt="0"/>
      <dgm:spPr/>
    </dgm:pt>
    <dgm:pt modelId="{4E632418-1F43-495A-B984-4F3DEB4B515F}" type="pres">
      <dgm:prSet presAssocID="{B719AEE8-43E5-438D-8994-034F6051851F}" presName="vertFour" presStyleCnt="0">
        <dgm:presLayoutVars>
          <dgm:chPref val="3"/>
        </dgm:presLayoutVars>
      </dgm:prSet>
      <dgm:spPr/>
    </dgm:pt>
    <dgm:pt modelId="{C809DF38-E6C0-40C7-8DA2-CFF2308437A9}" type="pres">
      <dgm:prSet presAssocID="{B719AEE8-43E5-438D-8994-034F6051851F}" presName="txFour" presStyleLbl="node4" presStyleIdx="1" presStyleCnt="6">
        <dgm:presLayoutVars>
          <dgm:chPref val="3"/>
        </dgm:presLayoutVars>
      </dgm:prSet>
      <dgm:spPr/>
    </dgm:pt>
    <dgm:pt modelId="{DF951FB6-126E-4497-AA72-BB456A82988B}" type="pres">
      <dgm:prSet presAssocID="{B719AEE8-43E5-438D-8994-034F6051851F}" presName="horzFour" presStyleCnt="0"/>
      <dgm:spPr/>
    </dgm:pt>
    <dgm:pt modelId="{3841354D-E14F-4E65-8710-7D6B81E770B6}" type="pres">
      <dgm:prSet presAssocID="{C750D7D2-745A-4F65-B48B-D4B0DD03D71A}" presName="sibSpaceTwo" presStyleCnt="0"/>
      <dgm:spPr/>
    </dgm:pt>
    <dgm:pt modelId="{BB6E8A08-2E39-4ECB-BEF0-C469E85D9A92}" type="pres">
      <dgm:prSet presAssocID="{85D65417-DAEA-4C87-8010-77CF0A3A2F5E}" presName="vertTwo" presStyleCnt="0"/>
      <dgm:spPr/>
    </dgm:pt>
    <dgm:pt modelId="{49B7F1F3-2A2B-4C9C-BB08-BA0E05532E32}" type="pres">
      <dgm:prSet presAssocID="{85D65417-DAEA-4C87-8010-77CF0A3A2F5E}" presName="txTwo" presStyleLbl="node2" presStyleIdx="1" presStyleCnt="3">
        <dgm:presLayoutVars>
          <dgm:chPref val="3"/>
        </dgm:presLayoutVars>
      </dgm:prSet>
      <dgm:spPr>
        <a:xfrm>
          <a:off x="4112646" y="466598"/>
          <a:ext cx="1895103" cy="416663"/>
        </a:xfrm>
        <a:prstGeom prst="roundRect">
          <a:avLst>
            <a:gd name="adj" fmla="val 10000"/>
          </a:avLst>
        </a:prstGeom>
      </dgm:spPr>
    </dgm:pt>
    <dgm:pt modelId="{09A9691F-86F8-4E88-9F30-DE0070ACC478}" type="pres">
      <dgm:prSet presAssocID="{85D65417-DAEA-4C87-8010-77CF0A3A2F5E}" presName="parTransTwo" presStyleCnt="0"/>
      <dgm:spPr/>
    </dgm:pt>
    <dgm:pt modelId="{91798B6C-5D77-48F9-90BA-6FEE2F465DEF}" type="pres">
      <dgm:prSet presAssocID="{85D65417-DAEA-4C87-8010-77CF0A3A2F5E}" presName="horzTwo" presStyleCnt="0"/>
      <dgm:spPr/>
    </dgm:pt>
    <dgm:pt modelId="{9B126851-9D12-429B-9DE6-0FB04EB1B471}" type="pres">
      <dgm:prSet presAssocID="{F5EB012F-F7FA-4805-959F-6E329FA592A4}" presName="vertThree" presStyleCnt="0"/>
      <dgm:spPr/>
    </dgm:pt>
    <dgm:pt modelId="{6D57C5F6-41CC-463C-B4D5-396BDD3703E0}" type="pres">
      <dgm:prSet presAssocID="{F5EB012F-F7FA-4805-959F-6E329FA592A4}" presName="txThree" presStyleLbl="node3" presStyleIdx="2" presStyleCnt="6">
        <dgm:presLayoutVars>
          <dgm:chPref val="3"/>
        </dgm:presLayoutVars>
      </dgm:prSet>
      <dgm:spPr/>
    </dgm:pt>
    <dgm:pt modelId="{7527C066-376D-4898-AE43-83CFDC7D0B1F}" type="pres">
      <dgm:prSet presAssocID="{F5EB012F-F7FA-4805-959F-6E329FA592A4}" presName="parTransThree" presStyleCnt="0"/>
      <dgm:spPr/>
    </dgm:pt>
    <dgm:pt modelId="{C2C93AE5-6084-479D-A438-CC6708785B35}" type="pres">
      <dgm:prSet presAssocID="{F5EB012F-F7FA-4805-959F-6E329FA592A4}" presName="horzThree" presStyleCnt="0"/>
      <dgm:spPr/>
    </dgm:pt>
    <dgm:pt modelId="{54D6CE3C-B597-40DF-9E83-A088C90D00F4}" type="pres">
      <dgm:prSet presAssocID="{1B5CE2D3-BAFF-4F07-BE6D-5CBDC2BD896E}" presName="vertFour" presStyleCnt="0">
        <dgm:presLayoutVars>
          <dgm:chPref val="3"/>
        </dgm:presLayoutVars>
      </dgm:prSet>
      <dgm:spPr/>
    </dgm:pt>
    <dgm:pt modelId="{4D2A4EAD-3AAF-4AAD-95AF-59528CD20D3B}" type="pres">
      <dgm:prSet presAssocID="{1B5CE2D3-BAFF-4F07-BE6D-5CBDC2BD896E}" presName="txFour" presStyleLbl="node4" presStyleIdx="2" presStyleCnt="6">
        <dgm:presLayoutVars>
          <dgm:chPref val="3"/>
        </dgm:presLayoutVars>
      </dgm:prSet>
      <dgm:spPr>
        <a:xfrm>
          <a:off x="4112646" y="1393322"/>
          <a:ext cx="1895103" cy="416663"/>
        </a:xfrm>
        <a:prstGeom prst="roundRect">
          <a:avLst>
            <a:gd name="adj" fmla="val 10000"/>
          </a:avLst>
        </a:prstGeom>
      </dgm:spPr>
    </dgm:pt>
    <dgm:pt modelId="{5F94D7A4-A03D-47B5-90F3-084EC955EB55}" type="pres">
      <dgm:prSet presAssocID="{1B5CE2D3-BAFF-4F07-BE6D-5CBDC2BD896E}" presName="horzFour" presStyleCnt="0"/>
      <dgm:spPr/>
    </dgm:pt>
    <dgm:pt modelId="{68ECF7C8-2983-4CEE-9924-F4E46A1A5348}" type="pres">
      <dgm:prSet presAssocID="{0139A788-3AEF-47A0-B7F0-D45D587799D8}" presName="sibSpaceThree" presStyleCnt="0"/>
      <dgm:spPr/>
    </dgm:pt>
    <dgm:pt modelId="{49F0B7A4-F58A-4A16-B9D3-A7AC57459AE3}" type="pres">
      <dgm:prSet presAssocID="{26AA0F35-08A6-4165-A6BC-A79C12A0153A}" presName="vertThree" presStyleCnt="0"/>
      <dgm:spPr/>
    </dgm:pt>
    <dgm:pt modelId="{72DC8422-A45F-4FDB-AE5A-928FB3F46D3D}" type="pres">
      <dgm:prSet presAssocID="{26AA0F35-08A6-4165-A6BC-A79C12A0153A}" presName="txThree" presStyleLbl="node3" presStyleIdx="3" presStyleCnt="6">
        <dgm:presLayoutVars>
          <dgm:chPref val="3"/>
        </dgm:presLayoutVars>
      </dgm:prSet>
      <dgm:spPr>
        <a:xfrm>
          <a:off x="5991386" y="1044283"/>
          <a:ext cx="1888972" cy="389181"/>
        </a:xfrm>
        <a:prstGeom prst="roundRect">
          <a:avLst>
            <a:gd name="adj" fmla="val 10000"/>
          </a:avLst>
        </a:prstGeom>
      </dgm:spPr>
    </dgm:pt>
    <dgm:pt modelId="{CA8ED8DD-140E-4148-8C54-30FA88F7C1AD}" type="pres">
      <dgm:prSet presAssocID="{26AA0F35-08A6-4165-A6BC-A79C12A0153A}" presName="parTransThree" presStyleCnt="0"/>
      <dgm:spPr/>
    </dgm:pt>
    <dgm:pt modelId="{BF004D31-83F8-4217-8D01-89C2CB731F35}" type="pres">
      <dgm:prSet presAssocID="{26AA0F35-08A6-4165-A6BC-A79C12A0153A}" presName="horzThree" presStyleCnt="0"/>
      <dgm:spPr/>
    </dgm:pt>
    <dgm:pt modelId="{FA8504D5-FF56-459F-92AD-D30C719AE195}" type="pres">
      <dgm:prSet presAssocID="{9775601A-6E5A-4E2F-9BD7-5AC3F1DBB4D7}" presName="vertFour" presStyleCnt="0">
        <dgm:presLayoutVars>
          <dgm:chPref val="3"/>
        </dgm:presLayoutVars>
      </dgm:prSet>
      <dgm:spPr/>
    </dgm:pt>
    <dgm:pt modelId="{B1B873F1-5FAB-459E-A053-AC4E84A49840}" type="pres">
      <dgm:prSet presAssocID="{9775601A-6E5A-4E2F-9BD7-5AC3F1DBB4D7}" presName="txFour" presStyleLbl="node4" presStyleIdx="3" presStyleCnt="6">
        <dgm:presLayoutVars>
          <dgm:chPref val="3"/>
        </dgm:presLayoutVars>
      </dgm:prSet>
      <dgm:spPr/>
    </dgm:pt>
    <dgm:pt modelId="{2F77D7FC-1845-4313-BD5C-B91B7A4B5EEE}" type="pres">
      <dgm:prSet presAssocID="{9775601A-6E5A-4E2F-9BD7-5AC3F1DBB4D7}" presName="horzFour" presStyleCnt="0"/>
      <dgm:spPr/>
    </dgm:pt>
    <dgm:pt modelId="{12EE97D2-E83E-4D97-9EDC-BA2D6F9397AD}" type="pres">
      <dgm:prSet presAssocID="{250B9B05-2B6F-4179-855B-B0174889E7EE}" presName="sibSpaceTwo" presStyleCnt="0"/>
      <dgm:spPr/>
    </dgm:pt>
    <dgm:pt modelId="{26499CE4-697E-4EDA-AEF0-70A02F0278AC}" type="pres">
      <dgm:prSet presAssocID="{B3C5523E-A59E-47DD-9518-EE7B293C25CF}" presName="vertTwo" presStyleCnt="0"/>
      <dgm:spPr/>
    </dgm:pt>
    <dgm:pt modelId="{2AEDCD8C-A430-4E4E-AE56-BBD0E445B4D6}" type="pres">
      <dgm:prSet presAssocID="{B3C5523E-A59E-47DD-9518-EE7B293C25CF}" presName="txTwo" presStyleLbl="node2" presStyleIdx="2" presStyleCnt="3">
        <dgm:presLayoutVars>
          <dgm:chPref val="3"/>
        </dgm:presLayoutVars>
      </dgm:prSet>
      <dgm:spPr>
        <a:xfrm>
          <a:off x="6166939" y="466598"/>
          <a:ext cx="1895103" cy="416663"/>
        </a:xfrm>
        <a:prstGeom prst="roundRect">
          <a:avLst>
            <a:gd name="adj" fmla="val 10000"/>
          </a:avLst>
        </a:prstGeom>
      </dgm:spPr>
    </dgm:pt>
    <dgm:pt modelId="{30699363-62FE-47B9-8391-E53DAAFB8E6B}" type="pres">
      <dgm:prSet presAssocID="{B3C5523E-A59E-47DD-9518-EE7B293C25CF}" presName="parTransTwo" presStyleCnt="0"/>
      <dgm:spPr/>
    </dgm:pt>
    <dgm:pt modelId="{D119BEA9-F0C1-4788-9C22-8422A51CC85D}" type="pres">
      <dgm:prSet presAssocID="{B3C5523E-A59E-47DD-9518-EE7B293C25CF}" presName="horzTwo" presStyleCnt="0"/>
      <dgm:spPr/>
    </dgm:pt>
    <dgm:pt modelId="{A7D2AFE8-FA32-473C-BEB8-5190BCB5F4F1}" type="pres">
      <dgm:prSet presAssocID="{EDE622EB-62EC-4D54-84E2-CDD8AC55758B}" presName="vertThree" presStyleCnt="0"/>
      <dgm:spPr/>
    </dgm:pt>
    <dgm:pt modelId="{CD9F1E1C-B8E6-4A55-8B11-3C1C0ACCF132}" type="pres">
      <dgm:prSet presAssocID="{EDE622EB-62EC-4D54-84E2-CDD8AC55758B}" presName="txThree" presStyleLbl="node3" presStyleIdx="4" presStyleCnt="6">
        <dgm:presLayoutVars>
          <dgm:chPref val="3"/>
        </dgm:presLayoutVars>
      </dgm:prSet>
      <dgm:spPr>
        <a:xfrm>
          <a:off x="6166939" y="929960"/>
          <a:ext cx="1895103" cy="416663"/>
        </a:xfrm>
        <a:prstGeom prst="roundRect">
          <a:avLst>
            <a:gd name="adj" fmla="val 10000"/>
          </a:avLst>
        </a:prstGeom>
      </dgm:spPr>
    </dgm:pt>
    <dgm:pt modelId="{94D7EC2A-9E55-468C-8806-922EA6E7AB75}" type="pres">
      <dgm:prSet presAssocID="{EDE622EB-62EC-4D54-84E2-CDD8AC55758B}" presName="parTransThree" presStyleCnt="0"/>
      <dgm:spPr/>
    </dgm:pt>
    <dgm:pt modelId="{19EDDDD4-6360-4207-BABC-542DE2F1C8EF}" type="pres">
      <dgm:prSet presAssocID="{EDE622EB-62EC-4D54-84E2-CDD8AC55758B}" presName="horzThree" presStyleCnt="0"/>
      <dgm:spPr/>
    </dgm:pt>
    <dgm:pt modelId="{2F741D12-0FDA-4976-ACEC-2ECD38615D72}" type="pres">
      <dgm:prSet presAssocID="{95014CDA-BEF8-4E06-BAC9-118680DDEF1D}" presName="vertFour" presStyleCnt="0">
        <dgm:presLayoutVars>
          <dgm:chPref val="3"/>
        </dgm:presLayoutVars>
      </dgm:prSet>
      <dgm:spPr/>
    </dgm:pt>
    <dgm:pt modelId="{88E1C0A4-80AF-4148-9A41-91EE095DD354}" type="pres">
      <dgm:prSet presAssocID="{95014CDA-BEF8-4E06-BAC9-118680DDEF1D}" presName="txFour" presStyleLbl="node4" presStyleIdx="4" presStyleCnt="6">
        <dgm:presLayoutVars>
          <dgm:chPref val="3"/>
        </dgm:presLayoutVars>
      </dgm:prSet>
      <dgm:spPr>
        <a:xfrm>
          <a:off x="6166939" y="1393322"/>
          <a:ext cx="1895103" cy="416663"/>
        </a:xfrm>
        <a:prstGeom prst="roundRect">
          <a:avLst>
            <a:gd name="adj" fmla="val 10000"/>
          </a:avLst>
        </a:prstGeom>
      </dgm:spPr>
    </dgm:pt>
    <dgm:pt modelId="{4EEA08A4-F519-4DE0-AAFC-55D9C7F79DAD}" type="pres">
      <dgm:prSet presAssocID="{95014CDA-BEF8-4E06-BAC9-118680DDEF1D}" presName="horzFour" presStyleCnt="0"/>
      <dgm:spPr/>
    </dgm:pt>
    <dgm:pt modelId="{806E9113-0A8F-4D29-910D-B78F28E6FCBF}" type="pres">
      <dgm:prSet presAssocID="{D15DD3D4-8A5B-4F17-82AF-48CF29507710}" presName="sibSpaceThree" presStyleCnt="0"/>
      <dgm:spPr/>
    </dgm:pt>
    <dgm:pt modelId="{24834B7F-8CD1-4288-8E19-368698D37DFB}" type="pres">
      <dgm:prSet presAssocID="{F0904F23-0EF1-403E-93F1-54C58CD2D823}" presName="vertThree" presStyleCnt="0"/>
      <dgm:spPr/>
    </dgm:pt>
    <dgm:pt modelId="{5861F9B5-CAC8-44BF-9A5B-ECF3E602F07B}" type="pres">
      <dgm:prSet presAssocID="{F0904F23-0EF1-403E-93F1-54C58CD2D823}" presName="txThree" presStyleLbl="node3" presStyleIdx="5" presStyleCnt="6">
        <dgm:presLayoutVars>
          <dgm:chPref val="3"/>
        </dgm:presLayoutVars>
      </dgm:prSet>
      <dgm:spPr>
        <a:xfrm>
          <a:off x="10007343" y="1044283"/>
          <a:ext cx="1888972" cy="389181"/>
        </a:xfrm>
        <a:prstGeom prst="roundRect">
          <a:avLst>
            <a:gd name="adj" fmla="val 10000"/>
          </a:avLst>
        </a:prstGeom>
      </dgm:spPr>
    </dgm:pt>
    <dgm:pt modelId="{9F013A13-E69A-4423-BFB4-445E88D1450A}" type="pres">
      <dgm:prSet presAssocID="{F0904F23-0EF1-403E-93F1-54C58CD2D823}" presName="parTransThree" presStyleCnt="0"/>
      <dgm:spPr/>
    </dgm:pt>
    <dgm:pt modelId="{E1DFC2DD-BDD6-4425-AD44-25DFA9C1102B}" type="pres">
      <dgm:prSet presAssocID="{F0904F23-0EF1-403E-93F1-54C58CD2D823}" presName="horzThree" presStyleCnt="0"/>
      <dgm:spPr/>
    </dgm:pt>
    <dgm:pt modelId="{43506CBE-4CD9-407F-B16F-8C3FD2364AF6}" type="pres">
      <dgm:prSet presAssocID="{73E672B4-0BAB-49FB-B4E1-98FC166D6304}" presName="vertFour" presStyleCnt="0">
        <dgm:presLayoutVars>
          <dgm:chPref val="3"/>
        </dgm:presLayoutVars>
      </dgm:prSet>
      <dgm:spPr/>
    </dgm:pt>
    <dgm:pt modelId="{483981A6-832A-4E84-86FA-88A0532DE885}" type="pres">
      <dgm:prSet presAssocID="{73E672B4-0BAB-49FB-B4E1-98FC166D6304}" presName="txFour" presStyleLbl="node4" presStyleIdx="5" presStyleCnt="6">
        <dgm:presLayoutVars>
          <dgm:chPref val="3"/>
        </dgm:presLayoutVars>
      </dgm:prSet>
      <dgm:spPr/>
    </dgm:pt>
    <dgm:pt modelId="{D255C012-9E0E-4D38-978C-08E6F7E50986}" type="pres">
      <dgm:prSet presAssocID="{73E672B4-0BAB-49FB-B4E1-98FC166D6304}" presName="horzFour" presStyleCnt="0"/>
      <dgm:spPr/>
    </dgm:pt>
  </dgm:ptLst>
  <dgm:cxnLst>
    <dgm:cxn modelId="{FC22CF06-9953-4E83-81DC-4EE19580FED6}" type="presOf" srcId="{1B5CE2D3-BAFF-4F07-BE6D-5CBDC2BD896E}" destId="{4D2A4EAD-3AAF-4AAD-95AF-59528CD20D3B}" srcOrd="0" destOrd="0" presId="urn:microsoft.com/office/officeart/2005/8/layout/hierarchy4"/>
    <dgm:cxn modelId="{C603D206-5EDD-4707-9B2E-12D451A23327}" srcId="{F0904F23-0EF1-403E-93F1-54C58CD2D823}" destId="{73E672B4-0BAB-49FB-B4E1-98FC166D6304}" srcOrd="0" destOrd="0" parTransId="{191ED1EF-C064-4243-ACB5-E920AB1E1B88}" sibTransId="{0E76D5AC-D8D7-4FF2-8B33-1A588753CF98}"/>
    <dgm:cxn modelId="{F919E708-AA45-4647-84CD-4AB77174FF89}" type="presOf" srcId="{BD0211A1-7E06-4D2B-8C62-C54BC4B3D17B}" destId="{70494C9C-BD3B-4537-A97E-F5734E8F9B95}" srcOrd="0" destOrd="0" presId="urn:microsoft.com/office/officeart/2005/8/layout/hierarchy4"/>
    <dgm:cxn modelId="{17710B0A-C0A0-486F-92F4-36A51FFA3988}" type="presOf" srcId="{B3C5523E-A59E-47DD-9518-EE7B293C25CF}" destId="{2AEDCD8C-A430-4E4E-AE56-BBD0E445B4D6}" srcOrd="0" destOrd="0" presId="urn:microsoft.com/office/officeart/2005/8/layout/hierarchy4"/>
    <dgm:cxn modelId="{BEE8890C-B280-4471-BDF2-E050AF416ED7}" type="presOf" srcId="{286E707E-7080-4D4A-AD62-DA8911CC6C57}" destId="{DD7B2E30-14FB-4B62-B8E9-4F5C332937D7}" srcOrd="0" destOrd="0" presId="urn:microsoft.com/office/officeart/2005/8/layout/hierarchy4"/>
    <dgm:cxn modelId="{A0332720-1868-4BB3-83C1-E6C212082134}" srcId="{BD0211A1-7E06-4D2B-8C62-C54BC4B3D17B}" destId="{85D65417-DAEA-4C87-8010-77CF0A3A2F5E}" srcOrd="1" destOrd="0" parTransId="{77E90D2D-16C0-43EB-98BB-688F26DA4BE5}" sibTransId="{250B9B05-2B6F-4179-855B-B0174889E7EE}"/>
    <dgm:cxn modelId="{C75B4A27-DEAB-460F-8CEA-24380ADA28BD}" type="presOf" srcId="{EDE622EB-62EC-4D54-84E2-CDD8AC55758B}" destId="{CD9F1E1C-B8E6-4A55-8B11-3C1C0ACCF132}" srcOrd="0" destOrd="0" presId="urn:microsoft.com/office/officeart/2005/8/layout/hierarchy4"/>
    <dgm:cxn modelId="{2B496D28-5945-428E-9AE4-2BE793B709EA}" srcId="{BD0211A1-7E06-4D2B-8C62-C54BC4B3D17B}" destId="{B3C5523E-A59E-47DD-9518-EE7B293C25CF}" srcOrd="2" destOrd="0" parTransId="{FBD85780-5ED7-466C-A2FB-5735C1418159}" sibTransId="{D1F25B45-EF60-4905-8056-38FCFAC8A8AA}"/>
    <dgm:cxn modelId="{D4C7262A-0C4B-4B82-A8BB-028E77FD6474}" type="presOf" srcId="{B719AEE8-43E5-438D-8994-034F6051851F}" destId="{C809DF38-E6C0-40C7-8DA2-CFF2308437A9}" srcOrd="0" destOrd="0" presId="urn:microsoft.com/office/officeart/2005/8/layout/hierarchy4"/>
    <dgm:cxn modelId="{38368E31-751E-49CB-81A4-E2F7457DAFDD}" srcId="{B3C5523E-A59E-47DD-9518-EE7B293C25CF}" destId="{EDE622EB-62EC-4D54-84E2-CDD8AC55758B}" srcOrd="0" destOrd="0" parTransId="{99823214-6DFD-4663-A93D-53420470041D}" sibTransId="{D15DD3D4-8A5B-4F17-82AF-48CF29507710}"/>
    <dgm:cxn modelId="{862B7F5D-C6E7-498A-A990-3C8CB50AD808}" type="presOf" srcId="{86ECCE7C-9A23-4FC4-82D4-6EFE0808F3A2}" destId="{11CBD823-69A3-45E9-A03F-A5C8E2B8574D}" srcOrd="0" destOrd="0" presId="urn:microsoft.com/office/officeart/2005/8/layout/hierarchy4"/>
    <dgm:cxn modelId="{41737361-CCC3-4C97-B741-DB97C08FAD49}" srcId="{E6F51AC9-050B-48F1-9B5C-E92FE061280B}" destId="{286E707E-7080-4D4A-AD62-DA8911CC6C57}" srcOrd="0" destOrd="0" parTransId="{57642732-927C-444D-9498-36386FEF3009}" sibTransId="{74DBCE54-2A61-4479-8F1E-079EFF1B3C1B}"/>
    <dgm:cxn modelId="{5B31C866-8F8C-4E56-B161-C20B199B6B2B}" type="presOf" srcId="{8C16E241-F262-494E-B8F5-56F5C9029DE8}" destId="{E9E04657-46D7-4026-9EA4-DD2F2C4369B5}" srcOrd="0" destOrd="0" presId="urn:microsoft.com/office/officeart/2005/8/layout/hierarchy4"/>
    <dgm:cxn modelId="{8D6F5C6B-8E0D-4F74-B4CF-2EDC06A2D54F}" srcId="{AA2A19EE-5D14-48A1-BBB0-1D8681857AC7}" destId="{BD0211A1-7E06-4D2B-8C62-C54BC4B3D17B}" srcOrd="0" destOrd="0" parTransId="{9B725DDA-99BC-432E-8FA3-A3450BC40233}" sibTransId="{C3E908E1-438F-45C1-8F37-23DFD275F0CD}"/>
    <dgm:cxn modelId="{64BE0873-32F6-48F5-8F99-F83D0EEF7942}" srcId="{86ECCE7C-9A23-4FC4-82D4-6EFE0808F3A2}" destId="{8C16E241-F262-494E-B8F5-56F5C9029DE8}" srcOrd="1" destOrd="0" parTransId="{A71264C8-8EED-4E7D-8C2C-AEC8C74EC12B}" sibTransId="{7A55A253-70C0-4200-A0FB-786D4BA18632}"/>
    <dgm:cxn modelId="{B742E287-D8EA-4109-98A5-DE694AA17744}" srcId="{85D65417-DAEA-4C87-8010-77CF0A3A2F5E}" destId="{26AA0F35-08A6-4165-A6BC-A79C12A0153A}" srcOrd="1" destOrd="0" parTransId="{2A39BAE5-448B-498A-A959-D0EAC56E0AF0}" sibTransId="{F14B504C-6A80-4B88-9CCA-0938B8575474}"/>
    <dgm:cxn modelId="{F0F7E6A1-09AA-40A8-9A1F-6A7F323C58A4}" srcId="{8C16E241-F262-494E-B8F5-56F5C9029DE8}" destId="{B719AEE8-43E5-438D-8994-034F6051851F}" srcOrd="0" destOrd="0" parTransId="{E296CAF4-A9E3-493A-A1B5-F66D32244155}" sibTransId="{FDFFCFA8-84BD-495D-B1A8-53DA1A7451EF}"/>
    <dgm:cxn modelId="{7F2A82A4-0CFF-482A-B14A-F1013A0B21CD}" srcId="{26AA0F35-08A6-4165-A6BC-A79C12A0153A}" destId="{9775601A-6E5A-4E2F-9BD7-5AC3F1DBB4D7}" srcOrd="0" destOrd="0" parTransId="{3C2E0C14-D893-4FF8-9BC2-4924D21CDF97}" sibTransId="{37486841-A904-4735-9A61-A1507FEB8D90}"/>
    <dgm:cxn modelId="{BFA04FAC-6E96-449C-B715-D38F4C98BD05}" type="presOf" srcId="{9775601A-6E5A-4E2F-9BD7-5AC3F1DBB4D7}" destId="{B1B873F1-5FAB-459E-A053-AC4E84A49840}" srcOrd="0" destOrd="0" presId="urn:microsoft.com/office/officeart/2005/8/layout/hierarchy4"/>
    <dgm:cxn modelId="{E1280DAF-69D8-41A1-AC78-3CEA1B0C04E1}" type="presOf" srcId="{F0904F23-0EF1-403E-93F1-54C58CD2D823}" destId="{5861F9B5-CAC8-44BF-9A5B-ECF3E602F07B}" srcOrd="0" destOrd="0" presId="urn:microsoft.com/office/officeart/2005/8/layout/hierarchy4"/>
    <dgm:cxn modelId="{8D2A33B0-B7B3-43AD-9B28-A045DE150BD4}" type="presOf" srcId="{F5EB012F-F7FA-4805-959F-6E329FA592A4}" destId="{6D57C5F6-41CC-463C-B4D5-396BDD3703E0}" srcOrd="0" destOrd="0" presId="urn:microsoft.com/office/officeart/2005/8/layout/hierarchy4"/>
    <dgm:cxn modelId="{35ECEAB5-34C7-4AEF-AAF8-2DA585F8E1A7}" type="presOf" srcId="{85D65417-DAEA-4C87-8010-77CF0A3A2F5E}" destId="{49B7F1F3-2A2B-4C9C-BB08-BA0E05532E32}" srcOrd="0" destOrd="0" presId="urn:microsoft.com/office/officeart/2005/8/layout/hierarchy4"/>
    <dgm:cxn modelId="{094C05BB-1A7D-4961-A4AB-21920619C30D}" type="presOf" srcId="{73E672B4-0BAB-49FB-B4E1-98FC166D6304}" destId="{483981A6-832A-4E84-86FA-88A0532DE885}" srcOrd="0" destOrd="0" presId="urn:microsoft.com/office/officeart/2005/8/layout/hierarchy4"/>
    <dgm:cxn modelId="{F1B87DBB-E6D0-483C-894A-BDF3CB77F1AB}" type="presOf" srcId="{26AA0F35-08A6-4165-A6BC-A79C12A0153A}" destId="{72DC8422-A45F-4FDB-AE5A-928FB3F46D3D}" srcOrd="0" destOrd="0" presId="urn:microsoft.com/office/officeart/2005/8/layout/hierarchy4"/>
    <dgm:cxn modelId="{CDBE2CC4-9EC8-4760-9B85-CC6519A52BAE}" srcId="{85D65417-DAEA-4C87-8010-77CF0A3A2F5E}" destId="{F5EB012F-F7FA-4805-959F-6E329FA592A4}" srcOrd="0" destOrd="0" parTransId="{5C91584B-A85B-406A-AA55-51DB9CB2C26B}" sibTransId="{0139A788-3AEF-47A0-B7F0-D45D587799D8}"/>
    <dgm:cxn modelId="{F69527CD-18DE-4A06-B068-911A258B8738}" srcId="{BD0211A1-7E06-4D2B-8C62-C54BC4B3D17B}" destId="{86ECCE7C-9A23-4FC4-82D4-6EFE0808F3A2}" srcOrd="0" destOrd="0" parTransId="{20F23F2A-8621-4D77-9571-83D224713DDD}" sibTransId="{C750D7D2-745A-4F65-B48B-D4B0DD03D71A}"/>
    <dgm:cxn modelId="{E1B28DD8-E3B9-4CB8-B4A2-7927A708EAAF}" type="presOf" srcId="{E6F51AC9-050B-48F1-9B5C-E92FE061280B}" destId="{DE46B722-7ACD-419C-A9DF-3D340568148C}" srcOrd="0" destOrd="0" presId="urn:microsoft.com/office/officeart/2005/8/layout/hierarchy4"/>
    <dgm:cxn modelId="{B2EB6DE1-7EF8-4C60-8177-C7E8BE743BCA}" type="presOf" srcId="{AA2A19EE-5D14-48A1-BBB0-1D8681857AC7}" destId="{2A94D47E-1E72-4F47-91FF-9261BDE27D4B}" srcOrd="0" destOrd="0" presId="urn:microsoft.com/office/officeart/2005/8/layout/hierarchy4"/>
    <dgm:cxn modelId="{989EF2ED-DBCF-4A5C-ABBC-A1AAB86EB11F}" srcId="{EDE622EB-62EC-4D54-84E2-CDD8AC55758B}" destId="{95014CDA-BEF8-4E06-BAC9-118680DDEF1D}" srcOrd="0" destOrd="0" parTransId="{58A0F248-EB89-4F94-B3EE-7F2EC23FA47D}" sibTransId="{199F794F-1DFF-4EFF-BE68-3C4550288F1E}"/>
    <dgm:cxn modelId="{AC8A3BF1-3122-4A33-83B2-EC702DB22454}" srcId="{86ECCE7C-9A23-4FC4-82D4-6EFE0808F3A2}" destId="{E6F51AC9-050B-48F1-9B5C-E92FE061280B}" srcOrd="0" destOrd="0" parTransId="{E21542AE-DE45-473C-8A5F-B4858D99CE08}" sibTransId="{D9668D20-E603-4345-AE45-8EEB0051BA4E}"/>
    <dgm:cxn modelId="{E1FA99F1-89A9-40CD-908F-1E46A1495E4F}" srcId="{B3C5523E-A59E-47DD-9518-EE7B293C25CF}" destId="{F0904F23-0EF1-403E-93F1-54C58CD2D823}" srcOrd="1" destOrd="0" parTransId="{8A95DEAC-280D-4C31-B564-CA516CC43206}" sibTransId="{042A939F-1334-4BC0-9399-7DA7670605EC}"/>
    <dgm:cxn modelId="{94B78AFB-EF3D-4782-8094-D72CA0114AA8}" type="presOf" srcId="{95014CDA-BEF8-4E06-BAC9-118680DDEF1D}" destId="{88E1C0A4-80AF-4148-9A41-91EE095DD354}" srcOrd="0" destOrd="0" presId="urn:microsoft.com/office/officeart/2005/8/layout/hierarchy4"/>
    <dgm:cxn modelId="{888A52FC-4272-4FEA-B45A-F983B70089AB}" srcId="{F5EB012F-F7FA-4805-959F-6E329FA592A4}" destId="{1B5CE2D3-BAFF-4F07-BE6D-5CBDC2BD896E}" srcOrd="0" destOrd="0" parTransId="{96A87655-BC6B-4593-B449-503F612A897A}" sibTransId="{4A315D3B-024A-4696-B62A-661AEB8020D4}"/>
    <dgm:cxn modelId="{C6BC6ED4-CBC5-4E20-A11A-3E680D427EA8}" type="presParOf" srcId="{2A94D47E-1E72-4F47-91FF-9261BDE27D4B}" destId="{D6277833-A6A5-44D2-A781-961BB68AB051}" srcOrd="0" destOrd="0" presId="urn:microsoft.com/office/officeart/2005/8/layout/hierarchy4"/>
    <dgm:cxn modelId="{C9062070-DA3E-463A-81B4-6F2330196F97}" type="presParOf" srcId="{D6277833-A6A5-44D2-A781-961BB68AB051}" destId="{70494C9C-BD3B-4537-A97E-F5734E8F9B95}" srcOrd="0" destOrd="0" presId="urn:microsoft.com/office/officeart/2005/8/layout/hierarchy4"/>
    <dgm:cxn modelId="{55613106-2222-4308-8E28-A9AB1B73E437}" type="presParOf" srcId="{D6277833-A6A5-44D2-A781-961BB68AB051}" destId="{3444716A-5935-4E69-A6BC-630D4376FE65}" srcOrd="1" destOrd="0" presId="urn:microsoft.com/office/officeart/2005/8/layout/hierarchy4"/>
    <dgm:cxn modelId="{7AF0A378-8AAA-41BD-A41F-3F99454DB15F}" type="presParOf" srcId="{D6277833-A6A5-44D2-A781-961BB68AB051}" destId="{40A455CE-C4D7-4D6F-A619-79AB0D391673}" srcOrd="2" destOrd="0" presId="urn:microsoft.com/office/officeart/2005/8/layout/hierarchy4"/>
    <dgm:cxn modelId="{E73B78C9-2466-4408-A7ED-63C9DA1E8F88}" type="presParOf" srcId="{40A455CE-C4D7-4D6F-A619-79AB0D391673}" destId="{4137D53C-60EB-4D76-9779-4B0734DF81C6}" srcOrd="0" destOrd="0" presId="urn:microsoft.com/office/officeart/2005/8/layout/hierarchy4"/>
    <dgm:cxn modelId="{3CE06508-B483-4F05-96AC-C2EEDEB8351D}" type="presParOf" srcId="{4137D53C-60EB-4D76-9779-4B0734DF81C6}" destId="{11CBD823-69A3-45E9-A03F-A5C8E2B8574D}" srcOrd="0" destOrd="0" presId="urn:microsoft.com/office/officeart/2005/8/layout/hierarchy4"/>
    <dgm:cxn modelId="{3BD2E35E-3E86-4A69-8707-3679DB1CE90A}" type="presParOf" srcId="{4137D53C-60EB-4D76-9779-4B0734DF81C6}" destId="{4C753B63-C6F5-4E6B-A217-AE89CACBA9A7}" srcOrd="1" destOrd="0" presId="urn:microsoft.com/office/officeart/2005/8/layout/hierarchy4"/>
    <dgm:cxn modelId="{B765DEEF-AACC-4528-B6B4-B8375F6F0196}" type="presParOf" srcId="{4137D53C-60EB-4D76-9779-4B0734DF81C6}" destId="{A9CCBBF2-885D-4EC1-A380-59BDE685E078}" srcOrd="2" destOrd="0" presId="urn:microsoft.com/office/officeart/2005/8/layout/hierarchy4"/>
    <dgm:cxn modelId="{CBFF985A-0C75-4852-B7BB-37C27D61147E}" type="presParOf" srcId="{A9CCBBF2-885D-4EC1-A380-59BDE685E078}" destId="{B7B12008-92C3-414F-ACD6-EFE90F479098}" srcOrd="0" destOrd="0" presId="urn:microsoft.com/office/officeart/2005/8/layout/hierarchy4"/>
    <dgm:cxn modelId="{F12894DE-A7B0-4B9B-9C09-72B4F1E26F31}" type="presParOf" srcId="{B7B12008-92C3-414F-ACD6-EFE90F479098}" destId="{DE46B722-7ACD-419C-A9DF-3D340568148C}" srcOrd="0" destOrd="0" presId="urn:microsoft.com/office/officeart/2005/8/layout/hierarchy4"/>
    <dgm:cxn modelId="{D48B63D8-CE35-4A53-A89F-4402577F6E09}" type="presParOf" srcId="{B7B12008-92C3-414F-ACD6-EFE90F479098}" destId="{ED41310A-BE67-4687-B779-85A2F75A787F}" srcOrd="1" destOrd="0" presId="urn:microsoft.com/office/officeart/2005/8/layout/hierarchy4"/>
    <dgm:cxn modelId="{FCA4C272-31E7-4255-8D08-06DFAB4A8AF1}" type="presParOf" srcId="{B7B12008-92C3-414F-ACD6-EFE90F479098}" destId="{2F3EA654-217D-433B-A44C-6890C12AF5DA}" srcOrd="2" destOrd="0" presId="urn:microsoft.com/office/officeart/2005/8/layout/hierarchy4"/>
    <dgm:cxn modelId="{0920F12B-AB5F-42A8-A742-480289D44E11}" type="presParOf" srcId="{2F3EA654-217D-433B-A44C-6890C12AF5DA}" destId="{2618E0D6-F95C-4C05-9EE6-7361E02C9F2B}" srcOrd="0" destOrd="0" presId="urn:microsoft.com/office/officeart/2005/8/layout/hierarchy4"/>
    <dgm:cxn modelId="{F7EA6292-AE34-4506-A664-5685D52A37E3}" type="presParOf" srcId="{2618E0D6-F95C-4C05-9EE6-7361E02C9F2B}" destId="{DD7B2E30-14FB-4B62-B8E9-4F5C332937D7}" srcOrd="0" destOrd="0" presId="urn:microsoft.com/office/officeart/2005/8/layout/hierarchy4"/>
    <dgm:cxn modelId="{2886F64F-8594-45B6-8F99-96688A285006}" type="presParOf" srcId="{2618E0D6-F95C-4C05-9EE6-7361E02C9F2B}" destId="{C11AE6E9-5432-498C-9AA1-F748348FA3B2}" srcOrd="1" destOrd="0" presId="urn:microsoft.com/office/officeart/2005/8/layout/hierarchy4"/>
    <dgm:cxn modelId="{BB73951E-8102-4E63-B1C6-0FC980D9A7B8}" type="presParOf" srcId="{A9CCBBF2-885D-4EC1-A380-59BDE685E078}" destId="{96A1B24A-3F85-489A-905B-D8F1D0D71F72}" srcOrd="1" destOrd="0" presId="urn:microsoft.com/office/officeart/2005/8/layout/hierarchy4"/>
    <dgm:cxn modelId="{A726BE62-2875-4D09-9E64-4E15429C2006}" type="presParOf" srcId="{A9CCBBF2-885D-4EC1-A380-59BDE685E078}" destId="{8C9ECAB9-692E-44EC-9587-FCC64A547FCE}" srcOrd="2" destOrd="0" presId="urn:microsoft.com/office/officeart/2005/8/layout/hierarchy4"/>
    <dgm:cxn modelId="{2904FAE1-2F35-49C9-8F67-EA4F8D56F810}" type="presParOf" srcId="{8C9ECAB9-692E-44EC-9587-FCC64A547FCE}" destId="{E9E04657-46D7-4026-9EA4-DD2F2C4369B5}" srcOrd="0" destOrd="0" presId="urn:microsoft.com/office/officeart/2005/8/layout/hierarchy4"/>
    <dgm:cxn modelId="{030A1C9A-E87B-42B5-BD1A-325525852437}" type="presParOf" srcId="{8C9ECAB9-692E-44EC-9587-FCC64A547FCE}" destId="{E59C62ED-C6CA-4E6F-842A-B4F747F478AC}" srcOrd="1" destOrd="0" presId="urn:microsoft.com/office/officeart/2005/8/layout/hierarchy4"/>
    <dgm:cxn modelId="{A576F438-5E04-457E-A9C8-BA3357A1C709}" type="presParOf" srcId="{8C9ECAB9-692E-44EC-9587-FCC64A547FCE}" destId="{93A87640-BF40-4137-9005-C3DF55F04A10}" srcOrd="2" destOrd="0" presId="urn:microsoft.com/office/officeart/2005/8/layout/hierarchy4"/>
    <dgm:cxn modelId="{510ED78B-D69B-4407-B280-B74104A8F737}" type="presParOf" srcId="{93A87640-BF40-4137-9005-C3DF55F04A10}" destId="{4E632418-1F43-495A-B984-4F3DEB4B515F}" srcOrd="0" destOrd="0" presId="urn:microsoft.com/office/officeart/2005/8/layout/hierarchy4"/>
    <dgm:cxn modelId="{C6314264-1EE8-4B72-9244-F192111A7A9E}" type="presParOf" srcId="{4E632418-1F43-495A-B984-4F3DEB4B515F}" destId="{C809DF38-E6C0-40C7-8DA2-CFF2308437A9}" srcOrd="0" destOrd="0" presId="urn:microsoft.com/office/officeart/2005/8/layout/hierarchy4"/>
    <dgm:cxn modelId="{463ECB39-934A-4B01-906F-676A1C69EE02}" type="presParOf" srcId="{4E632418-1F43-495A-B984-4F3DEB4B515F}" destId="{DF951FB6-126E-4497-AA72-BB456A82988B}" srcOrd="1" destOrd="0" presId="urn:microsoft.com/office/officeart/2005/8/layout/hierarchy4"/>
    <dgm:cxn modelId="{F276C7EC-3F8E-4FA8-AC92-838B4219285E}" type="presParOf" srcId="{40A455CE-C4D7-4D6F-A619-79AB0D391673}" destId="{3841354D-E14F-4E65-8710-7D6B81E770B6}" srcOrd="1" destOrd="0" presId="urn:microsoft.com/office/officeart/2005/8/layout/hierarchy4"/>
    <dgm:cxn modelId="{9E6F1D28-FFFE-42AA-8FB9-B31D3F5D00B5}" type="presParOf" srcId="{40A455CE-C4D7-4D6F-A619-79AB0D391673}" destId="{BB6E8A08-2E39-4ECB-BEF0-C469E85D9A92}" srcOrd="2" destOrd="0" presId="urn:microsoft.com/office/officeart/2005/8/layout/hierarchy4"/>
    <dgm:cxn modelId="{2ACF1EDB-4C7C-4A40-8EC9-0AAD8C628CC3}" type="presParOf" srcId="{BB6E8A08-2E39-4ECB-BEF0-C469E85D9A92}" destId="{49B7F1F3-2A2B-4C9C-BB08-BA0E05532E32}" srcOrd="0" destOrd="0" presId="urn:microsoft.com/office/officeart/2005/8/layout/hierarchy4"/>
    <dgm:cxn modelId="{C5334ADE-6903-4629-8EBB-9E6940EE2D98}" type="presParOf" srcId="{BB6E8A08-2E39-4ECB-BEF0-C469E85D9A92}" destId="{09A9691F-86F8-4E88-9F30-DE0070ACC478}" srcOrd="1" destOrd="0" presId="urn:microsoft.com/office/officeart/2005/8/layout/hierarchy4"/>
    <dgm:cxn modelId="{AABAECA1-4B08-40D8-B735-EB91490DE71B}" type="presParOf" srcId="{BB6E8A08-2E39-4ECB-BEF0-C469E85D9A92}" destId="{91798B6C-5D77-48F9-90BA-6FEE2F465DEF}" srcOrd="2" destOrd="0" presId="urn:microsoft.com/office/officeart/2005/8/layout/hierarchy4"/>
    <dgm:cxn modelId="{2BCCA81B-DBD1-44E1-95EF-F85AD6859B84}" type="presParOf" srcId="{91798B6C-5D77-48F9-90BA-6FEE2F465DEF}" destId="{9B126851-9D12-429B-9DE6-0FB04EB1B471}" srcOrd="0" destOrd="0" presId="urn:microsoft.com/office/officeart/2005/8/layout/hierarchy4"/>
    <dgm:cxn modelId="{AAF0B655-1A9D-4866-B3D8-97B9590BECD7}" type="presParOf" srcId="{9B126851-9D12-429B-9DE6-0FB04EB1B471}" destId="{6D57C5F6-41CC-463C-B4D5-396BDD3703E0}" srcOrd="0" destOrd="0" presId="urn:microsoft.com/office/officeart/2005/8/layout/hierarchy4"/>
    <dgm:cxn modelId="{482B8D01-3DC1-42A1-A2A1-5CD27BBBE388}" type="presParOf" srcId="{9B126851-9D12-429B-9DE6-0FB04EB1B471}" destId="{7527C066-376D-4898-AE43-83CFDC7D0B1F}" srcOrd="1" destOrd="0" presId="urn:microsoft.com/office/officeart/2005/8/layout/hierarchy4"/>
    <dgm:cxn modelId="{2FD70266-EEBD-4C10-879E-9E2A4F1A8965}" type="presParOf" srcId="{9B126851-9D12-429B-9DE6-0FB04EB1B471}" destId="{C2C93AE5-6084-479D-A438-CC6708785B35}" srcOrd="2" destOrd="0" presId="urn:microsoft.com/office/officeart/2005/8/layout/hierarchy4"/>
    <dgm:cxn modelId="{20BA4A39-20FB-4E63-A36A-DD67A932ABE3}" type="presParOf" srcId="{C2C93AE5-6084-479D-A438-CC6708785B35}" destId="{54D6CE3C-B597-40DF-9E83-A088C90D00F4}" srcOrd="0" destOrd="0" presId="urn:microsoft.com/office/officeart/2005/8/layout/hierarchy4"/>
    <dgm:cxn modelId="{8DDC95FF-70F6-42D3-A92F-89864839B852}" type="presParOf" srcId="{54D6CE3C-B597-40DF-9E83-A088C90D00F4}" destId="{4D2A4EAD-3AAF-4AAD-95AF-59528CD20D3B}" srcOrd="0" destOrd="0" presId="urn:microsoft.com/office/officeart/2005/8/layout/hierarchy4"/>
    <dgm:cxn modelId="{71EEFB89-EBF4-4931-9194-74822E26F0C2}" type="presParOf" srcId="{54D6CE3C-B597-40DF-9E83-A088C90D00F4}" destId="{5F94D7A4-A03D-47B5-90F3-084EC955EB55}" srcOrd="1" destOrd="0" presId="urn:microsoft.com/office/officeart/2005/8/layout/hierarchy4"/>
    <dgm:cxn modelId="{9552D27D-C6CA-4754-8F03-9FACE3094AC3}" type="presParOf" srcId="{91798B6C-5D77-48F9-90BA-6FEE2F465DEF}" destId="{68ECF7C8-2983-4CEE-9924-F4E46A1A5348}" srcOrd="1" destOrd="0" presId="urn:microsoft.com/office/officeart/2005/8/layout/hierarchy4"/>
    <dgm:cxn modelId="{A297F880-726D-43A1-B3CF-5AE8384C86A7}" type="presParOf" srcId="{91798B6C-5D77-48F9-90BA-6FEE2F465DEF}" destId="{49F0B7A4-F58A-4A16-B9D3-A7AC57459AE3}" srcOrd="2" destOrd="0" presId="urn:microsoft.com/office/officeart/2005/8/layout/hierarchy4"/>
    <dgm:cxn modelId="{8069D1B9-916B-4823-ABDB-46A352D4400B}" type="presParOf" srcId="{49F0B7A4-F58A-4A16-B9D3-A7AC57459AE3}" destId="{72DC8422-A45F-4FDB-AE5A-928FB3F46D3D}" srcOrd="0" destOrd="0" presId="urn:microsoft.com/office/officeart/2005/8/layout/hierarchy4"/>
    <dgm:cxn modelId="{C897FC82-29B6-4E4F-95E3-9196FA6FC3CD}" type="presParOf" srcId="{49F0B7A4-F58A-4A16-B9D3-A7AC57459AE3}" destId="{CA8ED8DD-140E-4148-8C54-30FA88F7C1AD}" srcOrd="1" destOrd="0" presId="urn:microsoft.com/office/officeart/2005/8/layout/hierarchy4"/>
    <dgm:cxn modelId="{9FCECBCB-CD3D-4099-846C-C34A589A38EB}" type="presParOf" srcId="{49F0B7A4-F58A-4A16-B9D3-A7AC57459AE3}" destId="{BF004D31-83F8-4217-8D01-89C2CB731F35}" srcOrd="2" destOrd="0" presId="urn:microsoft.com/office/officeart/2005/8/layout/hierarchy4"/>
    <dgm:cxn modelId="{8671B544-0735-457E-8CB2-FD8802CB0C9F}" type="presParOf" srcId="{BF004D31-83F8-4217-8D01-89C2CB731F35}" destId="{FA8504D5-FF56-459F-92AD-D30C719AE195}" srcOrd="0" destOrd="0" presId="urn:microsoft.com/office/officeart/2005/8/layout/hierarchy4"/>
    <dgm:cxn modelId="{C588F2E4-E735-4692-9233-3C9ACABA145E}" type="presParOf" srcId="{FA8504D5-FF56-459F-92AD-D30C719AE195}" destId="{B1B873F1-5FAB-459E-A053-AC4E84A49840}" srcOrd="0" destOrd="0" presId="urn:microsoft.com/office/officeart/2005/8/layout/hierarchy4"/>
    <dgm:cxn modelId="{9A4D72C9-13F4-4EC8-A9BA-D11D28D2AAA8}" type="presParOf" srcId="{FA8504D5-FF56-459F-92AD-D30C719AE195}" destId="{2F77D7FC-1845-4313-BD5C-B91B7A4B5EEE}" srcOrd="1" destOrd="0" presId="urn:microsoft.com/office/officeart/2005/8/layout/hierarchy4"/>
    <dgm:cxn modelId="{0E0A300B-23B8-4876-8685-7A9E583AFFBA}" type="presParOf" srcId="{40A455CE-C4D7-4D6F-A619-79AB0D391673}" destId="{12EE97D2-E83E-4D97-9EDC-BA2D6F9397AD}" srcOrd="3" destOrd="0" presId="urn:microsoft.com/office/officeart/2005/8/layout/hierarchy4"/>
    <dgm:cxn modelId="{886E5761-ED07-468C-9836-BEAEDB95CBBC}" type="presParOf" srcId="{40A455CE-C4D7-4D6F-A619-79AB0D391673}" destId="{26499CE4-697E-4EDA-AEF0-70A02F0278AC}" srcOrd="4" destOrd="0" presId="urn:microsoft.com/office/officeart/2005/8/layout/hierarchy4"/>
    <dgm:cxn modelId="{9C00F82C-1F8F-4C5D-8CDD-10D44CB59FF4}" type="presParOf" srcId="{26499CE4-697E-4EDA-AEF0-70A02F0278AC}" destId="{2AEDCD8C-A430-4E4E-AE56-BBD0E445B4D6}" srcOrd="0" destOrd="0" presId="urn:microsoft.com/office/officeart/2005/8/layout/hierarchy4"/>
    <dgm:cxn modelId="{19A39EB4-68C5-4437-95B9-E51E7F319FB4}" type="presParOf" srcId="{26499CE4-697E-4EDA-AEF0-70A02F0278AC}" destId="{30699363-62FE-47B9-8391-E53DAAFB8E6B}" srcOrd="1" destOrd="0" presId="urn:microsoft.com/office/officeart/2005/8/layout/hierarchy4"/>
    <dgm:cxn modelId="{A58910E0-F3DC-40D8-8CF9-DFDDA9925467}" type="presParOf" srcId="{26499CE4-697E-4EDA-AEF0-70A02F0278AC}" destId="{D119BEA9-F0C1-4788-9C22-8422A51CC85D}" srcOrd="2" destOrd="0" presId="urn:microsoft.com/office/officeart/2005/8/layout/hierarchy4"/>
    <dgm:cxn modelId="{106ECC5C-B2E9-47DA-B020-9ADDF69D7C89}" type="presParOf" srcId="{D119BEA9-F0C1-4788-9C22-8422A51CC85D}" destId="{A7D2AFE8-FA32-473C-BEB8-5190BCB5F4F1}" srcOrd="0" destOrd="0" presId="urn:microsoft.com/office/officeart/2005/8/layout/hierarchy4"/>
    <dgm:cxn modelId="{25C1EAFA-3489-4487-8D36-F48D0DD8314D}" type="presParOf" srcId="{A7D2AFE8-FA32-473C-BEB8-5190BCB5F4F1}" destId="{CD9F1E1C-B8E6-4A55-8B11-3C1C0ACCF132}" srcOrd="0" destOrd="0" presId="urn:microsoft.com/office/officeart/2005/8/layout/hierarchy4"/>
    <dgm:cxn modelId="{1EAD6E2A-9E46-4A2C-916C-80054D9A8B9A}" type="presParOf" srcId="{A7D2AFE8-FA32-473C-BEB8-5190BCB5F4F1}" destId="{94D7EC2A-9E55-468C-8806-922EA6E7AB75}" srcOrd="1" destOrd="0" presId="urn:microsoft.com/office/officeart/2005/8/layout/hierarchy4"/>
    <dgm:cxn modelId="{27568222-085B-4597-A76A-EE2E48E2AC68}" type="presParOf" srcId="{A7D2AFE8-FA32-473C-BEB8-5190BCB5F4F1}" destId="{19EDDDD4-6360-4207-BABC-542DE2F1C8EF}" srcOrd="2" destOrd="0" presId="urn:microsoft.com/office/officeart/2005/8/layout/hierarchy4"/>
    <dgm:cxn modelId="{65FC39B9-C8B6-4C3C-BC9D-BE65050D6FF5}" type="presParOf" srcId="{19EDDDD4-6360-4207-BABC-542DE2F1C8EF}" destId="{2F741D12-0FDA-4976-ACEC-2ECD38615D72}" srcOrd="0" destOrd="0" presId="urn:microsoft.com/office/officeart/2005/8/layout/hierarchy4"/>
    <dgm:cxn modelId="{AE6865D0-19DA-47B3-8EB9-6C7F55BC7610}" type="presParOf" srcId="{2F741D12-0FDA-4976-ACEC-2ECD38615D72}" destId="{88E1C0A4-80AF-4148-9A41-91EE095DD354}" srcOrd="0" destOrd="0" presId="urn:microsoft.com/office/officeart/2005/8/layout/hierarchy4"/>
    <dgm:cxn modelId="{9E962885-EDEA-4829-8D5D-2E82796DB80A}" type="presParOf" srcId="{2F741D12-0FDA-4976-ACEC-2ECD38615D72}" destId="{4EEA08A4-F519-4DE0-AAFC-55D9C7F79DAD}" srcOrd="1" destOrd="0" presId="urn:microsoft.com/office/officeart/2005/8/layout/hierarchy4"/>
    <dgm:cxn modelId="{4D4926D2-A30B-4124-A03D-C3E5E13C13AA}" type="presParOf" srcId="{D119BEA9-F0C1-4788-9C22-8422A51CC85D}" destId="{806E9113-0A8F-4D29-910D-B78F28E6FCBF}" srcOrd="1" destOrd="0" presId="urn:microsoft.com/office/officeart/2005/8/layout/hierarchy4"/>
    <dgm:cxn modelId="{443377AE-69DF-4E2B-B658-042833D6EC9D}" type="presParOf" srcId="{D119BEA9-F0C1-4788-9C22-8422A51CC85D}" destId="{24834B7F-8CD1-4288-8E19-368698D37DFB}" srcOrd="2" destOrd="0" presId="urn:microsoft.com/office/officeart/2005/8/layout/hierarchy4"/>
    <dgm:cxn modelId="{50CDAB89-832F-4912-BC9C-81DA71FA501C}" type="presParOf" srcId="{24834B7F-8CD1-4288-8E19-368698D37DFB}" destId="{5861F9B5-CAC8-44BF-9A5B-ECF3E602F07B}" srcOrd="0" destOrd="0" presId="urn:microsoft.com/office/officeart/2005/8/layout/hierarchy4"/>
    <dgm:cxn modelId="{A73325C2-DE99-4B9B-AAB6-94CBFE00F4D7}" type="presParOf" srcId="{24834B7F-8CD1-4288-8E19-368698D37DFB}" destId="{9F013A13-E69A-4423-BFB4-445E88D1450A}" srcOrd="1" destOrd="0" presId="urn:microsoft.com/office/officeart/2005/8/layout/hierarchy4"/>
    <dgm:cxn modelId="{5BE04D97-26B1-4C29-8AE6-663BAEF07940}" type="presParOf" srcId="{24834B7F-8CD1-4288-8E19-368698D37DFB}" destId="{E1DFC2DD-BDD6-4425-AD44-25DFA9C1102B}" srcOrd="2" destOrd="0" presId="urn:microsoft.com/office/officeart/2005/8/layout/hierarchy4"/>
    <dgm:cxn modelId="{AA9DD83D-FE88-4E62-891A-9871B3C199F8}" type="presParOf" srcId="{E1DFC2DD-BDD6-4425-AD44-25DFA9C1102B}" destId="{43506CBE-4CD9-407F-B16F-8C3FD2364AF6}" srcOrd="0" destOrd="0" presId="urn:microsoft.com/office/officeart/2005/8/layout/hierarchy4"/>
    <dgm:cxn modelId="{30AEA163-454F-4357-B5A3-3D21526FE27C}" type="presParOf" srcId="{43506CBE-4CD9-407F-B16F-8C3FD2364AF6}" destId="{483981A6-832A-4E84-86FA-88A0532DE885}" srcOrd="0" destOrd="0" presId="urn:microsoft.com/office/officeart/2005/8/layout/hierarchy4"/>
    <dgm:cxn modelId="{81409B2A-E44F-4F96-B3C5-A2235900FB17}" type="presParOf" srcId="{43506CBE-4CD9-407F-B16F-8C3FD2364AF6}" destId="{D255C012-9E0E-4D38-978C-08E6F7E5098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4FF0DFE-8CF5-4E29-B495-97D147506AAC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62ABCCBE-D01E-4FE5-B07F-2FF019CD59B7}">
      <dgm:prSet phldrT="[文本]" custT="1"/>
      <dgm:spPr/>
      <dgm:t>
        <a:bodyPr/>
        <a:lstStyle/>
        <a:p>
          <a:r>
            <a:rPr lang="zh-CN" altLang="en-US" sz="2000" b="1" dirty="0"/>
            <a:t>企业弹性管理数字化转型</a:t>
          </a:r>
        </a:p>
      </dgm:t>
    </dgm:pt>
    <dgm:pt modelId="{13397A50-88AF-4E09-BD39-C5DCC638826C}" cxnId="{F6158A2E-E624-433A-881B-3CB6E0FDDC28}" type="parTrans">
      <dgm:prSet/>
      <dgm:spPr/>
      <dgm:t>
        <a:bodyPr/>
        <a:lstStyle/>
        <a:p>
          <a:endParaRPr lang="zh-CN" altLang="en-US" sz="1600"/>
        </a:p>
      </dgm:t>
    </dgm:pt>
    <dgm:pt modelId="{16FAC1A3-0BE1-43E6-8E9C-0B460251E3CD}" cxnId="{F6158A2E-E624-433A-881B-3CB6E0FDDC28}" type="sibTrans">
      <dgm:prSet/>
      <dgm:spPr/>
      <dgm:t>
        <a:bodyPr/>
        <a:lstStyle/>
        <a:p>
          <a:endParaRPr lang="zh-CN" altLang="en-US" sz="1600"/>
        </a:p>
      </dgm:t>
    </dgm:pt>
    <dgm:pt modelId="{86E4F749-FF51-4593-AF32-2EB6082FAFC3}">
      <dgm:prSet phldrT="[文本]" custT="1"/>
      <dgm:spPr/>
      <dgm:t>
        <a:bodyPr/>
        <a:lstStyle/>
        <a:p>
          <a:r>
            <a:rPr lang="zh-CN" altLang="en-US" sz="1800" dirty="0"/>
            <a:t>降本增效</a:t>
          </a:r>
        </a:p>
      </dgm:t>
    </dgm:pt>
    <dgm:pt modelId="{237F5C19-F4D8-4C5E-A39B-3E136E32BAB3}" cxnId="{9E472A39-13B7-43C4-A1CF-F53E05EE80CA}" type="parTrans">
      <dgm:prSet/>
      <dgm:spPr/>
      <dgm:t>
        <a:bodyPr/>
        <a:lstStyle/>
        <a:p>
          <a:endParaRPr lang="zh-CN" altLang="en-US" sz="1600"/>
        </a:p>
      </dgm:t>
    </dgm:pt>
    <dgm:pt modelId="{6A74B7A1-F1DA-40FF-9EE8-20DA4D9C9DF6}" cxnId="{9E472A39-13B7-43C4-A1CF-F53E05EE80CA}" type="sibTrans">
      <dgm:prSet/>
      <dgm:spPr/>
      <dgm:t>
        <a:bodyPr/>
        <a:lstStyle/>
        <a:p>
          <a:endParaRPr lang="zh-CN" altLang="en-US" sz="1600"/>
        </a:p>
      </dgm:t>
    </dgm:pt>
    <dgm:pt modelId="{51B5CB43-24DF-4D8F-9549-BF0C4A048521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DengXian"/>
              <a:ea typeface="DengXian" panose="02010600030101010101" pitchFamily="2" charset="-122"/>
              <a:cs typeface="+mn-cs"/>
            </a:rPr>
            <a:t>风控合规</a:t>
          </a:r>
        </a:p>
      </dgm:t>
    </dgm:pt>
    <dgm:pt modelId="{9EFB4A4F-4DB7-4B53-B379-97265732BC94}" cxnId="{E9A98B56-A1B4-4710-B20A-194874EEC451}" type="parTrans">
      <dgm:prSet/>
      <dgm:spPr/>
      <dgm:t>
        <a:bodyPr/>
        <a:lstStyle/>
        <a:p>
          <a:endParaRPr lang="zh-CN" altLang="en-US" sz="1600"/>
        </a:p>
      </dgm:t>
    </dgm:pt>
    <dgm:pt modelId="{A4BA71C2-E8F8-4B26-87B6-91270A77BD1C}" cxnId="{E9A98B56-A1B4-4710-B20A-194874EEC451}" type="sibTrans">
      <dgm:prSet/>
      <dgm:spPr/>
      <dgm:t>
        <a:bodyPr/>
        <a:lstStyle/>
        <a:p>
          <a:endParaRPr lang="zh-CN" altLang="en-US" sz="1600"/>
        </a:p>
      </dgm:t>
    </dgm:pt>
    <dgm:pt modelId="{551FE65D-8760-4764-BD83-A8067C02AE40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>
              <a:latin typeface="DengXian"/>
              <a:ea typeface="DengXian" panose="02010600030101010101" pitchFamily="2" charset="-122"/>
              <a:cs typeface="+mn-cs"/>
            </a:rPr>
            <a:t>增收节支</a:t>
          </a:r>
          <a:endParaRPr lang="zh-CN" altLang="en-US" sz="1800" kern="1200" dirty="0">
            <a:latin typeface="DengXian"/>
            <a:ea typeface="DengXian" panose="02010600030101010101" pitchFamily="2" charset="-122"/>
            <a:cs typeface="+mn-cs"/>
          </a:endParaRPr>
        </a:p>
      </dgm:t>
    </dgm:pt>
    <dgm:pt modelId="{543FC0D4-1D93-48D3-8307-38DC9606F173}" cxnId="{401D1B30-3A65-49E1-B39A-8A0586B81AEF}" type="parTrans">
      <dgm:prSet/>
      <dgm:spPr/>
      <dgm:t>
        <a:bodyPr/>
        <a:lstStyle/>
        <a:p>
          <a:endParaRPr lang="zh-CN" altLang="en-US" sz="1600"/>
        </a:p>
      </dgm:t>
    </dgm:pt>
    <dgm:pt modelId="{3674A806-D8EE-4DE8-883B-19138DC5101B}" cxnId="{401D1B30-3A65-49E1-B39A-8A0586B81AEF}" type="sibTrans">
      <dgm:prSet/>
      <dgm:spPr/>
      <dgm:t>
        <a:bodyPr/>
        <a:lstStyle/>
        <a:p>
          <a:endParaRPr lang="zh-CN" altLang="en-US" sz="1600"/>
        </a:p>
      </dgm:t>
    </dgm:pt>
    <dgm:pt modelId="{344AACAC-5B91-4604-AD26-7D4A53784868}" type="pres">
      <dgm:prSet presAssocID="{64FF0DFE-8CF5-4E29-B495-97D147506AAC}" presName="Name0" presStyleCnt="0">
        <dgm:presLayoutVars>
          <dgm:dir/>
          <dgm:animLvl val="lvl"/>
          <dgm:resizeHandles val="exact"/>
        </dgm:presLayoutVars>
      </dgm:prSet>
      <dgm:spPr/>
    </dgm:pt>
    <dgm:pt modelId="{DA63F1AC-6BA7-4950-8036-07EA8BE881BF}" type="pres">
      <dgm:prSet presAssocID="{62ABCCBE-D01E-4FE5-B07F-2FF019CD59B7}" presName="boxAndChildren" presStyleCnt="0"/>
      <dgm:spPr/>
    </dgm:pt>
    <dgm:pt modelId="{F4D9F872-3358-468D-83E8-E69C3D2C5D0A}" type="pres">
      <dgm:prSet presAssocID="{62ABCCBE-D01E-4FE5-B07F-2FF019CD59B7}" presName="parentTextBox" presStyleLbl="node1" presStyleIdx="0" presStyleCnt="1"/>
      <dgm:spPr/>
    </dgm:pt>
    <dgm:pt modelId="{92CDE63C-AD3F-47B9-9838-2FF03D684D11}" type="pres">
      <dgm:prSet presAssocID="{62ABCCBE-D01E-4FE5-B07F-2FF019CD59B7}" presName="entireBox" presStyleLbl="node1" presStyleIdx="0" presStyleCnt="1"/>
      <dgm:spPr/>
    </dgm:pt>
    <dgm:pt modelId="{77A9844B-E722-4F75-AA35-29B623B4ADAD}" type="pres">
      <dgm:prSet presAssocID="{62ABCCBE-D01E-4FE5-B07F-2FF019CD59B7}" presName="descendantBox" presStyleCnt="0"/>
      <dgm:spPr/>
    </dgm:pt>
    <dgm:pt modelId="{0C4D63CB-8FDE-4152-AC7D-EBD97E6EF6F1}" type="pres">
      <dgm:prSet presAssocID="{86E4F749-FF51-4593-AF32-2EB6082FAFC3}" presName="childTextBox" presStyleLbl="fgAccFollowNode1" presStyleIdx="0" presStyleCnt="3">
        <dgm:presLayoutVars>
          <dgm:bulletEnabled val="1"/>
        </dgm:presLayoutVars>
      </dgm:prSet>
      <dgm:spPr/>
    </dgm:pt>
    <dgm:pt modelId="{F7110A12-3E75-4F0F-907E-88797E457198}" type="pres">
      <dgm:prSet presAssocID="{51B5CB43-24DF-4D8F-9549-BF0C4A048521}" presName="childTextBox" presStyleLbl="fgAccFollowNode1" presStyleIdx="1" presStyleCnt="3">
        <dgm:presLayoutVars>
          <dgm:bulletEnabled val="1"/>
        </dgm:presLayoutVars>
      </dgm:prSet>
      <dgm:spPr/>
    </dgm:pt>
    <dgm:pt modelId="{137B0118-C481-487F-94C1-DA12D422E5C5}" type="pres">
      <dgm:prSet presAssocID="{551FE65D-8760-4764-BD83-A8067C02AE40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A72CCC14-1C0F-4CB0-95C0-B5A21FC5BA90}" type="presOf" srcId="{64FF0DFE-8CF5-4E29-B495-97D147506AAC}" destId="{344AACAC-5B91-4604-AD26-7D4A53784868}" srcOrd="0" destOrd="0" presId="urn:microsoft.com/office/officeart/2005/8/layout/process4"/>
    <dgm:cxn modelId="{F6158A2E-E624-433A-881B-3CB6E0FDDC28}" srcId="{64FF0DFE-8CF5-4E29-B495-97D147506AAC}" destId="{62ABCCBE-D01E-4FE5-B07F-2FF019CD59B7}" srcOrd="0" destOrd="0" parTransId="{13397A50-88AF-4E09-BD39-C5DCC638826C}" sibTransId="{16FAC1A3-0BE1-43E6-8E9C-0B460251E3CD}"/>
    <dgm:cxn modelId="{401D1B30-3A65-49E1-B39A-8A0586B81AEF}" srcId="{62ABCCBE-D01E-4FE5-B07F-2FF019CD59B7}" destId="{551FE65D-8760-4764-BD83-A8067C02AE40}" srcOrd="2" destOrd="0" parTransId="{543FC0D4-1D93-48D3-8307-38DC9606F173}" sibTransId="{3674A806-D8EE-4DE8-883B-19138DC5101B}"/>
    <dgm:cxn modelId="{9E472A39-13B7-43C4-A1CF-F53E05EE80CA}" srcId="{62ABCCBE-D01E-4FE5-B07F-2FF019CD59B7}" destId="{86E4F749-FF51-4593-AF32-2EB6082FAFC3}" srcOrd="0" destOrd="0" parTransId="{237F5C19-F4D8-4C5E-A39B-3E136E32BAB3}" sibTransId="{6A74B7A1-F1DA-40FF-9EE8-20DA4D9C9DF6}"/>
    <dgm:cxn modelId="{28660B72-9B8E-4F11-88BC-DA732572EDF9}" type="presOf" srcId="{551FE65D-8760-4764-BD83-A8067C02AE40}" destId="{137B0118-C481-487F-94C1-DA12D422E5C5}" srcOrd="0" destOrd="0" presId="urn:microsoft.com/office/officeart/2005/8/layout/process4"/>
    <dgm:cxn modelId="{E9A98B56-A1B4-4710-B20A-194874EEC451}" srcId="{62ABCCBE-D01E-4FE5-B07F-2FF019CD59B7}" destId="{51B5CB43-24DF-4D8F-9549-BF0C4A048521}" srcOrd="1" destOrd="0" parTransId="{9EFB4A4F-4DB7-4B53-B379-97265732BC94}" sibTransId="{A4BA71C2-E8F8-4B26-87B6-91270A77BD1C}"/>
    <dgm:cxn modelId="{CB7285C5-F459-47D3-97D7-46D6BEE1A45F}" type="presOf" srcId="{51B5CB43-24DF-4D8F-9549-BF0C4A048521}" destId="{F7110A12-3E75-4F0F-907E-88797E457198}" srcOrd="0" destOrd="0" presId="urn:microsoft.com/office/officeart/2005/8/layout/process4"/>
    <dgm:cxn modelId="{B7EF84CE-E6FE-44B7-9F6D-D45C4F749710}" type="presOf" srcId="{62ABCCBE-D01E-4FE5-B07F-2FF019CD59B7}" destId="{F4D9F872-3358-468D-83E8-E69C3D2C5D0A}" srcOrd="0" destOrd="0" presId="urn:microsoft.com/office/officeart/2005/8/layout/process4"/>
    <dgm:cxn modelId="{5E01E2F9-6202-468E-BB83-02C4CC516ECA}" type="presOf" srcId="{62ABCCBE-D01E-4FE5-B07F-2FF019CD59B7}" destId="{92CDE63C-AD3F-47B9-9838-2FF03D684D11}" srcOrd="1" destOrd="0" presId="urn:microsoft.com/office/officeart/2005/8/layout/process4"/>
    <dgm:cxn modelId="{A47432FA-D2DD-4A5A-A0D2-362F3F6346A3}" type="presOf" srcId="{86E4F749-FF51-4593-AF32-2EB6082FAFC3}" destId="{0C4D63CB-8FDE-4152-AC7D-EBD97E6EF6F1}" srcOrd="0" destOrd="0" presId="urn:microsoft.com/office/officeart/2005/8/layout/process4"/>
    <dgm:cxn modelId="{92FE192D-58AB-4027-8839-1CC235FF9BE0}" type="presParOf" srcId="{344AACAC-5B91-4604-AD26-7D4A53784868}" destId="{DA63F1AC-6BA7-4950-8036-07EA8BE881BF}" srcOrd="0" destOrd="0" presId="urn:microsoft.com/office/officeart/2005/8/layout/process4"/>
    <dgm:cxn modelId="{1E9A3289-6C04-4CCE-BD57-53C16B961A30}" type="presParOf" srcId="{DA63F1AC-6BA7-4950-8036-07EA8BE881BF}" destId="{F4D9F872-3358-468D-83E8-E69C3D2C5D0A}" srcOrd="0" destOrd="0" presId="urn:microsoft.com/office/officeart/2005/8/layout/process4"/>
    <dgm:cxn modelId="{B50F5D09-851C-4514-BC53-B4CB5635B44C}" type="presParOf" srcId="{DA63F1AC-6BA7-4950-8036-07EA8BE881BF}" destId="{92CDE63C-AD3F-47B9-9838-2FF03D684D11}" srcOrd="1" destOrd="0" presId="urn:microsoft.com/office/officeart/2005/8/layout/process4"/>
    <dgm:cxn modelId="{68D4C6FA-3769-49C0-9B7A-8A9820216D3C}" type="presParOf" srcId="{DA63F1AC-6BA7-4950-8036-07EA8BE881BF}" destId="{77A9844B-E722-4F75-AA35-29B623B4ADAD}" srcOrd="2" destOrd="0" presId="urn:microsoft.com/office/officeart/2005/8/layout/process4"/>
    <dgm:cxn modelId="{E85D65B0-5C04-4DCF-92FB-892717235B2D}" type="presParOf" srcId="{77A9844B-E722-4F75-AA35-29B623B4ADAD}" destId="{0C4D63CB-8FDE-4152-AC7D-EBD97E6EF6F1}" srcOrd="0" destOrd="0" presId="urn:microsoft.com/office/officeart/2005/8/layout/process4"/>
    <dgm:cxn modelId="{5DF12ECA-FB50-449B-9256-65EAE22A0F56}" type="presParOf" srcId="{77A9844B-E722-4F75-AA35-29B623B4ADAD}" destId="{F7110A12-3E75-4F0F-907E-88797E457198}" srcOrd="1" destOrd="0" presId="urn:microsoft.com/office/officeart/2005/8/layout/process4"/>
    <dgm:cxn modelId="{A65B4747-6EB0-4759-9333-0BFD380A7512}" type="presParOf" srcId="{77A9844B-E722-4F75-AA35-29B623B4ADAD}" destId="{137B0118-C481-487F-94C1-DA12D422E5C5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4FF0DFE-8CF5-4E29-B495-97D147506AA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2ABCCBE-D01E-4FE5-B07F-2FF019CD59B7}">
      <dgm:prSet phldrT="[文本]" custT="1"/>
      <dgm:spPr/>
      <dgm:t>
        <a:bodyPr/>
        <a:lstStyle/>
        <a:p>
          <a:r>
            <a:rPr lang="zh-CN" altLang="en-US" sz="1600" b="1" dirty="0"/>
            <a:t>采购降本</a:t>
          </a:r>
        </a:p>
      </dgm:t>
    </dgm:pt>
    <dgm:pt modelId="{13397A50-88AF-4E09-BD39-C5DCC638826C}" cxnId="{F6158A2E-E624-433A-881B-3CB6E0FDDC28}" type="parTrans">
      <dgm:prSet/>
      <dgm:spPr/>
      <dgm:t>
        <a:bodyPr/>
        <a:lstStyle/>
        <a:p>
          <a:endParaRPr lang="zh-CN" altLang="en-US" sz="1200"/>
        </a:p>
      </dgm:t>
    </dgm:pt>
    <dgm:pt modelId="{16FAC1A3-0BE1-43E6-8E9C-0B460251E3CD}" cxnId="{F6158A2E-E624-433A-881B-3CB6E0FDDC28}" type="sibTrans">
      <dgm:prSet/>
      <dgm:spPr/>
      <dgm:t>
        <a:bodyPr/>
        <a:lstStyle/>
        <a:p>
          <a:endParaRPr lang="zh-CN" altLang="en-US" sz="1200"/>
        </a:p>
      </dgm:t>
    </dgm:pt>
    <dgm:pt modelId="{86E4F749-FF51-4593-AF32-2EB6082FAFC3}">
      <dgm:prSet phldrT="[文本]" custT="1"/>
      <dgm:spPr/>
      <dgm:t>
        <a:bodyPr/>
        <a:lstStyle/>
        <a:p>
          <a:r>
            <a:rPr lang="zh-CN" altLang="en-US" sz="1400" b="1" dirty="0"/>
            <a:t>成本洞察</a:t>
          </a:r>
        </a:p>
      </dgm:t>
    </dgm:pt>
    <dgm:pt modelId="{237F5C19-F4D8-4C5E-A39B-3E136E32BAB3}" cxnId="{9E472A39-13B7-43C4-A1CF-F53E05EE80CA}" type="parTrans">
      <dgm:prSet/>
      <dgm:spPr/>
      <dgm:t>
        <a:bodyPr/>
        <a:lstStyle/>
        <a:p>
          <a:endParaRPr lang="zh-CN" altLang="en-US" sz="1200"/>
        </a:p>
      </dgm:t>
    </dgm:pt>
    <dgm:pt modelId="{6A74B7A1-F1DA-40FF-9EE8-20DA4D9C9DF6}" cxnId="{9E472A39-13B7-43C4-A1CF-F53E05EE80CA}" type="sibTrans">
      <dgm:prSet/>
      <dgm:spPr/>
      <dgm:t>
        <a:bodyPr/>
        <a:lstStyle/>
        <a:p>
          <a:endParaRPr lang="zh-CN" altLang="en-US" sz="1200"/>
        </a:p>
      </dgm:t>
    </dgm:pt>
    <dgm:pt modelId="{51B5CB43-24DF-4D8F-9549-BF0C4A048521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寻源优化</a:t>
          </a:r>
        </a:p>
      </dgm:t>
    </dgm:pt>
    <dgm:pt modelId="{9EFB4A4F-4DB7-4B53-B379-97265732BC94}" cxnId="{E9A98B56-A1B4-4710-B20A-194874EEC451}" type="parTrans">
      <dgm:prSet/>
      <dgm:spPr/>
      <dgm:t>
        <a:bodyPr/>
        <a:lstStyle/>
        <a:p>
          <a:endParaRPr lang="zh-CN" altLang="en-US" sz="1200"/>
        </a:p>
      </dgm:t>
    </dgm:pt>
    <dgm:pt modelId="{A4BA71C2-E8F8-4B26-87B6-91270A77BD1C}" cxnId="{E9A98B56-A1B4-4710-B20A-194874EEC451}" type="sibTrans">
      <dgm:prSet/>
      <dgm:spPr/>
      <dgm:t>
        <a:bodyPr/>
        <a:lstStyle/>
        <a:p>
          <a:endParaRPr lang="zh-CN" altLang="en-US" sz="1200"/>
        </a:p>
      </dgm:t>
    </dgm:pt>
    <dgm:pt modelId="{551FE65D-8760-4764-BD83-A8067C02AE40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商机推荐</a:t>
          </a:r>
        </a:p>
      </dgm:t>
    </dgm:pt>
    <dgm:pt modelId="{543FC0D4-1D93-48D3-8307-38DC9606F173}" cxnId="{401D1B30-3A65-49E1-B39A-8A0586B81AEF}" type="parTrans">
      <dgm:prSet/>
      <dgm:spPr/>
      <dgm:t>
        <a:bodyPr/>
        <a:lstStyle/>
        <a:p>
          <a:endParaRPr lang="zh-CN" altLang="en-US" sz="1200"/>
        </a:p>
      </dgm:t>
    </dgm:pt>
    <dgm:pt modelId="{3674A806-D8EE-4DE8-883B-19138DC5101B}" cxnId="{401D1B30-3A65-49E1-B39A-8A0586B81AEF}" type="sibTrans">
      <dgm:prSet/>
      <dgm:spPr/>
      <dgm:t>
        <a:bodyPr/>
        <a:lstStyle/>
        <a:p>
          <a:endParaRPr lang="zh-CN" altLang="en-US" sz="1200"/>
        </a:p>
      </dgm:t>
    </dgm:pt>
    <dgm:pt modelId="{59368014-4C7A-4B96-BAEB-3E126FF2A0E0}">
      <dgm:prSet phldrT="[文本]" custT="1"/>
      <dgm:spPr/>
      <dgm:t>
        <a:bodyPr/>
        <a:lstStyle/>
        <a:p>
          <a:endParaRPr lang="zh-CN" altLang="en-US" sz="1400" dirty="0"/>
        </a:p>
      </dgm:t>
    </dgm:pt>
    <dgm:pt modelId="{9F58623E-9BEC-47F6-B43D-7F704EFEE6EF}" cxnId="{AE783A5D-297D-4ECE-8B9D-7B97DA4CB1F8}" type="parTrans">
      <dgm:prSet/>
      <dgm:spPr/>
      <dgm:t>
        <a:bodyPr/>
        <a:lstStyle/>
        <a:p>
          <a:endParaRPr lang="zh-CN" altLang="en-US"/>
        </a:p>
      </dgm:t>
    </dgm:pt>
    <dgm:pt modelId="{1E38FFE7-8F76-44D1-BAA6-4F0C84A5CB76}" cxnId="{AE783A5D-297D-4ECE-8B9D-7B97DA4CB1F8}" type="sibTrans">
      <dgm:prSet/>
      <dgm:spPr/>
      <dgm:t>
        <a:bodyPr/>
        <a:lstStyle/>
        <a:p>
          <a:endParaRPr lang="zh-CN" altLang="en-US"/>
        </a:p>
      </dgm:t>
    </dgm:pt>
    <dgm:pt modelId="{C37539B9-FAA7-474F-B247-D10EF5700AE3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latin typeface="DengXian"/>
            <a:ea typeface="DengXian" panose="02010600030101010101" pitchFamily="2" charset="-122"/>
            <a:cs typeface="+mn-cs"/>
          </a:endParaRPr>
        </a:p>
      </dgm:t>
    </dgm:pt>
    <dgm:pt modelId="{CAD6FD04-D8BE-48A1-AF28-F23741059162}" cxnId="{E71E6968-402A-4422-9274-6E52BF1D7D35}" type="parTrans">
      <dgm:prSet/>
      <dgm:spPr/>
      <dgm:t>
        <a:bodyPr/>
        <a:lstStyle/>
        <a:p>
          <a:endParaRPr lang="zh-CN" altLang="en-US"/>
        </a:p>
      </dgm:t>
    </dgm:pt>
    <dgm:pt modelId="{54A0AFED-1CBA-4F12-A740-BE9018264889}" cxnId="{E71E6968-402A-4422-9274-6E52BF1D7D35}" type="sibTrans">
      <dgm:prSet/>
      <dgm:spPr/>
      <dgm:t>
        <a:bodyPr/>
        <a:lstStyle/>
        <a:p>
          <a:endParaRPr lang="zh-CN" altLang="en-US"/>
        </a:p>
      </dgm:t>
    </dgm:pt>
    <dgm:pt modelId="{D0ABA2E9-A9CD-4F53-8CA1-C0ECEA0013C7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latin typeface="DengXian"/>
            <a:ea typeface="DengXian" panose="02010600030101010101" pitchFamily="2" charset="-122"/>
            <a:cs typeface="+mn-cs"/>
          </a:endParaRPr>
        </a:p>
      </dgm:t>
    </dgm:pt>
    <dgm:pt modelId="{29C8F79F-586B-4C23-AF2D-D2B5E1F43790}" cxnId="{1EED2BB7-37C0-4037-A9EB-EBD944FAE049}" type="parTrans">
      <dgm:prSet/>
      <dgm:spPr/>
      <dgm:t>
        <a:bodyPr/>
        <a:lstStyle/>
        <a:p>
          <a:endParaRPr lang="zh-CN" altLang="en-US"/>
        </a:p>
      </dgm:t>
    </dgm:pt>
    <dgm:pt modelId="{EC4D8D86-A683-419B-ADA9-E5F042BA5D23}" cxnId="{1EED2BB7-37C0-4037-A9EB-EBD944FAE049}" type="sibTrans">
      <dgm:prSet/>
      <dgm:spPr/>
      <dgm:t>
        <a:bodyPr/>
        <a:lstStyle/>
        <a:p>
          <a:endParaRPr lang="zh-CN" altLang="en-US"/>
        </a:p>
      </dgm:t>
    </dgm:pt>
    <dgm:pt modelId="{E9E5B183-1F01-45E0-A498-86EF8613C2AA}">
      <dgm:prSet phldrT="[文本]" custT="1"/>
      <dgm:spPr/>
      <dgm:t>
        <a:bodyPr/>
        <a:lstStyle/>
        <a:p>
          <a:endParaRPr lang="zh-CN" altLang="en-US" sz="1600" b="1" dirty="0"/>
        </a:p>
      </dgm:t>
    </dgm:pt>
    <dgm:pt modelId="{BD3EBDA0-940F-4F70-B203-FC04A62476A6}" cxnId="{73B84FEF-9204-4349-AA16-CC4D557E84C7}" type="sibTrans">
      <dgm:prSet/>
      <dgm:spPr/>
      <dgm:t>
        <a:bodyPr/>
        <a:lstStyle/>
        <a:p>
          <a:endParaRPr lang="zh-CN" altLang="en-US"/>
        </a:p>
      </dgm:t>
    </dgm:pt>
    <dgm:pt modelId="{54B7206C-0022-42E3-8D0A-224F53643446}" cxnId="{73B84FEF-9204-4349-AA16-CC4D557E84C7}" type="parTrans">
      <dgm:prSet/>
      <dgm:spPr/>
      <dgm:t>
        <a:bodyPr/>
        <a:lstStyle/>
        <a:p>
          <a:endParaRPr lang="zh-CN" altLang="en-US"/>
        </a:p>
      </dgm:t>
    </dgm:pt>
    <dgm:pt modelId="{344AACAC-5B91-4604-AD26-7D4A53784868}" type="pres">
      <dgm:prSet presAssocID="{64FF0DFE-8CF5-4E29-B495-97D147506AAC}" presName="Name0" presStyleCnt="0">
        <dgm:presLayoutVars>
          <dgm:dir/>
          <dgm:animLvl val="lvl"/>
          <dgm:resizeHandles val="exact"/>
        </dgm:presLayoutVars>
      </dgm:prSet>
      <dgm:spPr/>
    </dgm:pt>
    <dgm:pt modelId="{EC3B0FB0-AB7C-489D-BA50-672ECD5B5AB5}" type="pres">
      <dgm:prSet presAssocID="{551FE65D-8760-4764-BD83-A8067C02AE40}" presName="boxAndChildren" presStyleCnt="0"/>
      <dgm:spPr/>
    </dgm:pt>
    <dgm:pt modelId="{7D74E9A4-7848-4A8C-8602-D2BB4CAEA17C}" type="pres">
      <dgm:prSet presAssocID="{551FE65D-8760-4764-BD83-A8067C02AE40}" presName="parentTextBox" presStyleLbl="node1" presStyleIdx="0" presStyleCnt="4"/>
      <dgm:spPr/>
    </dgm:pt>
    <dgm:pt modelId="{EAAF82D9-54D4-438A-92C1-6E6BD498DC90}" type="pres">
      <dgm:prSet presAssocID="{551FE65D-8760-4764-BD83-A8067C02AE40}" presName="entireBox" presStyleLbl="node1" presStyleIdx="0" presStyleCnt="4"/>
      <dgm:spPr/>
    </dgm:pt>
    <dgm:pt modelId="{F14538B4-035F-47AC-AB28-BCC4F2C539A7}" type="pres">
      <dgm:prSet presAssocID="{551FE65D-8760-4764-BD83-A8067C02AE40}" presName="descendantBox" presStyleCnt="0"/>
      <dgm:spPr/>
    </dgm:pt>
    <dgm:pt modelId="{C8030EC7-6345-47D4-B3EB-CF44AD0D9B45}" type="pres">
      <dgm:prSet presAssocID="{D0ABA2E9-A9CD-4F53-8CA1-C0ECEA0013C7}" presName="childTextBox" presStyleLbl="fgAccFollowNode1" presStyleIdx="0" presStyleCnt="4">
        <dgm:presLayoutVars>
          <dgm:bulletEnabled val="1"/>
        </dgm:presLayoutVars>
      </dgm:prSet>
      <dgm:spPr/>
    </dgm:pt>
    <dgm:pt modelId="{381CBD1C-E64A-437D-9AEA-42FB1E0CE73C}" type="pres">
      <dgm:prSet presAssocID="{A4BA71C2-E8F8-4B26-87B6-91270A77BD1C}" presName="sp" presStyleCnt="0"/>
      <dgm:spPr/>
    </dgm:pt>
    <dgm:pt modelId="{95A3C96A-0689-466E-8966-7B95F0426C8A}" type="pres">
      <dgm:prSet presAssocID="{51B5CB43-24DF-4D8F-9549-BF0C4A048521}" presName="arrowAndChildren" presStyleCnt="0"/>
      <dgm:spPr/>
    </dgm:pt>
    <dgm:pt modelId="{D3459DE4-7E51-447C-815D-51A1BAC77E5F}" type="pres">
      <dgm:prSet presAssocID="{51B5CB43-24DF-4D8F-9549-BF0C4A048521}" presName="parentTextArrow" presStyleLbl="node1" presStyleIdx="0" presStyleCnt="4"/>
      <dgm:spPr/>
    </dgm:pt>
    <dgm:pt modelId="{6695DF97-359B-430E-BE93-0B1960930F2E}" type="pres">
      <dgm:prSet presAssocID="{51B5CB43-24DF-4D8F-9549-BF0C4A048521}" presName="arrow" presStyleLbl="node1" presStyleIdx="1" presStyleCnt="4"/>
      <dgm:spPr/>
    </dgm:pt>
    <dgm:pt modelId="{C6675BDE-A781-4CAE-A35D-7306A5EFE512}" type="pres">
      <dgm:prSet presAssocID="{51B5CB43-24DF-4D8F-9549-BF0C4A048521}" presName="descendantArrow" presStyleCnt="0"/>
      <dgm:spPr/>
    </dgm:pt>
    <dgm:pt modelId="{45A6E4BE-F928-49E1-9F66-DA6CFBAB1EAC}" type="pres">
      <dgm:prSet presAssocID="{C37539B9-FAA7-474F-B247-D10EF5700AE3}" presName="childTextArrow" presStyleLbl="fgAccFollowNode1" presStyleIdx="1" presStyleCnt="4">
        <dgm:presLayoutVars>
          <dgm:bulletEnabled val="1"/>
        </dgm:presLayoutVars>
      </dgm:prSet>
      <dgm:spPr/>
    </dgm:pt>
    <dgm:pt modelId="{DE1FADC7-F24E-49F4-B08E-E1057C51CA20}" type="pres">
      <dgm:prSet presAssocID="{6A74B7A1-F1DA-40FF-9EE8-20DA4D9C9DF6}" presName="sp" presStyleCnt="0"/>
      <dgm:spPr/>
    </dgm:pt>
    <dgm:pt modelId="{0E546A59-238B-4CFE-B78A-D548ABCA3812}" type="pres">
      <dgm:prSet presAssocID="{86E4F749-FF51-4593-AF32-2EB6082FAFC3}" presName="arrowAndChildren" presStyleCnt="0"/>
      <dgm:spPr/>
    </dgm:pt>
    <dgm:pt modelId="{721A8CF2-9B73-470C-8CD4-9A02FDE0548B}" type="pres">
      <dgm:prSet presAssocID="{86E4F749-FF51-4593-AF32-2EB6082FAFC3}" presName="parentTextArrow" presStyleLbl="node1" presStyleIdx="1" presStyleCnt="4"/>
      <dgm:spPr/>
    </dgm:pt>
    <dgm:pt modelId="{0918D537-6880-46C6-8CF7-D1D2B7CCC99D}" type="pres">
      <dgm:prSet presAssocID="{86E4F749-FF51-4593-AF32-2EB6082FAFC3}" presName="arrow" presStyleLbl="node1" presStyleIdx="2" presStyleCnt="4"/>
      <dgm:spPr/>
    </dgm:pt>
    <dgm:pt modelId="{33EDB3F6-E684-4798-86C6-00E8952C6F16}" type="pres">
      <dgm:prSet presAssocID="{86E4F749-FF51-4593-AF32-2EB6082FAFC3}" presName="descendantArrow" presStyleCnt="0"/>
      <dgm:spPr/>
    </dgm:pt>
    <dgm:pt modelId="{08AB540D-F4D6-46C2-92F9-ED7B028D7A01}" type="pres">
      <dgm:prSet presAssocID="{59368014-4C7A-4B96-BAEB-3E126FF2A0E0}" presName="childTextArrow" presStyleLbl="fgAccFollowNode1" presStyleIdx="2" presStyleCnt="4">
        <dgm:presLayoutVars>
          <dgm:bulletEnabled val="1"/>
        </dgm:presLayoutVars>
      </dgm:prSet>
      <dgm:spPr/>
    </dgm:pt>
    <dgm:pt modelId="{3EB5E691-D529-4B71-982F-D7125AB3D949}" type="pres">
      <dgm:prSet presAssocID="{16FAC1A3-0BE1-43E6-8E9C-0B460251E3CD}" presName="sp" presStyleCnt="0"/>
      <dgm:spPr/>
    </dgm:pt>
    <dgm:pt modelId="{69E6DF35-3EDB-4C38-ADDC-0F4BFA9726F9}" type="pres">
      <dgm:prSet presAssocID="{62ABCCBE-D01E-4FE5-B07F-2FF019CD59B7}" presName="arrowAndChildren" presStyleCnt="0"/>
      <dgm:spPr/>
    </dgm:pt>
    <dgm:pt modelId="{232BDC60-A943-4F83-8FCD-6B641F5CDE36}" type="pres">
      <dgm:prSet presAssocID="{62ABCCBE-D01E-4FE5-B07F-2FF019CD59B7}" presName="parentTextArrow" presStyleLbl="node1" presStyleIdx="2" presStyleCnt="4"/>
      <dgm:spPr/>
    </dgm:pt>
    <dgm:pt modelId="{C43B3ECC-BD10-430C-AAA4-481C499A3E8B}" type="pres">
      <dgm:prSet presAssocID="{62ABCCBE-D01E-4FE5-B07F-2FF019CD59B7}" presName="arrow" presStyleLbl="node1" presStyleIdx="3" presStyleCnt="4"/>
      <dgm:spPr/>
    </dgm:pt>
    <dgm:pt modelId="{E6085E5C-3FA6-414C-B77A-CBC117989AFC}" type="pres">
      <dgm:prSet presAssocID="{62ABCCBE-D01E-4FE5-B07F-2FF019CD59B7}" presName="descendantArrow" presStyleCnt="0"/>
      <dgm:spPr/>
    </dgm:pt>
    <dgm:pt modelId="{AB715C1B-C08D-4843-B0AC-ABAC46B033F4}" type="pres">
      <dgm:prSet presAssocID="{E9E5B183-1F01-45E0-A498-86EF8613C2AA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A72CCC14-1C0F-4CB0-95C0-B5A21FC5BA90}" type="presOf" srcId="{64FF0DFE-8CF5-4E29-B495-97D147506AAC}" destId="{344AACAC-5B91-4604-AD26-7D4A53784868}" srcOrd="0" destOrd="0" presId="urn:microsoft.com/office/officeart/2005/8/layout/process4"/>
    <dgm:cxn modelId="{BC55B318-2E38-4255-B306-FE1ECC74B52C}" type="presOf" srcId="{551FE65D-8760-4764-BD83-A8067C02AE40}" destId="{EAAF82D9-54D4-438A-92C1-6E6BD498DC90}" srcOrd="1" destOrd="0" presId="urn:microsoft.com/office/officeart/2005/8/layout/process4"/>
    <dgm:cxn modelId="{F6158A2E-E624-433A-881B-3CB6E0FDDC28}" srcId="{64FF0DFE-8CF5-4E29-B495-97D147506AAC}" destId="{62ABCCBE-D01E-4FE5-B07F-2FF019CD59B7}" srcOrd="0" destOrd="0" parTransId="{13397A50-88AF-4E09-BD39-C5DCC638826C}" sibTransId="{16FAC1A3-0BE1-43E6-8E9C-0B460251E3CD}"/>
    <dgm:cxn modelId="{401D1B30-3A65-49E1-B39A-8A0586B81AEF}" srcId="{64FF0DFE-8CF5-4E29-B495-97D147506AAC}" destId="{551FE65D-8760-4764-BD83-A8067C02AE40}" srcOrd="3" destOrd="0" parTransId="{543FC0D4-1D93-48D3-8307-38DC9606F173}" sibTransId="{3674A806-D8EE-4DE8-883B-19138DC5101B}"/>
    <dgm:cxn modelId="{9E472A39-13B7-43C4-A1CF-F53E05EE80CA}" srcId="{64FF0DFE-8CF5-4E29-B495-97D147506AAC}" destId="{86E4F749-FF51-4593-AF32-2EB6082FAFC3}" srcOrd="1" destOrd="0" parTransId="{237F5C19-F4D8-4C5E-A39B-3E136E32BAB3}" sibTransId="{6A74B7A1-F1DA-40FF-9EE8-20DA4D9C9DF6}"/>
    <dgm:cxn modelId="{9C039939-3E41-4F2C-8C91-E3DC354004A6}" type="presOf" srcId="{E9E5B183-1F01-45E0-A498-86EF8613C2AA}" destId="{AB715C1B-C08D-4843-B0AC-ABAC46B033F4}" srcOrd="0" destOrd="0" presId="urn:microsoft.com/office/officeart/2005/8/layout/process4"/>
    <dgm:cxn modelId="{AE783A5D-297D-4ECE-8B9D-7B97DA4CB1F8}" srcId="{86E4F749-FF51-4593-AF32-2EB6082FAFC3}" destId="{59368014-4C7A-4B96-BAEB-3E126FF2A0E0}" srcOrd="0" destOrd="0" parTransId="{9F58623E-9BEC-47F6-B43D-7F704EFEE6EF}" sibTransId="{1E38FFE7-8F76-44D1-BAA6-4F0C84A5CB76}"/>
    <dgm:cxn modelId="{2A566E41-5918-4026-B6DD-F5513121B218}" type="presOf" srcId="{551FE65D-8760-4764-BD83-A8067C02AE40}" destId="{7D74E9A4-7848-4A8C-8602-D2BB4CAEA17C}" srcOrd="0" destOrd="0" presId="urn:microsoft.com/office/officeart/2005/8/layout/process4"/>
    <dgm:cxn modelId="{298CFB64-3B80-4E1E-88C7-9F91B229E238}" type="presOf" srcId="{D0ABA2E9-A9CD-4F53-8CA1-C0ECEA0013C7}" destId="{C8030EC7-6345-47D4-B3EB-CF44AD0D9B45}" srcOrd="0" destOrd="0" presId="urn:microsoft.com/office/officeart/2005/8/layout/process4"/>
    <dgm:cxn modelId="{E71E6968-402A-4422-9274-6E52BF1D7D35}" srcId="{51B5CB43-24DF-4D8F-9549-BF0C4A048521}" destId="{C37539B9-FAA7-474F-B247-D10EF5700AE3}" srcOrd="0" destOrd="0" parTransId="{CAD6FD04-D8BE-48A1-AF28-F23741059162}" sibTransId="{54A0AFED-1CBA-4F12-A740-BE9018264889}"/>
    <dgm:cxn modelId="{E9A98B56-A1B4-4710-B20A-194874EEC451}" srcId="{64FF0DFE-8CF5-4E29-B495-97D147506AAC}" destId="{51B5CB43-24DF-4D8F-9549-BF0C4A048521}" srcOrd="2" destOrd="0" parTransId="{9EFB4A4F-4DB7-4B53-B379-97265732BC94}" sibTransId="{A4BA71C2-E8F8-4B26-87B6-91270A77BD1C}"/>
    <dgm:cxn modelId="{B0E07F85-CF1F-414F-83E6-C9A61741E60B}" type="presOf" srcId="{51B5CB43-24DF-4D8F-9549-BF0C4A048521}" destId="{D3459DE4-7E51-447C-815D-51A1BAC77E5F}" srcOrd="0" destOrd="0" presId="urn:microsoft.com/office/officeart/2005/8/layout/process4"/>
    <dgm:cxn modelId="{59DD2C93-399C-42C7-9207-BD3C0A039434}" type="presOf" srcId="{51B5CB43-24DF-4D8F-9549-BF0C4A048521}" destId="{6695DF97-359B-430E-BE93-0B1960930F2E}" srcOrd="1" destOrd="0" presId="urn:microsoft.com/office/officeart/2005/8/layout/process4"/>
    <dgm:cxn modelId="{FB7DC4A9-99E5-4D53-AB41-780466B06F19}" type="presOf" srcId="{C37539B9-FAA7-474F-B247-D10EF5700AE3}" destId="{45A6E4BE-F928-49E1-9F66-DA6CFBAB1EAC}" srcOrd="0" destOrd="0" presId="urn:microsoft.com/office/officeart/2005/8/layout/process4"/>
    <dgm:cxn modelId="{D4982BAA-4780-4CB2-A100-05A3E77BF6B0}" type="presOf" srcId="{86E4F749-FF51-4593-AF32-2EB6082FAFC3}" destId="{721A8CF2-9B73-470C-8CD4-9A02FDE0548B}" srcOrd="0" destOrd="0" presId="urn:microsoft.com/office/officeart/2005/8/layout/process4"/>
    <dgm:cxn modelId="{1EED2BB7-37C0-4037-A9EB-EBD944FAE049}" srcId="{551FE65D-8760-4764-BD83-A8067C02AE40}" destId="{D0ABA2E9-A9CD-4F53-8CA1-C0ECEA0013C7}" srcOrd="0" destOrd="0" parTransId="{29C8F79F-586B-4C23-AF2D-D2B5E1F43790}" sibTransId="{EC4D8D86-A683-419B-ADA9-E5F042BA5D23}"/>
    <dgm:cxn modelId="{74FFF5B7-C21F-423A-A3DF-080828C509D8}" type="presOf" srcId="{59368014-4C7A-4B96-BAEB-3E126FF2A0E0}" destId="{08AB540D-F4D6-46C2-92F9-ED7B028D7A01}" srcOrd="0" destOrd="0" presId="urn:microsoft.com/office/officeart/2005/8/layout/process4"/>
    <dgm:cxn modelId="{DA082AD4-97D1-40B7-A3E3-EA0EDAC48026}" type="presOf" srcId="{62ABCCBE-D01E-4FE5-B07F-2FF019CD59B7}" destId="{232BDC60-A943-4F83-8FCD-6B641F5CDE36}" srcOrd="0" destOrd="0" presId="urn:microsoft.com/office/officeart/2005/8/layout/process4"/>
    <dgm:cxn modelId="{EDB9D7DD-F32A-4C12-8769-EA61D41E9A54}" type="presOf" srcId="{86E4F749-FF51-4593-AF32-2EB6082FAFC3}" destId="{0918D537-6880-46C6-8CF7-D1D2B7CCC99D}" srcOrd="1" destOrd="0" presId="urn:microsoft.com/office/officeart/2005/8/layout/process4"/>
    <dgm:cxn modelId="{73B84FEF-9204-4349-AA16-CC4D557E84C7}" srcId="{62ABCCBE-D01E-4FE5-B07F-2FF019CD59B7}" destId="{E9E5B183-1F01-45E0-A498-86EF8613C2AA}" srcOrd="0" destOrd="0" parTransId="{54B7206C-0022-42E3-8D0A-224F53643446}" sibTransId="{BD3EBDA0-940F-4F70-B203-FC04A62476A6}"/>
    <dgm:cxn modelId="{11573EF9-9534-4E8C-AB86-5939D79BD140}" type="presOf" srcId="{62ABCCBE-D01E-4FE5-B07F-2FF019CD59B7}" destId="{C43B3ECC-BD10-430C-AAA4-481C499A3E8B}" srcOrd="1" destOrd="0" presId="urn:microsoft.com/office/officeart/2005/8/layout/process4"/>
    <dgm:cxn modelId="{BBA1588E-4F57-409A-870B-60734E52FF5D}" type="presParOf" srcId="{344AACAC-5B91-4604-AD26-7D4A53784868}" destId="{EC3B0FB0-AB7C-489D-BA50-672ECD5B5AB5}" srcOrd="0" destOrd="0" presId="urn:microsoft.com/office/officeart/2005/8/layout/process4"/>
    <dgm:cxn modelId="{3918D541-76C6-468F-B47B-6D4C71116EC5}" type="presParOf" srcId="{EC3B0FB0-AB7C-489D-BA50-672ECD5B5AB5}" destId="{7D74E9A4-7848-4A8C-8602-D2BB4CAEA17C}" srcOrd="0" destOrd="0" presId="urn:microsoft.com/office/officeart/2005/8/layout/process4"/>
    <dgm:cxn modelId="{22E40C01-9872-4524-8CDE-735B6AC4A1A6}" type="presParOf" srcId="{EC3B0FB0-AB7C-489D-BA50-672ECD5B5AB5}" destId="{EAAF82D9-54D4-438A-92C1-6E6BD498DC90}" srcOrd="1" destOrd="0" presId="urn:microsoft.com/office/officeart/2005/8/layout/process4"/>
    <dgm:cxn modelId="{B2DE3B51-7D79-43C4-84A3-B1D0909BB99C}" type="presParOf" srcId="{EC3B0FB0-AB7C-489D-BA50-672ECD5B5AB5}" destId="{F14538B4-035F-47AC-AB28-BCC4F2C539A7}" srcOrd="2" destOrd="0" presId="urn:microsoft.com/office/officeart/2005/8/layout/process4"/>
    <dgm:cxn modelId="{3C0FB631-3ED8-431C-8DEA-FED78D856F8D}" type="presParOf" srcId="{F14538B4-035F-47AC-AB28-BCC4F2C539A7}" destId="{C8030EC7-6345-47D4-B3EB-CF44AD0D9B45}" srcOrd="0" destOrd="0" presId="urn:microsoft.com/office/officeart/2005/8/layout/process4"/>
    <dgm:cxn modelId="{C8F9DF7F-54BB-44D8-92DC-4881AD77A180}" type="presParOf" srcId="{344AACAC-5B91-4604-AD26-7D4A53784868}" destId="{381CBD1C-E64A-437D-9AEA-42FB1E0CE73C}" srcOrd="1" destOrd="0" presId="urn:microsoft.com/office/officeart/2005/8/layout/process4"/>
    <dgm:cxn modelId="{91727A12-9E97-4AEE-B02C-9E4CA53529A3}" type="presParOf" srcId="{344AACAC-5B91-4604-AD26-7D4A53784868}" destId="{95A3C96A-0689-466E-8966-7B95F0426C8A}" srcOrd="2" destOrd="0" presId="urn:microsoft.com/office/officeart/2005/8/layout/process4"/>
    <dgm:cxn modelId="{AF835278-A34E-4A3A-85DB-88193BEAEDE6}" type="presParOf" srcId="{95A3C96A-0689-466E-8966-7B95F0426C8A}" destId="{D3459DE4-7E51-447C-815D-51A1BAC77E5F}" srcOrd="0" destOrd="0" presId="urn:microsoft.com/office/officeart/2005/8/layout/process4"/>
    <dgm:cxn modelId="{93C3C320-AE06-49E4-A8AF-2B78DD2DC153}" type="presParOf" srcId="{95A3C96A-0689-466E-8966-7B95F0426C8A}" destId="{6695DF97-359B-430E-BE93-0B1960930F2E}" srcOrd="1" destOrd="0" presId="urn:microsoft.com/office/officeart/2005/8/layout/process4"/>
    <dgm:cxn modelId="{E0FBB312-0EC5-4532-8590-2A2C1EF43674}" type="presParOf" srcId="{95A3C96A-0689-466E-8966-7B95F0426C8A}" destId="{C6675BDE-A781-4CAE-A35D-7306A5EFE512}" srcOrd="2" destOrd="0" presId="urn:microsoft.com/office/officeart/2005/8/layout/process4"/>
    <dgm:cxn modelId="{5194B609-6805-4969-84D1-824B01C51112}" type="presParOf" srcId="{C6675BDE-A781-4CAE-A35D-7306A5EFE512}" destId="{45A6E4BE-F928-49E1-9F66-DA6CFBAB1EAC}" srcOrd="0" destOrd="0" presId="urn:microsoft.com/office/officeart/2005/8/layout/process4"/>
    <dgm:cxn modelId="{1C14F919-35DB-4062-B4EE-5C25847FCCBB}" type="presParOf" srcId="{344AACAC-5B91-4604-AD26-7D4A53784868}" destId="{DE1FADC7-F24E-49F4-B08E-E1057C51CA20}" srcOrd="3" destOrd="0" presId="urn:microsoft.com/office/officeart/2005/8/layout/process4"/>
    <dgm:cxn modelId="{34073BFF-A6CB-4E26-8D83-D84BD9B925F8}" type="presParOf" srcId="{344AACAC-5B91-4604-AD26-7D4A53784868}" destId="{0E546A59-238B-4CFE-B78A-D548ABCA3812}" srcOrd="4" destOrd="0" presId="urn:microsoft.com/office/officeart/2005/8/layout/process4"/>
    <dgm:cxn modelId="{0FFE6F76-4D96-47B5-B867-45CA23D0972A}" type="presParOf" srcId="{0E546A59-238B-4CFE-B78A-D548ABCA3812}" destId="{721A8CF2-9B73-470C-8CD4-9A02FDE0548B}" srcOrd="0" destOrd="0" presId="urn:microsoft.com/office/officeart/2005/8/layout/process4"/>
    <dgm:cxn modelId="{5A176E8E-6BBE-40D1-BC1F-38D8A847FF82}" type="presParOf" srcId="{0E546A59-238B-4CFE-B78A-D548ABCA3812}" destId="{0918D537-6880-46C6-8CF7-D1D2B7CCC99D}" srcOrd="1" destOrd="0" presId="urn:microsoft.com/office/officeart/2005/8/layout/process4"/>
    <dgm:cxn modelId="{DEE96572-0BF3-4B7F-8AF1-E58625496ED4}" type="presParOf" srcId="{0E546A59-238B-4CFE-B78A-D548ABCA3812}" destId="{33EDB3F6-E684-4798-86C6-00E8952C6F16}" srcOrd="2" destOrd="0" presId="urn:microsoft.com/office/officeart/2005/8/layout/process4"/>
    <dgm:cxn modelId="{C483A418-F88D-4E48-A419-66FAEB46D602}" type="presParOf" srcId="{33EDB3F6-E684-4798-86C6-00E8952C6F16}" destId="{08AB540D-F4D6-46C2-92F9-ED7B028D7A01}" srcOrd="0" destOrd="0" presId="urn:microsoft.com/office/officeart/2005/8/layout/process4"/>
    <dgm:cxn modelId="{23673851-D1BA-41C7-8F47-BD5E2DBE8ED7}" type="presParOf" srcId="{344AACAC-5B91-4604-AD26-7D4A53784868}" destId="{3EB5E691-D529-4B71-982F-D7125AB3D949}" srcOrd="5" destOrd="0" presId="urn:microsoft.com/office/officeart/2005/8/layout/process4"/>
    <dgm:cxn modelId="{154F0EF6-A9F5-4980-B8D2-D674A9810E61}" type="presParOf" srcId="{344AACAC-5B91-4604-AD26-7D4A53784868}" destId="{69E6DF35-3EDB-4C38-ADDC-0F4BFA9726F9}" srcOrd="6" destOrd="0" presId="urn:microsoft.com/office/officeart/2005/8/layout/process4"/>
    <dgm:cxn modelId="{FD7C6C44-F7C5-41EA-BFEF-9353FF7FB4E7}" type="presParOf" srcId="{69E6DF35-3EDB-4C38-ADDC-0F4BFA9726F9}" destId="{232BDC60-A943-4F83-8FCD-6B641F5CDE36}" srcOrd="0" destOrd="0" presId="urn:microsoft.com/office/officeart/2005/8/layout/process4"/>
    <dgm:cxn modelId="{1F8E3E2C-9598-40B5-A5C5-8BCD446755EB}" type="presParOf" srcId="{69E6DF35-3EDB-4C38-ADDC-0F4BFA9726F9}" destId="{C43B3ECC-BD10-430C-AAA4-481C499A3E8B}" srcOrd="1" destOrd="0" presId="urn:microsoft.com/office/officeart/2005/8/layout/process4"/>
    <dgm:cxn modelId="{037C65E1-D002-4B13-9937-209B040F8EBC}" type="presParOf" srcId="{69E6DF35-3EDB-4C38-ADDC-0F4BFA9726F9}" destId="{E6085E5C-3FA6-414C-B77A-CBC117989AFC}" srcOrd="2" destOrd="0" presId="urn:microsoft.com/office/officeart/2005/8/layout/process4"/>
    <dgm:cxn modelId="{0973B728-17D8-4ED9-A435-4B6E39892A8A}" type="presParOf" srcId="{E6085E5C-3FA6-414C-B77A-CBC117989AFC}" destId="{AB715C1B-C08D-4843-B0AC-ABAC46B033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4FF0DFE-8CF5-4E29-B495-97D147506AAC}" type="doc">
      <dgm:prSet loTypeId="urn:microsoft.com/office/officeart/2005/8/layout/process4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62ABCCBE-D01E-4FE5-B07F-2FF019CD59B7}">
      <dgm:prSet phldrT="[文本]" custT="1"/>
      <dgm:spPr/>
      <dgm:t>
        <a:bodyPr/>
        <a:lstStyle/>
        <a:p>
          <a:r>
            <a:rPr lang="zh-CN" altLang="en-US" sz="1600" b="1" dirty="0"/>
            <a:t>供应链风控</a:t>
          </a:r>
        </a:p>
      </dgm:t>
    </dgm:pt>
    <dgm:pt modelId="{13397A50-88AF-4E09-BD39-C5DCC638826C}" cxnId="{F6158A2E-E624-433A-881B-3CB6E0FDDC28}" type="parTrans">
      <dgm:prSet/>
      <dgm:spPr/>
      <dgm:t>
        <a:bodyPr/>
        <a:lstStyle/>
        <a:p>
          <a:endParaRPr lang="zh-CN" altLang="en-US" sz="1200"/>
        </a:p>
      </dgm:t>
    </dgm:pt>
    <dgm:pt modelId="{16FAC1A3-0BE1-43E6-8E9C-0B460251E3CD}" cxnId="{F6158A2E-E624-433A-881B-3CB6E0FDDC28}" type="sibTrans">
      <dgm:prSet/>
      <dgm:spPr/>
      <dgm:t>
        <a:bodyPr/>
        <a:lstStyle/>
        <a:p>
          <a:endParaRPr lang="zh-CN" altLang="en-US" sz="1200"/>
        </a:p>
      </dgm:t>
    </dgm:pt>
    <dgm:pt modelId="{551FE65D-8760-4764-BD83-A8067C02AE40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应付自动化</a:t>
          </a:r>
        </a:p>
      </dgm:t>
    </dgm:pt>
    <dgm:pt modelId="{543FC0D4-1D93-48D3-8307-38DC9606F173}" cxnId="{401D1B30-3A65-49E1-B39A-8A0586B81AEF}" type="parTrans">
      <dgm:prSet/>
      <dgm:spPr/>
      <dgm:t>
        <a:bodyPr/>
        <a:lstStyle/>
        <a:p>
          <a:endParaRPr lang="zh-CN" altLang="en-US" sz="1200"/>
        </a:p>
      </dgm:t>
    </dgm:pt>
    <dgm:pt modelId="{3674A806-D8EE-4DE8-883B-19138DC5101B}" cxnId="{401D1B30-3A65-49E1-B39A-8A0586B81AEF}" type="sibTrans">
      <dgm:prSet/>
      <dgm:spPr/>
      <dgm:t>
        <a:bodyPr/>
        <a:lstStyle/>
        <a:p>
          <a:endParaRPr lang="zh-CN" altLang="en-US" sz="1200"/>
        </a:p>
      </dgm:t>
    </dgm:pt>
    <dgm:pt modelId="{86E4F749-FF51-4593-AF32-2EB6082FAFC3}">
      <dgm:prSet phldrT="[文本]" custT="1"/>
      <dgm:spPr/>
      <dgm:t>
        <a:bodyPr/>
        <a:lstStyle/>
        <a:p>
          <a:r>
            <a:rPr lang="zh-CN" altLang="en-US" sz="1400" b="1" dirty="0"/>
            <a:t>供应链洞察</a:t>
          </a:r>
        </a:p>
      </dgm:t>
    </dgm:pt>
    <dgm:pt modelId="{6A74B7A1-F1DA-40FF-9EE8-20DA4D9C9DF6}" cxnId="{9E472A39-13B7-43C4-A1CF-F53E05EE80CA}" type="sibTrans">
      <dgm:prSet/>
      <dgm:spPr/>
      <dgm:t>
        <a:bodyPr/>
        <a:lstStyle/>
        <a:p>
          <a:endParaRPr lang="zh-CN" altLang="en-US" sz="1200"/>
        </a:p>
      </dgm:t>
    </dgm:pt>
    <dgm:pt modelId="{237F5C19-F4D8-4C5E-A39B-3E136E32BAB3}" cxnId="{9E472A39-13B7-43C4-A1CF-F53E05EE80CA}" type="parTrans">
      <dgm:prSet/>
      <dgm:spPr/>
      <dgm:t>
        <a:bodyPr/>
        <a:lstStyle/>
        <a:p>
          <a:endParaRPr lang="zh-CN" altLang="en-US" sz="1200"/>
        </a:p>
      </dgm:t>
    </dgm:pt>
    <dgm:pt modelId="{51B5CB43-24DF-4D8F-9549-BF0C4A048521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/>
            <a:t>供应链协同</a:t>
          </a:r>
          <a:endParaRPr lang="zh-CN" altLang="en-US" sz="1400" kern="1200" dirty="0">
            <a:latin typeface="DengXian"/>
            <a:ea typeface="DengXian" panose="02010600030101010101" pitchFamily="2" charset="-122"/>
            <a:cs typeface="+mn-cs"/>
          </a:endParaRPr>
        </a:p>
      </dgm:t>
    </dgm:pt>
    <dgm:pt modelId="{A4BA71C2-E8F8-4B26-87B6-91270A77BD1C}" cxnId="{E9A98B56-A1B4-4710-B20A-194874EEC451}" type="sibTrans">
      <dgm:prSet/>
      <dgm:spPr/>
      <dgm:t>
        <a:bodyPr/>
        <a:lstStyle/>
        <a:p>
          <a:endParaRPr lang="zh-CN" altLang="en-US" sz="1200"/>
        </a:p>
      </dgm:t>
    </dgm:pt>
    <dgm:pt modelId="{9EFB4A4F-4DB7-4B53-B379-97265732BC94}" cxnId="{E9A98B56-A1B4-4710-B20A-194874EEC451}" type="parTrans">
      <dgm:prSet/>
      <dgm:spPr/>
      <dgm:t>
        <a:bodyPr/>
        <a:lstStyle/>
        <a:p>
          <a:endParaRPr lang="zh-CN" altLang="en-US" sz="1200"/>
        </a:p>
      </dgm:t>
    </dgm:pt>
    <dgm:pt modelId="{0496D952-421E-40E6-9F63-3477CE3FFB12}">
      <dgm:prSet phldrT="[文本]" custT="1"/>
      <dgm:spPr/>
      <dgm:t>
        <a:bodyPr/>
        <a:lstStyle/>
        <a:p>
          <a:endParaRPr lang="zh-CN" altLang="en-US" sz="1600" b="1" dirty="0"/>
        </a:p>
      </dgm:t>
    </dgm:pt>
    <dgm:pt modelId="{28781AA2-6B5B-4D02-915C-0A4A17D73FEC}" cxnId="{7EE863C5-6B73-4ECE-A5D4-349245866E08}" type="parTrans">
      <dgm:prSet/>
      <dgm:spPr/>
      <dgm:t>
        <a:bodyPr/>
        <a:lstStyle/>
        <a:p>
          <a:endParaRPr lang="zh-CN" altLang="en-US"/>
        </a:p>
      </dgm:t>
    </dgm:pt>
    <dgm:pt modelId="{BB4A53F8-37D9-4A40-9CD2-92AE21540F44}" cxnId="{7EE863C5-6B73-4ECE-A5D4-349245866E08}" type="sibTrans">
      <dgm:prSet/>
      <dgm:spPr/>
      <dgm:t>
        <a:bodyPr/>
        <a:lstStyle/>
        <a:p>
          <a:endParaRPr lang="zh-CN" altLang="en-US"/>
        </a:p>
      </dgm:t>
    </dgm:pt>
    <dgm:pt modelId="{1069C578-2E56-4056-84D0-B3EC5D1341A6}">
      <dgm:prSet phldrT="[文本]" custT="1"/>
      <dgm:spPr/>
      <dgm:t>
        <a:bodyPr/>
        <a:lstStyle/>
        <a:p>
          <a:endParaRPr lang="zh-CN" altLang="en-US" sz="1400" dirty="0"/>
        </a:p>
      </dgm:t>
    </dgm:pt>
    <dgm:pt modelId="{2E0B6C69-B54B-486B-A4D4-F8B8C7B5BC67}" cxnId="{C8A6E7D7-328C-433D-AF1D-77672AE2CE3B}" type="parTrans">
      <dgm:prSet/>
      <dgm:spPr/>
      <dgm:t>
        <a:bodyPr/>
        <a:lstStyle/>
        <a:p>
          <a:endParaRPr lang="zh-CN" altLang="en-US"/>
        </a:p>
      </dgm:t>
    </dgm:pt>
    <dgm:pt modelId="{A8B85E15-4E9A-485E-989F-091D3510A21F}" cxnId="{C8A6E7D7-328C-433D-AF1D-77672AE2CE3B}" type="sibTrans">
      <dgm:prSet/>
      <dgm:spPr/>
      <dgm:t>
        <a:bodyPr/>
        <a:lstStyle/>
        <a:p>
          <a:endParaRPr lang="zh-CN" altLang="en-US"/>
        </a:p>
      </dgm:t>
    </dgm:pt>
    <dgm:pt modelId="{18FAD2B7-EE69-4755-B3E7-59E83ED7EEAE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latin typeface="DengXian"/>
            <a:ea typeface="DengXian" panose="02010600030101010101" pitchFamily="2" charset="-122"/>
            <a:cs typeface="+mn-cs"/>
          </a:endParaRPr>
        </a:p>
      </dgm:t>
    </dgm:pt>
    <dgm:pt modelId="{FD6228A9-DF3B-420D-B155-3ADBBA5DFE9B}" cxnId="{D276263D-3163-47A7-8107-9E4855F787D4}" type="parTrans">
      <dgm:prSet/>
      <dgm:spPr/>
      <dgm:t>
        <a:bodyPr/>
        <a:lstStyle/>
        <a:p>
          <a:endParaRPr lang="zh-CN" altLang="en-US"/>
        </a:p>
      </dgm:t>
    </dgm:pt>
    <dgm:pt modelId="{B2F6AD1C-A954-4293-A490-A47627F13204}" cxnId="{D276263D-3163-47A7-8107-9E4855F787D4}" type="sibTrans">
      <dgm:prSet/>
      <dgm:spPr/>
      <dgm:t>
        <a:bodyPr/>
        <a:lstStyle/>
        <a:p>
          <a:endParaRPr lang="zh-CN" altLang="en-US"/>
        </a:p>
      </dgm:t>
    </dgm:pt>
    <dgm:pt modelId="{4D1245E1-E436-431D-B0E5-C3BC7A55E6A5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latin typeface="DengXian"/>
            <a:ea typeface="DengXian" panose="02010600030101010101" pitchFamily="2" charset="-122"/>
            <a:cs typeface="+mn-cs"/>
          </a:endParaRPr>
        </a:p>
      </dgm:t>
    </dgm:pt>
    <dgm:pt modelId="{98D6AC1C-58AE-49B6-8242-88692C5DC45B}" cxnId="{786ADC56-B2A8-4826-8C2A-C8BC7E72C8A4}" type="parTrans">
      <dgm:prSet/>
      <dgm:spPr/>
      <dgm:t>
        <a:bodyPr/>
        <a:lstStyle/>
        <a:p>
          <a:endParaRPr lang="zh-CN" altLang="en-US"/>
        </a:p>
      </dgm:t>
    </dgm:pt>
    <dgm:pt modelId="{FC9A84A2-A4C7-436D-ABA8-5750B11263AD}" cxnId="{786ADC56-B2A8-4826-8C2A-C8BC7E72C8A4}" type="sibTrans">
      <dgm:prSet/>
      <dgm:spPr/>
      <dgm:t>
        <a:bodyPr/>
        <a:lstStyle/>
        <a:p>
          <a:endParaRPr lang="zh-CN" altLang="en-US"/>
        </a:p>
      </dgm:t>
    </dgm:pt>
    <dgm:pt modelId="{344AACAC-5B91-4604-AD26-7D4A53784868}" type="pres">
      <dgm:prSet presAssocID="{64FF0DFE-8CF5-4E29-B495-97D147506AAC}" presName="Name0" presStyleCnt="0">
        <dgm:presLayoutVars>
          <dgm:dir/>
          <dgm:animLvl val="lvl"/>
          <dgm:resizeHandles val="exact"/>
        </dgm:presLayoutVars>
      </dgm:prSet>
      <dgm:spPr/>
    </dgm:pt>
    <dgm:pt modelId="{CCD588A4-9351-4832-89F0-F0402175BB65}" type="pres">
      <dgm:prSet presAssocID="{551FE65D-8760-4764-BD83-A8067C02AE40}" presName="boxAndChildren" presStyleCnt="0"/>
      <dgm:spPr/>
    </dgm:pt>
    <dgm:pt modelId="{B74C672A-8A05-47FE-83FC-4418FF54885F}" type="pres">
      <dgm:prSet presAssocID="{551FE65D-8760-4764-BD83-A8067C02AE40}" presName="parentTextBox" presStyleLbl="node1" presStyleIdx="0" presStyleCnt="4"/>
      <dgm:spPr/>
    </dgm:pt>
    <dgm:pt modelId="{98094A16-31FB-4916-84EB-120B4B84EAC4}" type="pres">
      <dgm:prSet presAssocID="{551FE65D-8760-4764-BD83-A8067C02AE40}" presName="entireBox" presStyleLbl="node1" presStyleIdx="0" presStyleCnt="4"/>
      <dgm:spPr/>
    </dgm:pt>
    <dgm:pt modelId="{B6CD8B3C-D8E1-4027-B4D3-1744002121D7}" type="pres">
      <dgm:prSet presAssocID="{551FE65D-8760-4764-BD83-A8067C02AE40}" presName="descendantBox" presStyleCnt="0"/>
      <dgm:spPr/>
    </dgm:pt>
    <dgm:pt modelId="{9FAC9654-E3D4-4573-8601-C4BE613A00B5}" type="pres">
      <dgm:prSet presAssocID="{4D1245E1-E436-431D-B0E5-C3BC7A55E6A5}" presName="childTextBox" presStyleLbl="fgAccFollowNode1" presStyleIdx="0" presStyleCnt="4">
        <dgm:presLayoutVars>
          <dgm:bulletEnabled val="1"/>
        </dgm:presLayoutVars>
      </dgm:prSet>
      <dgm:spPr/>
    </dgm:pt>
    <dgm:pt modelId="{A59FABB0-7657-4F9C-B9CE-8A5CFEC7AC8F}" type="pres">
      <dgm:prSet presAssocID="{A4BA71C2-E8F8-4B26-87B6-91270A77BD1C}" presName="sp" presStyleCnt="0"/>
      <dgm:spPr/>
    </dgm:pt>
    <dgm:pt modelId="{5A18B3FD-ECF8-4FB6-BFBB-01DD2C518219}" type="pres">
      <dgm:prSet presAssocID="{51B5CB43-24DF-4D8F-9549-BF0C4A048521}" presName="arrowAndChildren" presStyleCnt="0"/>
      <dgm:spPr/>
    </dgm:pt>
    <dgm:pt modelId="{4B3A6DD5-9695-4F43-8CC8-6B6C7548C4CD}" type="pres">
      <dgm:prSet presAssocID="{51B5CB43-24DF-4D8F-9549-BF0C4A048521}" presName="parentTextArrow" presStyleLbl="node1" presStyleIdx="0" presStyleCnt="4"/>
      <dgm:spPr/>
    </dgm:pt>
    <dgm:pt modelId="{7C12CB49-39E5-473B-9075-4A535303E622}" type="pres">
      <dgm:prSet presAssocID="{51B5CB43-24DF-4D8F-9549-BF0C4A048521}" presName="arrow" presStyleLbl="node1" presStyleIdx="1" presStyleCnt="4"/>
      <dgm:spPr/>
    </dgm:pt>
    <dgm:pt modelId="{C1AB2BE5-C8D5-4A3F-AE5B-4120C5E07329}" type="pres">
      <dgm:prSet presAssocID="{51B5CB43-24DF-4D8F-9549-BF0C4A048521}" presName="descendantArrow" presStyleCnt="0"/>
      <dgm:spPr/>
    </dgm:pt>
    <dgm:pt modelId="{13576054-8A2E-4AA0-A45D-47601E277C17}" type="pres">
      <dgm:prSet presAssocID="{18FAD2B7-EE69-4755-B3E7-59E83ED7EEAE}" presName="childTextArrow" presStyleLbl="fgAccFollowNode1" presStyleIdx="1" presStyleCnt="4">
        <dgm:presLayoutVars>
          <dgm:bulletEnabled val="1"/>
        </dgm:presLayoutVars>
      </dgm:prSet>
      <dgm:spPr/>
    </dgm:pt>
    <dgm:pt modelId="{10AEB75E-92CF-4CB0-9879-4341DF05AAAF}" type="pres">
      <dgm:prSet presAssocID="{6A74B7A1-F1DA-40FF-9EE8-20DA4D9C9DF6}" presName="sp" presStyleCnt="0"/>
      <dgm:spPr/>
    </dgm:pt>
    <dgm:pt modelId="{EA2AAACC-A0C8-4567-960E-0AD788354A31}" type="pres">
      <dgm:prSet presAssocID="{86E4F749-FF51-4593-AF32-2EB6082FAFC3}" presName="arrowAndChildren" presStyleCnt="0"/>
      <dgm:spPr/>
    </dgm:pt>
    <dgm:pt modelId="{88C5A37A-F744-4525-9075-039946DB63C9}" type="pres">
      <dgm:prSet presAssocID="{86E4F749-FF51-4593-AF32-2EB6082FAFC3}" presName="parentTextArrow" presStyleLbl="node1" presStyleIdx="1" presStyleCnt="4"/>
      <dgm:spPr/>
    </dgm:pt>
    <dgm:pt modelId="{9F20ABAC-7231-4F40-8D67-CCCD454444A9}" type="pres">
      <dgm:prSet presAssocID="{86E4F749-FF51-4593-AF32-2EB6082FAFC3}" presName="arrow" presStyleLbl="node1" presStyleIdx="2" presStyleCnt="4"/>
      <dgm:spPr/>
    </dgm:pt>
    <dgm:pt modelId="{8EC1C257-62C3-46FB-B39E-E6E3B567C02C}" type="pres">
      <dgm:prSet presAssocID="{86E4F749-FF51-4593-AF32-2EB6082FAFC3}" presName="descendantArrow" presStyleCnt="0"/>
      <dgm:spPr/>
    </dgm:pt>
    <dgm:pt modelId="{96843E45-E836-4F55-BA2D-182BF54869D6}" type="pres">
      <dgm:prSet presAssocID="{1069C578-2E56-4056-84D0-B3EC5D1341A6}" presName="childTextArrow" presStyleLbl="fgAccFollowNode1" presStyleIdx="2" presStyleCnt="4">
        <dgm:presLayoutVars>
          <dgm:bulletEnabled val="1"/>
        </dgm:presLayoutVars>
      </dgm:prSet>
      <dgm:spPr/>
    </dgm:pt>
    <dgm:pt modelId="{293178AE-4408-4B67-A375-E4028E8DF225}" type="pres">
      <dgm:prSet presAssocID="{16FAC1A3-0BE1-43E6-8E9C-0B460251E3CD}" presName="sp" presStyleCnt="0"/>
      <dgm:spPr/>
    </dgm:pt>
    <dgm:pt modelId="{69091852-4225-4331-9040-4708B22605DE}" type="pres">
      <dgm:prSet presAssocID="{62ABCCBE-D01E-4FE5-B07F-2FF019CD59B7}" presName="arrowAndChildren" presStyleCnt="0"/>
      <dgm:spPr/>
    </dgm:pt>
    <dgm:pt modelId="{7E55F245-A35C-49EA-A9CB-543CD22AE39A}" type="pres">
      <dgm:prSet presAssocID="{62ABCCBE-D01E-4FE5-B07F-2FF019CD59B7}" presName="parentTextArrow" presStyleLbl="node1" presStyleIdx="2" presStyleCnt="4"/>
      <dgm:spPr/>
    </dgm:pt>
    <dgm:pt modelId="{8D823AAD-AE4A-4DAC-B3A8-3AC8E5D36A1E}" type="pres">
      <dgm:prSet presAssocID="{62ABCCBE-D01E-4FE5-B07F-2FF019CD59B7}" presName="arrow" presStyleLbl="node1" presStyleIdx="3" presStyleCnt="4"/>
      <dgm:spPr/>
    </dgm:pt>
    <dgm:pt modelId="{62B02894-3033-4A6F-ADC8-74B496EF63F3}" type="pres">
      <dgm:prSet presAssocID="{62ABCCBE-D01E-4FE5-B07F-2FF019CD59B7}" presName="descendantArrow" presStyleCnt="0"/>
      <dgm:spPr/>
    </dgm:pt>
    <dgm:pt modelId="{C00CA865-5818-4298-8F0B-0662139DC47F}" type="pres">
      <dgm:prSet presAssocID="{0496D952-421E-40E6-9F63-3477CE3FFB12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26DB0910-FFB9-4E72-97CD-9654B0BF269B}" type="presOf" srcId="{62ABCCBE-D01E-4FE5-B07F-2FF019CD59B7}" destId="{8D823AAD-AE4A-4DAC-B3A8-3AC8E5D36A1E}" srcOrd="1" destOrd="0" presId="urn:microsoft.com/office/officeart/2005/8/layout/process4"/>
    <dgm:cxn modelId="{B4F55E14-6DAE-4B6B-94A6-93C1D005993D}" type="presOf" srcId="{0496D952-421E-40E6-9F63-3477CE3FFB12}" destId="{C00CA865-5818-4298-8F0B-0662139DC47F}" srcOrd="0" destOrd="0" presId="urn:microsoft.com/office/officeart/2005/8/layout/process4"/>
    <dgm:cxn modelId="{A72CCC14-1C0F-4CB0-95C0-B5A21FC5BA90}" type="presOf" srcId="{64FF0DFE-8CF5-4E29-B495-97D147506AAC}" destId="{344AACAC-5B91-4604-AD26-7D4A53784868}" srcOrd="0" destOrd="0" presId="urn:microsoft.com/office/officeart/2005/8/layout/process4"/>
    <dgm:cxn modelId="{F6158A2E-E624-433A-881B-3CB6E0FDDC28}" srcId="{64FF0DFE-8CF5-4E29-B495-97D147506AAC}" destId="{62ABCCBE-D01E-4FE5-B07F-2FF019CD59B7}" srcOrd="0" destOrd="0" parTransId="{13397A50-88AF-4E09-BD39-C5DCC638826C}" sibTransId="{16FAC1A3-0BE1-43E6-8E9C-0B460251E3CD}"/>
    <dgm:cxn modelId="{401D1B30-3A65-49E1-B39A-8A0586B81AEF}" srcId="{64FF0DFE-8CF5-4E29-B495-97D147506AAC}" destId="{551FE65D-8760-4764-BD83-A8067C02AE40}" srcOrd="3" destOrd="0" parTransId="{543FC0D4-1D93-48D3-8307-38DC9606F173}" sibTransId="{3674A806-D8EE-4DE8-883B-19138DC5101B}"/>
    <dgm:cxn modelId="{9E472A39-13B7-43C4-A1CF-F53E05EE80CA}" srcId="{64FF0DFE-8CF5-4E29-B495-97D147506AAC}" destId="{86E4F749-FF51-4593-AF32-2EB6082FAFC3}" srcOrd="1" destOrd="0" parTransId="{237F5C19-F4D8-4C5E-A39B-3E136E32BAB3}" sibTransId="{6A74B7A1-F1DA-40FF-9EE8-20DA4D9C9DF6}"/>
    <dgm:cxn modelId="{D276263D-3163-47A7-8107-9E4855F787D4}" srcId="{51B5CB43-24DF-4D8F-9549-BF0C4A048521}" destId="{18FAD2B7-EE69-4755-B3E7-59E83ED7EEAE}" srcOrd="0" destOrd="0" parTransId="{FD6228A9-DF3B-420D-B155-3ADBBA5DFE9B}" sibTransId="{B2F6AD1C-A954-4293-A490-A47627F13204}"/>
    <dgm:cxn modelId="{6E38465C-01BC-412C-A4F6-C6140C1602BB}" type="presOf" srcId="{62ABCCBE-D01E-4FE5-B07F-2FF019CD59B7}" destId="{7E55F245-A35C-49EA-A9CB-543CD22AE39A}" srcOrd="0" destOrd="0" presId="urn:microsoft.com/office/officeart/2005/8/layout/process4"/>
    <dgm:cxn modelId="{F7E05056-A076-4270-A452-61AEACCBE3B9}" type="presOf" srcId="{551FE65D-8760-4764-BD83-A8067C02AE40}" destId="{B74C672A-8A05-47FE-83FC-4418FF54885F}" srcOrd="0" destOrd="0" presId="urn:microsoft.com/office/officeart/2005/8/layout/process4"/>
    <dgm:cxn modelId="{E9A98B56-A1B4-4710-B20A-194874EEC451}" srcId="{64FF0DFE-8CF5-4E29-B495-97D147506AAC}" destId="{51B5CB43-24DF-4D8F-9549-BF0C4A048521}" srcOrd="2" destOrd="0" parTransId="{9EFB4A4F-4DB7-4B53-B379-97265732BC94}" sibTransId="{A4BA71C2-E8F8-4B26-87B6-91270A77BD1C}"/>
    <dgm:cxn modelId="{786ADC56-B2A8-4826-8C2A-C8BC7E72C8A4}" srcId="{551FE65D-8760-4764-BD83-A8067C02AE40}" destId="{4D1245E1-E436-431D-B0E5-C3BC7A55E6A5}" srcOrd="0" destOrd="0" parTransId="{98D6AC1C-58AE-49B6-8242-88692C5DC45B}" sibTransId="{FC9A84A2-A4C7-436D-ABA8-5750B11263AD}"/>
    <dgm:cxn modelId="{32F51281-AE83-425D-B8F7-2E1B83D5A787}" type="presOf" srcId="{1069C578-2E56-4056-84D0-B3EC5D1341A6}" destId="{96843E45-E836-4F55-BA2D-182BF54869D6}" srcOrd="0" destOrd="0" presId="urn:microsoft.com/office/officeart/2005/8/layout/process4"/>
    <dgm:cxn modelId="{49364DAB-8DD2-42D5-9F29-ADC3F3730E8C}" type="presOf" srcId="{86E4F749-FF51-4593-AF32-2EB6082FAFC3}" destId="{9F20ABAC-7231-4F40-8D67-CCCD454444A9}" srcOrd="1" destOrd="0" presId="urn:microsoft.com/office/officeart/2005/8/layout/process4"/>
    <dgm:cxn modelId="{FC1B79BC-33D2-44F2-8A46-D7B7ED048B7E}" type="presOf" srcId="{51B5CB43-24DF-4D8F-9549-BF0C4A048521}" destId="{4B3A6DD5-9695-4F43-8CC8-6B6C7548C4CD}" srcOrd="0" destOrd="0" presId="urn:microsoft.com/office/officeart/2005/8/layout/process4"/>
    <dgm:cxn modelId="{5DDA15C4-0D55-4B35-8351-4E37B694D819}" type="presOf" srcId="{51B5CB43-24DF-4D8F-9549-BF0C4A048521}" destId="{7C12CB49-39E5-473B-9075-4A535303E622}" srcOrd="1" destOrd="0" presId="urn:microsoft.com/office/officeart/2005/8/layout/process4"/>
    <dgm:cxn modelId="{7EE863C5-6B73-4ECE-A5D4-349245866E08}" srcId="{62ABCCBE-D01E-4FE5-B07F-2FF019CD59B7}" destId="{0496D952-421E-40E6-9F63-3477CE3FFB12}" srcOrd="0" destOrd="0" parTransId="{28781AA2-6B5B-4D02-915C-0A4A17D73FEC}" sibTransId="{BB4A53F8-37D9-4A40-9CD2-92AE21540F44}"/>
    <dgm:cxn modelId="{CE397BC7-9B68-462F-8CE4-D12351E24C0F}" type="presOf" srcId="{4D1245E1-E436-431D-B0E5-C3BC7A55E6A5}" destId="{9FAC9654-E3D4-4573-8601-C4BE613A00B5}" srcOrd="0" destOrd="0" presId="urn:microsoft.com/office/officeart/2005/8/layout/process4"/>
    <dgm:cxn modelId="{1DC759CF-4B79-479D-BA67-6240F3CC58EB}" type="presOf" srcId="{86E4F749-FF51-4593-AF32-2EB6082FAFC3}" destId="{88C5A37A-F744-4525-9075-039946DB63C9}" srcOrd="0" destOrd="0" presId="urn:microsoft.com/office/officeart/2005/8/layout/process4"/>
    <dgm:cxn modelId="{19660AD0-CEF8-4DD0-B93C-275A6325CB91}" type="presOf" srcId="{18FAD2B7-EE69-4755-B3E7-59E83ED7EEAE}" destId="{13576054-8A2E-4AA0-A45D-47601E277C17}" srcOrd="0" destOrd="0" presId="urn:microsoft.com/office/officeart/2005/8/layout/process4"/>
    <dgm:cxn modelId="{C8A6E7D7-328C-433D-AF1D-77672AE2CE3B}" srcId="{86E4F749-FF51-4593-AF32-2EB6082FAFC3}" destId="{1069C578-2E56-4056-84D0-B3EC5D1341A6}" srcOrd="0" destOrd="0" parTransId="{2E0B6C69-B54B-486B-A4D4-F8B8C7B5BC67}" sibTransId="{A8B85E15-4E9A-485E-989F-091D3510A21F}"/>
    <dgm:cxn modelId="{0E4A1DDB-3590-4257-B9E0-19D70E8C936F}" type="presOf" srcId="{551FE65D-8760-4764-BD83-A8067C02AE40}" destId="{98094A16-31FB-4916-84EB-120B4B84EAC4}" srcOrd="1" destOrd="0" presId="urn:microsoft.com/office/officeart/2005/8/layout/process4"/>
    <dgm:cxn modelId="{AD0CBA19-1848-4826-90F6-A912217B9B42}" type="presParOf" srcId="{344AACAC-5B91-4604-AD26-7D4A53784868}" destId="{CCD588A4-9351-4832-89F0-F0402175BB65}" srcOrd="0" destOrd="0" presId="urn:microsoft.com/office/officeart/2005/8/layout/process4"/>
    <dgm:cxn modelId="{CA832275-F250-4577-B793-6C4CAF25AFE4}" type="presParOf" srcId="{CCD588A4-9351-4832-89F0-F0402175BB65}" destId="{B74C672A-8A05-47FE-83FC-4418FF54885F}" srcOrd="0" destOrd="0" presId="urn:microsoft.com/office/officeart/2005/8/layout/process4"/>
    <dgm:cxn modelId="{D5BB108B-2432-4BA6-A522-535D6C511576}" type="presParOf" srcId="{CCD588A4-9351-4832-89F0-F0402175BB65}" destId="{98094A16-31FB-4916-84EB-120B4B84EAC4}" srcOrd="1" destOrd="0" presId="urn:microsoft.com/office/officeart/2005/8/layout/process4"/>
    <dgm:cxn modelId="{9CDC8367-42D1-4D61-AC34-981418C65554}" type="presParOf" srcId="{CCD588A4-9351-4832-89F0-F0402175BB65}" destId="{B6CD8B3C-D8E1-4027-B4D3-1744002121D7}" srcOrd="2" destOrd="0" presId="urn:microsoft.com/office/officeart/2005/8/layout/process4"/>
    <dgm:cxn modelId="{B8930AD8-95BE-40D9-817F-F55488C210FA}" type="presParOf" srcId="{B6CD8B3C-D8E1-4027-B4D3-1744002121D7}" destId="{9FAC9654-E3D4-4573-8601-C4BE613A00B5}" srcOrd="0" destOrd="0" presId="urn:microsoft.com/office/officeart/2005/8/layout/process4"/>
    <dgm:cxn modelId="{D3B02115-3D29-4483-BAE4-504AD56E8909}" type="presParOf" srcId="{344AACAC-5B91-4604-AD26-7D4A53784868}" destId="{A59FABB0-7657-4F9C-B9CE-8A5CFEC7AC8F}" srcOrd="1" destOrd="0" presId="urn:microsoft.com/office/officeart/2005/8/layout/process4"/>
    <dgm:cxn modelId="{65FF6115-8997-4F8A-B48D-390FD2A58D9B}" type="presParOf" srcId="{344AACAC-5B91-4604-AD26-7D4A53784868}" destId="{5A18B3FD-ECF8-4FB6-BFBB-01DD2C518219}" srcOrd="2" destOrd="0" presId="urn:microsoft.com/office/officeart/2005/8/layout/process4"/>
    <dgm:cxn modelId="{9750E0D0-266E-4723-85E7-266AA18D287D}" type="presParOf" srcId="{5A18B3FD-ECF8-4FB6-BFBB-01DD2C518219}" destId="{4B3A6DD5-9695-4F43-8CC8-6B6C7548C4CD}" srcOrd="0" destOrd="0" presId="urn:microsoft.com/office/officeart/2005/8/layout/process4"/>
    <dgm:cxn modelId="{BDE7CFB2-BAF9-49BA-B4CE-C0DBC748C23B}" type="presParOf" srcId="{5A18B3FD-ECF8-4FB6-BFBB-01DD2C518219}" destId="{7C12CB49-39E5-473B-9075-4A535303E622}" srcOrd="1" destOrd="0" presId="urn:microsoft.com/office/officeart/2005/8/layout/process4"/>
    <dgm:cxn modelId="{E6CFEFB8-2839-4C27-BC28-D817845197E7}" type="presParOf" srcId="{5A18B3FD-ECF8-4FB6-BFBB-01DD2C518219}" destId="{C1AB2BE5-C8D5-4A3F-AE5B-4120C5E07329}" srcOrd="2" destOrd="0" presId="urn:microsoft.com/office/officeart/2005/8/layout/process4"/>
    <dgm:cxn modelId="{853D1A59-5353-4AC9-8B1B-558552346C0B}" type="presParOf" srcId="{C1AB2BE5-C8D5-4A3F-AE5B-4120C5E07329}" destId="{13576054-8A2E-4AA0-A45D-47601E277C17}" srcOrd="0" destOrd="0" presId="urn:microsoft.com/office/officeart/2005/8/layout/process4"/>
    <dgm:cxn modelId="{FA8F71F6-12B5-4951-B517-A07300E8FB84}" type="presParOf" srcId="{344AACAC-5B91-4604-AD26-7D4A53784868}" destId="{10AEB75E-92CF-4CB0-9879-4341DF05AAAF}" srcOrd="3" destOrd="0" presId="urn:microsoft.com/office/officeart/2005/8/layout/process4"/>
    <dgm:cxn modelId="{3BD7E87C-1DEC-4E3E-AEB8-6665E09D3470}" type="presParOf" srcId="{344AACAC-5B91-4604-AD26-7D4A53784868}" destId="{EA2AAACC-A0C8-4567-960E-0AD788354A31}" srcOrd="4" destOrd="0" presId="urn:microsoft.com/office/officeart/2005/8/layout/process4"/>
    <dgm:cxn modelId="{F526914D-60B1-4171-A03F-B481D7C3AD8B}" type="presParOf" srcId="{EA2AAACC-A0C8-4567-960E-0AD788354A31}" destId="{88C5A37A-F744-4525-9075-039946DB63C9}" srcOrd="0" destOrd="0" presId="urn:microsoft.com/office/officeart/2005/8/layout/process4"/>
    <dgm:cxn modelId="{C98F6F91-C935-43BF-AF95-480C6749F129}" type="presParOf" srcId="{EA2AAACC-A0C8-4567-960E-0AD788354A31}" destId="{9F20ABAC-7231-4F40-8D67-CCCD454444A9}" srcOrd="1" destOrd="0" presId="urn:microsoft.com/office/officeart/2005/8/layout/process4"/>
    <dgm:cxn modelId="{FD9386EA-2CDA-42EA-927C-278B2F6398EB}" type="presParOf" srcId="{EA2AAACC-A0C8-4567-960E-0AD788354A31}" destId="{8EC1C257-62C3-46FB-B39E-E6E3B567C02C}" srcOrd="2" destOrd="0" presId="urn:microsoft.com/office/officeart/2005/8/layout/process4"/>
    <dgm:cxn modelId="{7139CA8D-B472-46BC-A5CC-DD8060AC84DC}" type="presParOf" srcId="{8EC1C257-62C3-46FB-B39E-E6E3B567C02C}" destId="{96843E45-E836-4F55-BA2D-182BF54869D6}" srcOrd="0" destOrd="0" presId="urn:microsoft.com/office/officeart/2005/8/layout/process4"/>
    <dgm:cxn modelId="{521C191B-EC30-4D8A-BA26-68881515E389}" type="presParOf" srcId="{344AACAC-5B91-4604-AD26-7D4A53784868}" destId="{293178AE-4408-4B67-A375-E4028E8DF225}" srcOrd="5" destOrd="0" presId="urn:microsoft.com/office/officeart/2005/8/layout/process4"/>
    <dgm:cxn modelId="{E7EFDB75-C65C-4524-B3E2-BC889F2CE9F2}" type="presParOf" srcId="{344AACAC-5B91-4604-AD26-7D4A53784868}" destId="{69091852-4225-4331-9040-4708B22605DE}" srcOrd="6" destOrd="0" presId="urn:microsoft.com/office/officeart/2005/8/layout/process4"/>
    <dgm:cxn modelId="{1FA485B3-BA75-4751-A8F9-36FA835F42B6}" type="presParOf" srcId="{69091852-4225-4331-9040-4708B22605DE}" destId="{7E55F245-A35C-49EA-A9CB-543CD22AE39A}" srcOrd="0" destOrd="0" presId="urn:microsoft.com/office/officeart/2005/8/layout/process4"/>
    <dgm:cxn modelId="{6EDD76DD-7BCC-47D9-99CE-ACFDA0E3108D}" type="presParOf" srcId="{69091852-4225-4331-9040-4708B22605DE}" destId="{8D823AAD-AE4A-4DAC-B3A8-3AC8E5D36A1E}" srcOrd="1" destOrd="0" presId="urn:microsoft.com/office/officeart/2005/8/layout/process4"/>
    <dgm:cxn modelId="{FDF1166D-0EF1-41F6-B3C2-F471EE12DD25}" type="presParOf" srcId="{69091852-4225-4331-9040-4708B22605DE}" destId="{62B02894-3033-4A6F-ADC8-74B496EF63F3}" srcOrd="2" destOrd="0" presId="urn:microsoft.com/office/officeart/2005/8/layout/process4"/>
    <dgm:cxn modelId="{6783B39F-0DCB-4C8D-9BEA-1F8741811318}" type="presParOf" srcId="{62B02894-3033-4A6F-ADC8-74B496EF63F3}" destId="{C00CA865-5818-4298-8F0B-0662139DC47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4FF0DFE-8CF5-4E29-B495-97D147506AAC}" type="doc">
      <dgm:prSet loTypeId="urn:microsoft.com/office/officeart/2005/8/layout/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62ABCCBE-D01E-4FE5-B07F-2FF019CD59B7}">
      <dgm:prSet phldrT="[文本]" custT="1"/>
      <dgm:spPr/>
      <dgm:t>
        <a:bodyPr/>
        <a:lstStyle/>
        <a:p>
          <a:r>
            <a:rPr lang="zh-CN" altLang="en-US" sz="1600" b="1" dirty="0"/>
            <a:t>监管合规</a:t>
          </a:r>
        </a:p>
      </dgm:t>
    </dgm:pt>
    <dgm:pt modelId="{13397A50-88AF-4E09-BD39-C5DCC638826C}" cxnId="{F6158A2E-E624-433A-881B-3CB6E0FDDC28}" type="parTrans">
      <dgm:prSet/>
      <dgm:spPr/>
      <dgm:t>
        <a:bodyPr/>
        <a:lstStyle/>
        <a:p>
          <a:endParaRPr lang="zh-CN" altLang="en-US" sz="1200"/>
        </a:p>
      </dgm:t>
    </dgm:pt>
    <dgm:pt modelId="{16FAC1A3-0BE1-43E6-8E9C-0B460251E3CD}" cxnId="{F6158A2E-E624-433A-881B-3CB6E0FDDC28}" type="sibTrans">
      <dgm:prSet/>
      <dgm:spPr/>
      <dgm:t>
        <a:bodyPr/>
        <a:lstStyle/>
        <a:p>
          <a:endParaRPr lang="zh-CN" altLang="en-US" sz="1200"/>
        </a:p>
      </dgm:t>
    </dgm:pt>
    <dgm:pt modelId="{86E4F749-FF51-4593-AF32-2EB6082FAFC3}">
      <dgm:prSet phldrT="[文本]" custT="1"/>
      <dgm:spPr/>
      <dgm:t>
        <a:bodyPr/>
        <a:lstStyle/>
        <a:p>
          <a:r>
            <a:rPr lang="zh-CN" altLang="en-US" sz="1400" b="1" dirty="0"/>
            <a:t>合规洞察</a:t>
          </a:r>
        </a:p>
      </dgm:t>
    </dgm:pt>
    <dgm:pt modelId="{237F5C19-F4D8-4C5E-A39B-3E136E32BAB3}" cxnId="{9E472A39-13B7-43C4-A1CF-F53E05EE80CA}" type="parTrans">
      <dgm:prSet/>
      <dgm:spPr/>
      <dgm:t>
        <a:bodyPr/>
        <a:lstStyle/>
        <a:p>
          <a:endParaRPr lang="zh-CN" altLang="en-US" sz="1200"/>
        </a:p>
      </dgm:t>
    </dgm:pt>
    <dgm:pt modelId="{6A74B7A1-F1DA-40FF-9EE8-20DA4D9C9DF6}" cxnId="{9E472A39-13B7-43C4-A1CF-F53E05EE80CA}" type="sibTrans">
      <dgm:prSet/>
      <dgm:spPr/>
      <dgm:t>
        <a:bodyPr/>
        <a:lstStyle/>
        <a:p>
          <a:endParaRPr lang="zh-CN" altLang="en-US" sz="1200"/>
        </a:p>
      </dgm:t>
    </dgm:pt>
    <dgm:pt modelId="{51B5CB43-24DF-4D8F-9549-BF0C4A048521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销项管控</a:t>
          </a:r>
        </a:p>
      </dgm:t>
    </dgm:pt>
    <dgm:pt modelId="{9EFB4A4F-4DB7-4B53-B379-97265732BC94}" cxnId="{E9A98B56-A1B4-4710-B20A-194874EEC451}" type="parTrans">
      <dgm:prSet/>
      <dgm:spPr/>
      <dgm:t>
        <a:bodyPr/>
        <a:lstStyle/>
        <a:p>
          <a:endParaRPr lang="zh-CN" altLang="en-US" sz="1200"/>
        </a:p>
      </dgm:t>
    </dgm:pt>
    <dgm:pt modelId="{A4BA71C2-E8F8-4B26-87B6-91270A77BD1C}" cxnId="{E9A98B56-A1B4-4710-B20A-194874EEC451}" type="sibTrans">
      <dgm:prSet/>
      <dgm:spPr/>
      <dgm:t>
        <a:bodyPr/>
        <a:lstStyle/>
        <a:p>
          <a:endParaRPr lang="zh-CN" altLang="en-US" sz="1200"/>
        </a:p>
      </dgm:t>
    </dgm:pt>
    <dgm:pt modelId="{551FE65D-8760-4764-BD83-A8067C02AE40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i="0" kern="1200" dirty="0">
              <a:latin typeface="DengXian"/>
              <a:ea typeface="DengXian" panose="02010600030101010101" pitchFamily="2" charset="-122"/>
              <a:cs typeface="+mn-cs"/>
            </a:rPr>
            <a:t>进项管控</a:t>
          </a:r>
        </a:p>
      </dgm:t>
    </dgm:pt>
    <dgm:pt modelId="{543FC0D4-1D93-48D3-8307-38DC9606F173}" cxnId="{401D1B30-3A65-49E1-B39A-8A0586B81AEF}" type="parTrans">
      <dgm:prSet/>
      <dgm:spPr/>
      <dgm:t>
        <a:bodyPr/>
        <a:lstStyle/>
        <a:p>
          <a:endParaRPr lang="zh-CN" altLang="en-US" sz="1200"/>
        </a:p>
      </dgm:t>
    </dgm:pt>
    <dgm:pt modelId="{3674A806-D8EE-4DE8-883B-19138DC5101B}" cxnId="{401D1B30-3A65-49E1-B39A-8A0586B81AEF}" type="sibTrans">
      <dgm:prSet/>
      <dgm:spPr/>
      <dgm:t>
        <a:bodyPr/>
        <a:lstStyle/>
        <a:p>
          <a:endParaRPr lang="zh-CN" altLang="en-US" sz="1200"/>
        </a:p>
      </dgm:t>
    </dgm:pt>
    <dgm:pt modelId="{CF038644-0D95-4CF3-9B4E-7EA1B716AA4D}">
      <dgm:prSet phldrT="[文本]" custT="1"/>
      <dgm:spPr/>
      <dgm:t>
        <a:bodyPr/>
        <a:lstStyle/>
        <a:p>
          <a:endParaRPr lang="zh-CN" altLang="en-US" sz="1600" b="1" dirty="0"/>
        </a:p>
      </dgm:t>
    </dgm:pt>
    <dgm:pt modelId="{53F28223-1681-4D4C-A6B5-EB7CFBA5EE8D}" cxnId="{A7A4B40C-7C28-4EB6-AFC5-04B43753CA13}" type="parTrans">
      <dgm:prSet/>
      <dgm:spPr/>
      <dgm:t>
        <a:bodyPr/>
        <a:lstStyle/>
        <a:p>
          <a:endParaRPr lang="zh-CN" altLang="en-US"/>
        </a:p>
      </dgm:t>
    </dgm:pt>
    <dgm:pt modelId="{CEF65D77-DBAF-4D5A-A280-32198ACAD303}" cxnId="{A7A4B40C-7C28-4EB6-AFC5-04B43753CA13}" type="sibTrans">
      <dgm:prSet/>
      <dgm:spPr/>
      <dgm:t>
        <a:bodyPr/>
        <a:lstStyle/>
        <a:p>
          <a:endParaRPr lang="zh-CN" altLang="en-US"/>
        </a:p>
      </dgm:t>
    </dgm:pt>
    <dgm:pt modelId="{B02BE4F6-89AB-40D1-A2C2-48CC9C707802}">
      <dgm:prSet phldrT="[文本]" custT="1"/>
      <dgm:spPr/>
      <dgm:t>
        <a:bodyPr/>
        <a:lstStyle/>
        <a:p>
          <a:endParaRPr lang="zh-CN" altLang="en-US" sz="1400" dirty="0"/>
        </a:p>
      </dgm:t>
    </dgm:pt>
    <dgm:pt modelId="{589AC6DD-EE6F-4D65-B6AD-1756F108D8E6}" cxnId="{76CA6306-34DC-4387-AF89-9E52EC3D81CC}" type="parTrans">
      <dgm:prSet/>
      <dgm:spPr/>
      <dgm:t>
        <a:bodyPr/>
        <a:lstStyle/>
        <a:p>
          <a:endParaRPr lang="zh-CN" altLang="en-US"/>
        </a:p>
      </dgm:t>
    </dgm:pt>
    <dgm:pt modelId="{0F65D9B8-F8C8-41D5-8BE2-158ED786BBF9}" cxnId="{76CA6306-34DC-4387-AF89-9E52EC3D81CC}" type="sibTrans">
      <dgm:prSet/>
      <dgm:spPr/>
      <dgm:t>
        <a:bodyPr/>
        <a:lstStyle/>
        <a:p>
          <a:endParaRPr lang="zh-CN" altLang="en-US"/>
        </a:p>
      </dgm:t>
    </dgm:pt>
    <dgm:pt modelId="{BB18B57F-413C-4E29-8C6B-2CD6CBD84E02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latin typeface="DengXian"/>
            <a:ea typeface="DengXian" panose="02010600030101010101" pitchFamily="2" charset="-122"/>
            <a:cs typeface="+mn-cs"/>
          </a:endParaRPr>
        </a:p>
      </dgm:t>
    </dgm:pt>
    <dgm:pt modelId="{7CB223D8-CD8A-4BB8-ACA7-B2FE5C5CF008}" cxnId="{BB2B46B2-BB13-4BED-8143-18D4DC66690A}" type="parTrans">
      <dgm:prSet/>
      <dgm:spPr/>
      <dgm:t>
        <a:bodyPr/>
        <a:lstStyle/>
        <a:p>
          <a:endParaRPr lang="zh-CN" altLang="en-US"/>
        </a:p>
      </dgm:t>
    </dgm:pt>
    <dgm:pt modelId="{AAA0C9A8-CEE6-417E-88D9-0C2BA73C96C2}" cxnId="{BB2B46B2-BB13-4BED-8143-18D4DC66690A}" type="sibTrans">
      <dgm:prSet/>
      <dgm:spPr/>
      <dgm:t>
        <a:bodyPr/>
        <a:lstStyle/>
        <a:p>
          <a:endParaRPr lang="zh-CN" altLang="en-US"/>
        </a:p>
      </dgm:t>
    </dgm:pt>
    <dgm:pt modelId="{B2B5D1C9-3373-4FB3-AB6D-EA3FEDD2ACB7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latin typeface="DengXian"/>
            <a:ea typeface="DengXian" panose="02010600030101010101" pitchFamily="2" charset="-122"/>
            <a:cs typeface="+mn-cs"/>
          </a:endParaRPr>
        </a:p>
      </dgm:t>
    </dgm:pt>
    <dgm:pt modelId="{7BDFE66F-F4B1-4F8E-9D1B-E125F6F22E18}" cxnId="{7BF94E36-D777-44AA-BF46-733DAA50D875}" type="parTrans">
      <dgm:prSet/>
      <dgm:spPr/>
      <dgm:t>
        <a:bodyPr/>
        <a:lstStyle/>
        <a:p>
          <a:endParaRPr lang="zh-CN" altLang="en-US"/>
        </a:p>
      </dgm:t>
    </dgm:pt>
    <dgm:pt modelId="{46A41374-65F9-498F-8113-00EFFB169864}" cxnId="{7BF94E36-D777-44AA-BF46-733DAA50D875}" type="sibTrans">
      <dgm:prSet/>
      <dgm:spPr/>
      <dgm:t>
        <a:bodyPr/>
        <a:lstStyle/>
        <a:p>
          <a:endParaRPr lang="zh-CN" altLang="en-US"/>
        </a:p>
      </dgm:t>
    </dgm:pt>
    <dgm:pt modelId="{344AACAC-5B91-4604-AD26-7D4A53784868}" type="pres">
      <dgm:prSet presAssocID="{64FF0DFE-8CF5-4E29-B495-97D147506AAC}" presName="Name0" presStyleCnt="0">
        <dgm:presLayoutVars>
          <dgm:dir/>
          <dgm:animLvl val="lvl"/>
          <dgm:resizeHandles val="exact"/>
        </dgm:presLayoutVars>
      </dgm:prSet>
      <dgm:spPr/>
    </dgm:pt>
    <dgm:pt modelId="{E1686BC2-FC8F-45FE-9A0D-1383273DB30C}" type="pres">
      <dgm:prSet presAssocID="{551FE65D-8760-4764-BD83-A8067C02AE40}" presName="boxAndChildren" presStyleCnt="0"/>
      <dgm:spPr/>
    </dgm:pt>
    <dgm:pt modelId="{6637512C-5EDD-4FCD-8906-A5870FA8A62B}" type="pres">
      <dgm:prSet presAssocID="{551FE65D-8760-4764-BD83-A8067C02AE40}" presName="parentTextBox" presStyleLbl="node1" presStyleIdx="0" presStyleCnt="4"/>
      <dgm:spPr/>
    </dgm:pt>
    <dgm:pt modelId="{6A3F5507-172B-4C00-B6B4-431035794F23}" type="pres">
      <dgm:prSet presAssocID="{551FE65D-8760-4764-BD83-A8067C02AE40}" presName="entireBox" presStyleLbl="node1" presStyleIdx="0" presStyleCnt="4"/>
      <dgm:spPr/>
    </dgm:pt>
    <dgm:pt modelId="{D166F628-6CAB-47B9-888B-4B7944D15F13}" type="pres">
      <dgm:prSet presAssocID="{551FE65D-8760-4764-BD83-A8067C02AE40}" presName="descendantBox" presStyleCnt="0"/>
      <dgm:spPr/>
    </dgm:pt>
    <dgm:pt modelId="{45A381A1-A665-4BD6-897B-2231B8C5F0DD}" type="pres">
      <dgm:prSet presAssocID="{B2B5D1C9-3373-4FB3-AB6D-EA3FEDD2ACB7}" presName="childTextBox" presStyleLbl="fgAccFollowNode1" presStyleIdx="0" presStyleCnt="4">
        <dgm:presLayoutVars>
          <dgm:bulletEnabled val="1"/>
        </dgm:presLayoutVars>
      </dgm:prSet>
      <dgm:spPr/>
    </dgm:pt>
    <dgm:pt modelId="{CE37AD4E-ADB5-4F03-A21B-E93D76975966}" type="pres">
      <dgm:prSet presAssocID="{A4BA71C2-E8F8-4B26-87B6-91270A77BD1C}" presName="sp" presStyleCnt="0"/>
      <dgm:spPr/>
    </dgm:pt>
    <dgm:pt modelId="{8C33474A-AD92-431E-B866-99D647CDE7CE}" type="pres">
      <dgm:prSet presAssocID="{51B5CB43-24DF-4D8F-9549-BF0C4A048521}" presName="arrowAndChildren" presStyleCnt="0"/>
      <dgm:spPr/>
    </dgm:pt>
    <dgm:pt modelId="{1B35CA5F-6E03-4C72-BEB7-7083AD1359DC}" type="pres">
      <dgm:prSet presAssocID="{51B5CB43-24DF-4D8F-9549-BF0C4A048521}" presName="parentTextArrow" presStyleLbl="node1" presStyleIdx="0" presStyleCnt="4"/>
      <dgm:spPr/>
    </dgm:pt>
    <dgm:pt modelId="{26C12771-2D91-42E5-B44D-B3E7163AF2F8}" type="pres">
      <dgm:prSet presAssocID="{51B5CB43-24DF-4D8F-9549-BF0C4A048521}" presName="arrow" presStyleLbl="node1" presStyleIdx="1" presStyleCnt="4"/>
      <dgm:spPr/>
    </dgm:pt>
    <dgm:pt modelId="{3F43979B-9F4A-418F-869C-722FFB9BE402}" type="pres">
      <dgm:prSet presAssocID="{51B5CB43-24DF-4D8F-9549-BF0C4A048521}" presName="descendantArrow" presStyleCnt="0"/>
      <dgm:spPr/>
    </dgm:pt>
    <dgm:pt modelId="{4E801F76-815B-4E3B-AE32-BFFDF04BAEAF}" type="pres">
      <dgm:prSet presAssocID="{BB18B57F-413C-4E29-8C6B-2CD6CBD84E02}" presName="childTextArrow" presStyleLbl="fgAccFollowNode1" presStyleIdx="1" presStyleCnt="4">
        <dgm:presLayoutVars>
          <dgm:bulletEnabled val="1"/>
        </dgm:presLayoutVars>
      </dgm:prSet>
      <dgm:spPr/>
    </dgm:pt>
    <dgm:pt modelId="{E1E68393-35DC-4255-9919-0F396BBAF978}" type="pres">
      <dgm:prSet presAssocID="{6A74B7A1-F1DA-40FF-9EE8-20DA4D9C9DF6}" presName="sp" presStyleCnt="0"/>
      <dgm:spPr/>
    </dgm:pt>
    <dgm:pt modelId="{E2BBF292-2AFD-4167-B738-3DAF04031E3A}" type="pres">
      <dgm:prSet presAssocID="{86E4F749-FF51-4593-AF32-2EB6082FAFC3}" presName="arrowAndChildren" presStyleCnt="0"/>
      <dgm:spPr/>
    </dgm:pt>
    <dgm:pt modelId="{10441DA3-5453-4B11-A2DD-E5F727649BD9}" type="pres">
      <dgm:prSet presAssocID="{86E4F749-FF51-4593-AF32-2EB6082FAFC3}" presName="parentTextArrow" presStyleLbl="node1" presStyleIdx="1" presStyleCnt="4"/>
      <dgm:spPr/>
    </dgm:pt>
    <dgm:pt modelId="{C1E8969D-2D15-4B62-9FCE-F96F5B836AF8}" type="pres">
      <dgm:prSet presAssocID="{86E4F749-FF51-4593-AF32-2EB6082FAFC3}" presName="arrow" presStyleLbl="node1" presStyleIdx="2" presStyleCnt="4"/>
      <dgm:spPr/>
    </dgm:pt>
    <dgm:pt modelId="{A735B7AF-D4AE-4218-B151-C4CA396FA9F5}" type="pres">
      <dgm:prSet presAssocID="{86E4F749-FF51-4593-AF32-2EB6082FAFC3}" presName="descendantArrow" presStyleCnt="0"/>
      <dgm:spPr/>
    </dgm:pt>
    <dgm:pt modelId="{A7173088-8929-49CD-A832-1101F53D8C37}" type="pres">
      <dgm:prSet presAssocID="{B02BE4F6-89AB-40D1-A2C2-48CC9C707802}" presName="childTextArrow" presStyleLbl="fgAccFollowNode1" presStyleIdx="2" presStyleCnt="4">
        <dgm:presLayoutVars>
          <dgm:bulletEnabled val="1"/>
        </dgm:presLayoutVars>
      </dgm:prSet>
      <dgm:spPr/>
    </dgm:pt>
    <dgm:pt modelId="{C6F88F15-7AFB-475F-9876-90308B1F8D71}" type="pres">
      <dgm:prSet presAssocID="{16FAC1A3-0BE1-43E6-8E9C-0B460251E3CD}" presName="sp" presStyleCnt="0"/>
      <dgm:spPr/>
    </dgm:pt>
    <dgm:pt modelId="{2961314C-2B50-4CB6-BF5C-E2D1C254749C}" type="pres">
      <dgm:prSet presAssocID="{62ABCCBE-D01E-4FE5-B07F-2FF019CD59B7}" presName="arrowAndChildren" presStyleCnt="0"/>
      <dgm:spPr/>
    </dgm:pt>
    <dgm:pt modelId="{15A3FE5A-6B44-4D50-9F99-7CDB747F48EC}" type="pres">
      <dgm:prSet presAssocID="{62ABCCBE-D01E-4FE5-B07F-2FF019CD59B7}" presName="parentTextArrow" presStyleLbl="node1" presStyleIdx="2" presStyleCnt="4"/>
      <dgm:spPr/>
    </dgm:pt>
    <dgm:pt modelId="{53C8F3C6-5798-473D-9678-6815F5991E64}" type="pres">
      <dgm:prSet presAssocID="{62ABCCBE-D01E-4FE5-B07F-2FF019CD59B7}" presName="arrow" presStyleLbl="node1" presStyleIdx="3" presStyleCnt="4" custLinFactNeighborX="8112" custLinFactNeighborY="-787"/>
      <dgm:spPr/>
    </dgm:pt>
    <dgm:pt modelId="{FB621230-D6BD-4D5E-A39D-AFF80110073E}" type="pres">
      <dgm:prSet presAssocID="{62ABCCBE-D01E-4FE5-B07F-2FF019CD59B7}" presName="descendantArrow" presStyleCnt="0"/>
      <dgm:spPr/>
    </dgm:pt>
    <dgm:pt modelId="{CBB80420-F055-48BF-94C1-2CBB7A7371B2}" type="pres">
      <dgm:prSet presAssocID="{CF038644-0D95-4CF3-9B4E-7EA1B716AA4D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76CA6306-34DC-4387-AF89-9E52EC3D81CC}" srcId="{86E4F749-FF51-4593-AF32-2EB6082FAFC3}" destId="{B02BE4F6-89AB-40D1-A2C2-48CC9C707802}" srcOrd="0" destOrd="0" parTransId="{589AC6DD-EE6F-4D65-B6AD-1756F108D8E6}" sibTransId="{0F65D9B8-F8C8-41D5-8BE2-158ED786BBF9}"/>
    <dgm:cxn modelId="{A7A4B40C-7C28-4EB6-AFC5-04B43753CA13}" srcId="{62ABCCBE-D01E-4FE5-B07F-2FF019CD59B7}" destId="{CF038644-0D95-4CF3-9B4E-7EA1B716AA4D}" srcOrd="0" destOrd="0" parTransId="{53F28223-1681-4D4C-A6B5-EB7CFBA5EE8D}" sibTransId="{CEF65D77-DBAF-4D5A-A280-32198ACAD303}"/>
    <dgm:cxn modelId="{47F8150E-424E-4E8D-9A59-99B511FA3457}" type="presOf" srcId="{551FE65D-8760-4764-BD83-A8067C02AE40}" destId="{6A3F5507-172B-4C00-B6B4-431035794F23}" srcOrd="1" destOrd="0" presId="urn:microsoft.com/office/officeart/2005/8/layout/process4"/>
    <dgm:cxn modelId="{A72CCC14-1C0F-4CB0-95C0-B5A21FC5BA90}" type="presOf" srcId="{64FF0DFE-8CF5-4E29-B495-97D147506AAC}" destId="{344AACAC-5B91-4604-AD26-7D4A53784868}" srcOrd="0" destOrd="0" presId="urn:microsoft.com/office/officeart/2005/8/layout/process4"/>
    <dgm:cxn modelId="{616B122E-42CD-4B62-A00B-EA4E95AB5E28}" type="presOf" srcId="{86E4F749-FF51-4593-AF32-2EB6082FAFC3}" destId="{10441DA3-5453-4B11-A2DD-E5F727649BD9}" srcOrd="0" destOrd="0" presId="urn:microsoft.com/office/officeart/2005/8/layout/process4"/>
    <dgm:cxn modelId="{F6158A2E-E624-433A-881B-3CB6E0FDDC28}" srcId="{64FF0DFE-8CF5-4E29-B495-97D147506AAC}" destId="{62ABCCBE-D01E-4FE5-B07F-2FF019CD59B7}" srcOrd="0" destOrd="0" parTransId="{13397A50-88AF-4E09-BD39-C5DCC638826C}" sibTransId="{16FAC1A3-0BE1-43E6-8E9C-0B460251E3CD}"/>
    <dgm:cxn modelId="{401D1B30-3A65-49E1-B39A-8A0586B81AEF}" srcId="{64FF0DFE-8CF5-4E29-B495-97D147506AAC}" destId="{551FE65D-8760-4764-BD83-A8067C02AE40}" srcOrd="3" destOrd="0" parTransId="{543FC0D4-1D93-48D3-8307-38DC9606F173}" sibTransId="{3674A806-D8EE-4DE8-883B-19138DC5101B}"/>
    <dgm:cxn modelId="{7BF94E36-D777-44AA-BF46-733DAA50D875}" srcId="{551FE65D-8760-4764-BD83-A8067C02AE40}" destId="{B2B5D1C9-3373-4FB3-AB6D-EA3FEDD2ACB7}" srcOrd="0" destOrd="0" parTransId="{7BDFE66F-F4B1-4F8E-9D1B-E125F6F22E18}" sibTransId="{46A41374-65F9-498F-8113-00EFFB169864}"/>
    <dgm:cxn modelId="{9E472A39-13B7-43C4-A1CF-F53E05EE80CA}" srcId="{64FF0DFE-8CF5-4E29-B495-97D147506AAC}" destId="{86E4F749-FF51-4593-AF32-2EB6082FAFC3}" srcOrd="1" destOrd="0" parTransId="{237F5C19-F4D8-4C5E-A39B-3E136E32BAB3}" sibTransId="{6A74B7A1-F1DA-40FF-9EE8-20DA4D9C9DF6}"/>
    <dgm:cxn modelId="{B3BA9339-5431-4354-A118-52278AA410EA}" type="presOf" srcId="{62ABCCBE-D01E-4FE5-B07F-2FF019CD59B7}" destId="{15A3FE5A-6B44-4D50-9F99-7CDB747F48EC}" srcOrd="0" destOrd="0" presId="urn:microsoft.com/office/officeart/2005/8/layout/process4"/>
    <dgm:cxn modelId="{6C4E604A-9B3E-4DA7-8C93-2BDD52300876}" type="presOf" srcId="{51B5CB43-24DF-4D8F-9549-BF0C4A048521}" destId="{26C12771-2D91-42E5-B44D-B3E7163AF2F8}" srcOrd="1" destOrd="0" presId="urn:microsoft.com/office/officeart/2005/8/layout/process4"/>
    <dgm:cxn modelId="{068B2B54-0628-43FC-9A2A-45D390AED876}" type="presOf" srcId="{B2B5D1C9-3373-4FB3-AB6D-EA3FEDD2ACB7}" destId="{45A381A1-A665-4BD6-897B-2231B8C5F0DD}" srcOrd="0" destOrd="0" presId="urn:microsoft.com/office/officeart/2005/8/layout/process4"/>
    <dgm:cxn modelId="{B2A8B855-AC0C-4263-A662-BB0280B5AE3E}" type="presOf" srcId="{51B5CB43-24DF-4D8F-9549-BF0C4A048521}" destId="{1B35CA5F-6E03-4C72-BEB7-7083AD1359DC}" srcOrd="0" destOrd="0" presId="urn:microsoft.com/office/officeart/2005/8/layout/process4"/>
    <dgm:cxn modelId="{E9A98B56-A1B4-4710-B20A-194874EEC451}" srcId="{64FF0DFE-8CF5-4E29-B495-97D147506AAC}" destId="{51B5CB43-24DF-4D8F-9549-BF0C4A048521}" srcOrd="2" destOrd="0" parTransId="{9EFB4A4F-4DB7-4B53-B379-97265732BC94}" sibTransId="{A4BA71C2-E8F8-4B26-87B6-91270A77BD1C}"/>
    <dgm:cxn modelId="{18688F79-469A-401E-BB24-7524346C2A61}" type="presOf" srcId="{62ABCCBE-D01E-4FE5-B07F-2FF019CD59B7}" destId="{53C8F3C6-5798-473D-9678-6815F5991E64}" srcOrd="1" destOrd="0" presId="urn:microsoft.com/office/officeart/2005/8/layout/process4"/>
    <dgm:cxn modelId="{D45F61A9-8D35-4B70-89A2-132696DC02B1}" type="presOf" srcId="{86E4F749-FF51-4593-AF32-2EB6082FAFC3}" destId="{C1E8969D-2D15-4B62-9FCE-F96F5B836AF8}" srcOrd="1" destOrd="0" presId="urn:microsoft.com/office/officeart/2005/8/layout/process4"/>
    <dgm:cxn modelId="{C514D8AB-0DDB-47CA-9EEE-621CCE8779BE}" type="presOf" srcId="{BB18B57F-413C-4E29-8C6B-2CD6CBD84E02}" destId="{4E801F76-815B-4E3B-AE32-BFFDF04BAEAF}" srcOrd="0" destOrd="0" presId="urn:microsoft.com/office/officeart/2005/8/layout/process4"/>
    <dgm:cxn modelId="{BB2B46B2-BB13-4BED-8143-18D4DC66690A}" srcId="{51B5CB43-24DF-4D8F-9549-BF0C4A048521}" destId="{BB18B57F-413C-4E29-8C6B-2CD6CBD84E02}" srcOrd="0" destOrd="0" parTransId="{7CB223D8-CD8A-4BB8-ACA7-B2FE5C5CF008}" sibTransId="{AAA0C9A8-CEE6-417E-88D9-0C2BA73C96C2}"/>
    <dgm:cxn modelId="{E9161BD1-0693-4087-B97E-DDDB72F0B522}" type="presOf" srcId="{551FE65D-8760-4764-BD83-A8067C02AE40}" destId="{6637512C-5EDD-4FCD-8906-A5870FA8A62B}" srcOrd="0" destOrd="0" presId="urn:microsoft.com/office/officeart/2005/8/layout/process4"/>
    <dgm:cxn modelId="{039F02F7-B43C-44C6-B807-26448D96DA37}" type="presOf" srcId="{CF038644-0D95-4CF3-9B4E-7EA1B716AA4D}" destId="{CBB80420-F055-48BF-94C1-2CBB7A7371B2}" srcOrd="0" destOrd="0" presId="urn:microsoft.com/office/officeart/2005/8/layout/process4"/>
    <dgm:cxn modelId="{E9EF36F7-01F0-47C6-97B7-6473AA370C19}" type="presOf" srcId="{B02BE4F6-89AB-40D1-A2C2-48CC9C707802}" destId="{A7173088-8929-49CD-A832-1101F53D8C37}" srcOrd="0" destOrd="0" presId="urn:microsoft.com/office/officeart/2005/8/layout/process4"/>
    <dgm:cxn modelId="{6DC26A6F-68BE-4C32-A64B-2E855BA1F350}" type="presParOf" srcId="{344AACAC-5B91-4604-AD26-7D4A53784868}" destId="{E1686BC2-FC8F-45FE-9A0D-1383273DB30C}" srcOrd="0" destOrd="0" presId="urn:microsoft.com/office/officeart/2005/8/layout/process4"/>
    <dgm:cxn modelId="{1A497861-9317-450A-AC6D-8EB9A75B2806}" type="presParOf" srcId="{E1686BC2-FC8F-45FE-9A0D-1383273DB30C}" destId="{6637512C-5EDD-4FCD-8906-A5870FA8A62B}" srcOrd="0" destOrd="0" presId="urn:microsoft.com/office/officeart/2005/8/layout/process4"/>
    <dgm:cxn modelId="{7CCC6FD4-AF65-4EB5-834D-699E81C3890E}" type="presParOf" srcId="{E1686BC2-FC8F-45FE-9A0D-1383273DB30C}" destId="{6A3F5507-172B-4C00-B6B4-431035794F23}" srcOrd="1" destOrd="0" presId="urn:microsoft.com/office/officeart/2005/8/layout/process4"/>
    <dgm:cxn modelId="{8329C7FC-FFF4-490C-8482-8FFF1F043ABC}" type="presParOf" srcId="{E1686BC2-FC8F-45FE-9A0D-1383273DB30C}" destId="{D166F628-6CAB-47B9-888B-4B7944D15F13}" srcOrd="2" destOrd="0" presId="urn:microsoft.com/office/officeart/2005/8/layout/process4"/>
    <dgm:cxn modelId="{6FFEEE97-FB24-4C35-8EAB-2A2A713E8F76}" type="presParOf" srcId="{D166F628-6CAB-47B9-888B-4B7944D15F13}" destId="{45A381A1-A665-4BD6-897B-2231B8C5F0DD}" srcOrd="0" destOrd="0" presId="urn:microsoft.com/office/officeart/2005/8/layout/process4"/>
    <dgm:cxn modelId="{7C827A0D-4D0F-49BC-B68F-9CA56E3085FD}" type="presParOf" srcId="{344AACAC-5B91-4604-AD26-7D4A53784868}" destId="{CE37AD4E-ADB5-4F03-A21B-E93D76975966}" srcOrd="1" destOrd="0" presId="urn:microsoft.com/office/officeart/2005/8/layout/process4"/>
    <dgm:cxn modelId="{D1ECE642-4DCE-4635-A6E3-F777D427EBDA}" type="presParOf" srcId="{344AACAC-5B91-4604-AD26-7D4A53784868}" destId="{8C33474A-AD92-431E-B866-99D647CDE7CE}" srcOrd="2" destOrd="0" presId="urn:microsoft.com/office/officeart/2005/8/layout/process4"/>
    <dgm:cxn modelId="{6BC580B3-D3FA-432A-BAED-610DD11E2C59}" type="presParOf" srcId="{8C33474A-AD92-431E-B866-99D647CDE7CE}" destId="{1B35CA5F-6E03-4C72-BEB7-7083AD1359DC}" srcOrd="0" destOrd="0" presId="urn:microsoft.com/office/officeart/2005/8/layout/process4"/>
    <dgm:cxn modelId="{536EE1D4-5C83-43DC-B13E-E4033685BBF7}" type="presParOf" srcId="{8C33474A-AD92-431E-B866-99D647CDE7CE}" destId="{26C12771-2D91-42E5-B44D-B3E7163AF2F8}" srcOrd="1" destOrd="0" presId="urn:microsoft.com/office/officeart/2005/8/layout/process4"/>
    <dgm:cxn modelId="{8443AF2B-88F4-422C-A8B0-E3B77735AF94}" type="presParOf" srcId="{8C33474A-AD92-431E-B866-99D647CDE7CE}" destId="{3F43979B-9F4A-418F-869C-722FFB9BE402}" srcOrd="2" destOrd="0" presId="urn:microsoft.com/office/officeart/2005/8/layout/process4"/>
    <dgm:cxn modelId="{071BE20A-9528-43EA-B6A4-213CF5AE2E72}" type="presParOf" srcId="{3F43979B-9F4A-418F-869C-722FFB9BE402}" destId="{4E801F76-815B-4E3B-AE32-BFFDF04BAEAF}" srcOrd="0" destOrd="0" presId="urn:microsoft.com/office/officeart/2005/8/layout/process4"/>
    <dgm:cxn modelId="{00B727A6-340F-4827-ACD6-7F733AC6280F}" type="presParOf" srcId="{344AACAC-5B91-4604-AD26-7D4A53784868}" destId="{E1E68393-35DC-4255-9919-0F396BBAF978}" srcOrd="3" destOrd="0" presId="urn:microsoft.com/office/officeart/2005/8/layout/process4"/>
    <dgm:cxn modelId="{68F7975D-F74B-4792-9374-F7D73ED89F79}" type="presParOf" srcId="{344AACAC-5B91-4604-AD26-7D4A53784868}" destId="{E2BBF292-2AFD-4167-B738-3DAF04031E3A}" srcOrd="4" destOrd="0" presId="urn:microsoft.com/office/officeart/2005/8/layout/process4"/>
    <dgm:cxn modelId="{EA93FB98-33B0-4C29-9734-B01AA9575627}" type="presParOf" srcId="{E2BBF292-2AFD-4167-B738-3DAF04031E3A}" destId="{10441DA3-5453-4B11-A2DD-E5F727649BD9}" srcOrd="0" destOrd="0" presId="urn:microsoft.com/office/officeart/2005/8/layout/process4"/>
    <dgm:cxn modelId="{62820079-637B-4A78-9122-62048DC51F1D}" type="presParOf" srcId="{E2BBF292-2AFD-4167-B738-3DAF04031E3A}" destId="{C1E8969D-2D15-4B62-9FCE-F96F5B836AF8}" srcOrd="1" destOrd="0" presId="urn:microsoft.com/office/officeart/2005/8/layout/process4"/>
    <dgm:cxn modelId="{F63EC0E6-AD5E-4F8E-8789-C871978E457B}" type="presParOf" srcId="{E2BBF292-2AFD-4167-B738-3DAF04031E3A}" destId="{A735B7AF-D4AE-4218-B151-C4CA396FA9F5}" srcOrd="2" destOrd="0" presId="urn:microsoft.com/office/officeart/2005/8/layout/process4"/>
    <dgm:cxn modelId="{B5F18662-DBDA-40D0-9FBC-D83D030026A6}" type="presParOf" srcId="{A735B7AF-D4AE-4218-B151-C4CA396FA9F5}" destId="{A7173088-8929-49CD-A832-1101F53D8C37}" srcOrd="0" destOrd="0" presId="urn:microsoft.com/office/officeart/2005/8/layout/process4"/>
    <dgm:cxn modelId="{A85A1729-B3EC-4D6B-805F-5FDDB4FBED82}" type="presParOf" srcId="{344AACAC-5B91-4604-AD26-7D4A53784868}" destId="{C6F88F15-7AFB-475F-9876-90308B1F8D71}" srcOrd="5" destOrd="0" presId="urn:microsoft.com/office/officeart/2005/8/layout/process4"/>
    <dgm:cxn modelId="{5585EB96-20F3-475D-ACED-0D91832F0685}" type="presParOf" srcId="{344AACAC-5B91-4604-AD26-7D4A53784868}" destId="{2961314C-2B50-4CB6-BF5C-E2D1C254749C}" srcOrd="6" destOrd="0" presId="urn:microsoft.com/office/officeart/2005/8/layout/process4"/>
    <dgm:cxn modelId="{97D7BBD5-B757-41CA-BD79-55AAF9DCC6DA}" type="presParOf" srcId="{2961314C-2B50-4CB6-BF5C-E2D1C254749C}" destId="{15A3FE5A-6B44-4D50-9F99-7CDB747F48EC}" srcOrd="0" destOrd="0" presId="urn:microsoft.com/office/officeart/2005/8/layout/process4"/>
    <dgm:cxn modelId="{6F8296D0-BCDE-4AA5-96A7-3E79F46E66F7}" type="presParOf" srcId="{2961314C-2B50-4CB6-BF5C-E2D1C254749C}" destId="{53C8F3C6-5798-473D-9678-6815F5991E64}" srcOrd="1" destOrd="0" presId="urn:microsoft.com/office/officeart/2005/8/layout/process4"/>
    <dgm:cxn modelId="{08311210-7E31-49C1-A7BE-3C8E8CFF50BD}" type="presParOf" srcId="{2961314C-2B50-4CB6-BF5C-E2D1C254749C}" destId="{FB621230-D6BD-4D5E-A39D-AFF80110073E}" srcOrd="2" destOrd="0" presId="urn:microsoft.com/office/officeart/2005/8/layout/process4"/>
    <dgm:cxn modelId="{912D1477-B0F9-4F06-B130-04B245341493}" type="presParOf" srcId="{FB621230-D6BD-4D5E-A39D-AFF80110073E}" destId="{CBB80420-F055-48BF-94C1-2CBB7A7371B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4FF0DFE-8CF5-4E29-B495-97D147506AAC}" type="doc">
      <dgm:prSet loTypeId="urn:microsoft.com/office/officeart/2005/8/layout/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CN" altLang="en-US"/>
        </a:p>
      </dgm:t>
    </dgm:pt>
    <dgm:pt modelId="{62ABCCBE-D01E-4FE5-B07F-2FF019CD59B7}">
      <dgm:prSet phldrT="[文本]" custT="1"/>
      <dgm:spPr/>
      <dgm:t>
        <a:bodyPr/>
        <a:lstStyle/>
        <a:p>
          <a:r>
            <a:rPr lang="zh-CN" altLang="en-US" sz="1600" b="1" dirty="0"/>
            <a:t>财税增效</a:t>
          </a:r>
        </a:p>
      </dgm:t>
    </dgm:pt>
    <dgm:pt modelId="{13397A50-88AF-4E09-BD39-C5DCC638826C}" cxnId="{F6158A2E-E624-433A-881B-3CB6E0FDDC28}" type="parTrans">
      <dgm:prSet/>
      <dgm:spPr/>
      <dgm:t>
        <a:bodyPr/>
        <a:lstStyle/>
        <a:p>
          <a:endParaRPr lang="zh-CN" altLang="en-US" sz="1200"/>
        </a:p>
      </dgm:t>
    </dgm:pt>
    <dgm:pt modelId="{16FAC1A3-0BE1-43E6-8E9C-0B460251E3CD}" cxnId="{F6158A2E-E624-433A-881B-3CB6E0FDDC28}" type="sibTrans">
      <dgm:prSet/>
      <dgm:spPr/>
      <dgm:t>
        <a:bodyPr/>
        <a:lstStyle/>
        <a:p>
          <a:endParaRPr lang="zh-CN" altLang="en-US" sz="1200"/>
        </a:p>
      </dgm:t>
    </dgm:pt>
    <dgm:pt modelId="{86E4F749-FF51-4593-AF32-2EB6082FAFC3}">
      <dgm:prSet phldrT="[文本]" custT="1"/>
      <dgm:spPr/>
      <dgm:t>
        <a:bodyPr/>
        <a:lstStyle/>
        <a:p>
          <a:r>
            <a:rPr lang="zh-CN" altLang="en-US" sz="1400" b="1" dirty="0"/>
            <a:t>决策洞察</a:t>
          </a:r>
        </a:p>
      </dgm:t>
    </dgm:pt>
    <dgm:pt modelId="{237F5C19-F4D8-4C5E-A39B-3E136E32BAB3}" cxnId="{9E472A39-13B7-43C4-A1CF-F53E05EE80CA}" type="parTrans">
      <dgm:prSet/>
      <dgm:spPr/>
      <dgm:t>
        <a:bodyPr/>
        <a:lstStyle/>
        <a:p>
          <a:endParaRPr lang="zh-CN" altLang="en-US" sz="1200"/>
        </a:p>
      </dgm:t>
    </dgm:pt>
    <dgm:pt modelId="{6A74B7A1-F1DA-40FF-9EE8-20DA4D9C9DF6}" cxnId="{9E472A39-13B7-43C4-A1CF-F53E05EE80CA}" type="sibTrans">
      <dgm:prSet/>
      <dgm:spPr/>
      <dgm:t>
        <a:bodyPr/>
        <a:lstStyle/>
        <a:p>
          <a:endParaRPr lang="zh-CN" altLang="en-US" sz="1200"/>
        </a:p>
      </dgm:t>
    </dgm:pt>
    <dgm:pt modelId="{51B5CB43-24DF-4D8F-9549-BF0C4A048521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智慧财税</a:t>
          </a:r>
        </a:p>
      </dgm:t>
    </dgm:pt>
    <dgm:pt modelId="{9EFB4A4F-4DB7-4B53-B379-97265732BC94}" cxnId="{E9A98B56-A1B4-4710-B20A-194874EEC451}" type="parTrans">
      <dgm:prSet/>
      <dgm:spPr/>
      <dgm:t>
        <a:bodyPr/>
        <a:lstStyle/>
        <a:p>
          <a:endParaRPr lang="zh-CN" altLang="en-US" sz="1200"/>
        </a:p>
      </dgm:t>
    </dgm:pt>
    <dgm:pt modelId="{A4BA71C2-E8F8-4B26-87B6-91270A77BD1C}" cxnId="{E9A98B56-A1B4-4710-B20A-194874EEC451}" type="sibTrans">
      <dgm:prSet/>
      <dgm:spPr/>
      <dgm:t>
        <a:bodyPr/>
        <a:lstStyle/>
        <a:p>
          <a:endParaRPr lang="zh-CN" altLang="en-US" sz="1200"/>
        </a:p>
      </dgm:t>
    </dgm:pt>
    <dgm:pt modelId="{551FE65D-8760-4764-BD83-A8067C02AE40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灵活用工</a:t>
          </a:r>
        </a:p>
      </dgm:t>
    </dgm:pt>
    <dgm:pt modelId="{543FC0D4-1D93-48D3-8307-38DC9606F173}" cxnId="{401D1B30-3A65-49E1-B39A-8A0586B81AEF}" type="parTrans">
      <dgm:prSet/>
      <dgm:spPr/>
      <dgm:t>
        <a:bodyPr/>
        <a:lstStyle/>
        <a:p>
          <a:endParaRPr lang="zh-CN" altLang="en-US" sz="1200"/>
        </a:p>
      </dgm:t>
    </dgm:pt>
    <dgm:pt modelId="{3674A806-D8EE-4DE8-883B-19138DC5101B}" cxnId="{401D1B30-3A65-49E1-B39A-8A0586B81AEF}" type="sibTrans">
      <dgm:prSet/>
      <dgm:spPr/>
      <dgm:t>
        <a:bodyPr/>
        <a:lstStyle/>
        <a:p>
          <a:endParaRPr lang="zh-CN" altLang="en-US" sz="1200"/>
        </a:p>
      </dgm:t>
    </dgm:pt>
    <dgm:pt modelId="{14518174-C317-4CA7-9D77-7FCD9ADBFF58}">
      <dgm:prSet phldrT="[文本]" custT="1"/>
      <dgm:spPr/>
      <dgm:t>
        <a:bodyPr/>
        <a:lstStyle/>
        <a:p>
          <a:endParaRPr lang="zh-CN" altLang="en-US" sz="1600" b="1" dirty="0"/>
        </a:p>
      </dgm:t>
    </dgm:pt>
    <dgm:pt modelId="{BB5EE767-2793-428A-BB0C-CAF8D67F7AA5}" cxnId="{4329D5D5-977A-48FD-9DDA-8AA98634ABEB}" type="parTrans">
      <dgm:prSet/>
      <dgm:spPr/>
      <dgm:t>
        <a:bodyPr/>
        <a:lstStyle/>
        <a:p>
          <a:endParaRPr lang="zh-CN" altLang="en-US"/>
        </a:p>
      </dgm:t>
    </dgm:pt>
    <dgm:pt modelId="{AE9B7B1B-7C75-45FF-B191-B1001BCF6269}" cxnId="{4329D5D5-977A-48FD-9DDA-8AA98634ABEB}" type="sibTrans">
      <dgm:prSet/>
      <dgm:spPr/>
      <dgm:t>
        <a:bodyPr/>
        <a:lstStyle/>
        <a:p>
          <a:endParaRPr lang="zh-CN" altLang="en-US"/>
        </a:p>
      </dgm:t>
    </dgm:pt>
    <dgm:pt modelId="{55BDDF5C-8F01-43CE-82F0-C6BED93FA42A}">
      <dgm:prSet phldrT="[文本]" custT="1"/>
      <dgm:spPr/>
      <dgm:t>
        <a:bodyPr/>
        <a:lstStyle/>
        <a:p>
          <a:endParaRPr lang="zh-CN" altLang="en-US" sz="1400" dirty="0"/>
        </a:p>
      </dgm:t>
    </dgm:pt>
    <dgm:pt modelId="{D2AE1395-414F-4657-868E-B0D012194A3B}" cxnId="{C9ED502E-11D4-4E9B-B015-76E46E45C1B3}" type="parTrans">
      <dgm:prSet/>
      <dgm:spPr/>
      <dgm:t>
        <a:bodyPr/>
        <a:lstStyle/>
        <a:p>
          <a:endParaRPr lang="zh-CN" altLang="en-US"/>
        </a:p>
      </dgm:t>
    </dgm:pt>
    <dgm:pt modelId="{1E9911A7-0C31-4197-8165-9795F058F915}" cxnId="{C9ED502E-11D4-4E9B-B015-76E46E45C1B3}" type="sibTrans">
      <dgm:prSet/>
      <dgm:spPr/>
      <dgm:t>
        <a:bodyPr/>
        <a:lstStyle/>
        <a:p>
          <a:endParaRPr lang="zh-CN" altLang="en-US"/>
        </a:p>
      </dgm:t>
    </dgm:pt>
    <dgm:pt modelId="{C7A35008-A8B5-4730-87CD-D6140B9DCADE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latin typeface="DengXian"/>
            <a:ea typeface="DengXian" panose="02010600030101010101" pitchFamily="2" charset="-122"/>
            <a:cs typeface="+mn-cs"/>
          </a:endParaRPr>
        </a:p>
      </dgm:t>
    </dgm:pt>
    <dgm:pt modelId="{2820D42E-31E5-498C-B054-756495A05B67}" cxnId="{E8F275E9-3841-408C-BAE4-F0122A41C664}" type="parTrans">
      <dgm:prSet/>
      <dgm:spPr/>
      <dgm:t>
        <a:bodyPr/>
        <a:lstStyle/>
        <a:p>
          <a:endParaRPr lang="zh-CN" altLang="en-US"/>
        </a:p>
      </dgm:t>
    </dgm:pt>
    <dgm:pt modelId="{12CD1B11-B626-4F75-84C3-B33873D8652F}" cxnId="{E8F275E9-3841-408C-BAE4-F0122A41C664}" type="sibTrans">
      <dgm:prSet/>
      <dgm:spPr/>
      <dgm:t>
        <a:bodyPr/>
        <a:lstStyle/>
        <a:p>
          <a:endParaRPr lang="zh-CN" altLang="en-US"/>
        </a:p>
      </dgm:t>
    </dgm:pt>
    <dgm:pt modelId="{D086D8A2-21B6-457D-9535-7FF691BD0029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latin typeface="DengXian"/>
            <a:ea typeface="DengXian" panose="02010600030101010101" pitchFamily="2" charset="-122"/>
            <a:cs typeface="+mn-cs"/>
          </a:endParaRPr>
        </a:p>
      </dgm:t>
    </dgm:pt>
    <dgm:pt modelId="{AE2126A9-DA1A-4C89-A339-6731A78C7AE3}" cxnId="{70370F3E-E4FB-43D8-A38F-C3FAE152C1D5}" type="parTrans">
      <dgm:prSet/>
      <dgm:spPr/>
      <dgm:t>
        <a:bodyPr/>
        <a:lstStyle/>
        <a:p>
          <a:endParaRPr lang="zh-CN" altLang="en-US"/>
        </a:p>
      </dgm:t>
    </dgm:pt>
    <dgm:pt modelId="{4017353C-6721-48A8-8803-90EFC0927B45}" cxnId="{70370F3E-E4FB-43D8-A38F-C3FAE152C1D5}" type="sibTrans">
      <dgm:prSet/>
      <dgm:spPr/>
      <dgm:t>
        <a:bodyPr/>
        <a:lstStyle/>
        <a:p>
          <a:endParaRPr lang="zh-CN" altLang="en-US"/>
        </a:p>
      </dgm:t>
    </dgm:pt>
    <dgm:pt modelId="{344AACAC-5B91-4604-AD26-7D4A53784868}" type="pres">
      <dgm:prSet presAssocID="{64FF0DFE-8CF5-4E29-B495-97D147506AAC}" presName="Name0" presStyleCnt="0">
        <dgm:presLayoutVars>
          <dgm:dir/>
          <dgm:animLvl val="lvl"/>
          <dgm:resizeHandles val="exact"/>
        </dgm:presLayoutVars>
      </dgm:prSet>
      <dgm:spPr/>
    </dgm:pt>
    <dgm:pt modelId="{89D3D94A-74A0-4CE0-88B5-76E880D911D7}" type="pres">
      <dgm:prSet presAssocID="{551FE65D-8760-4764-BD83-A8067C02AE40}" presName="boxAndChildren" presStyleCnt="0"/>
      <dgm:spPr/>
    </dgm:pt>
    <dgm:pt modelId="{B3CF5AE0-8E64-468B-AF2F-104E95CCA412}" type="pres">
      <dgm:prSet presAssocID="{551FE65D-8760-4764-BD83-A8067C02AE40}" presName="parentTextBox" presStyleLbl="node1" presStyleIdx="0" presStyleCnt="4"/>
      <dgm:spPr/>
    </dgm:pt>
    <dgm:pt modelId="{3B025C59-B292-4B36-ABCF-36318E3FDB9A}" type="pres">
      <dgm:prSet presAssocID="{551FE65D-8760-4764-BD83-A8067C02AE40}" presName="entireBox" presStyleLbl="node1" presStyleIdx="0" presStyleCnt="4"/>
      <dgm:spPr/>
    </dgm:pt>
    <dgm:pt modelId="{5B83D4A1-3FFB-404E-A0BF-4114880EE653}" type="pres">
      <dgm:prSet presAssocID="{551FE65D-8760-4764-BD83-A8067C02AE40}" presName="descendantBox" presStyleCnt="0"/>
      <dgm:spPr/>
    </dgm:pt>
    <dgm:pt modelId="{688FF92F-D92C-41B6-A1BB-11B21F1ECB31}" type="pres">
      <dgm:prSet presAssocID="{D086D8A2-21B6-457D-9535-7FF691BD0029}" presName="childTextBox" presStyleLbl="fgAccFollowNode1" presStyleIdx="0" presStyleCnt="4">
        <dgm:presLayoutVars>
          <dgm:bulletEnabled val="1"/>
        </dgm:presLayoutVars>
      </dgm:prSet>
      <dgm:spPr/>
    </dgm:pt>
    <dgm:pt modelId="{6F164036-C384-4455-9E3F-A1DB8C178633}" type="pres">
      <dgm:prSet presAssocID="{A4BA71C2-E8F8-4B26-87B6-91270A77BD1C}" presName="sp" presStyleCnt="0"/>
      <dgm:spPr/>
    </dgm:pt>
    <dgm:pt modelId="{1726DB1E-6074-4522-AE68-7BFFF9AF984F}" type="pres">
      <dgm:prSet presAssocID="{51B5CB43-24DF-4D8F-9549-BF0C4A048521}" presName="arrowAndChildren" presStyleCnt="0"/>
      <dgm:spPr/>
    </dgm:pt>
    <dgm:pt modelId="{C1BF7946-F1C4-4643-8496-E803E801871C}" type="pres">
      <dgm:prSet presAssocID="{51B5CB43-24DF-4D8F-9549-BF0C4A048521}" presName="parentTextArrow" presStyleLbl="node1" presStyleIdx="0" presStyleCnt="4"/>
      <dgm:spPr/>
    </dgm:pt>
    <dgm:pt modelId="{F4CB53AF-B121-4843-BC6B-8DB20FFA6C08}" type="pres">
      <dgm:prSet presAssocID="{51B5CB43-24DF-4D8F-9549-BF0C4A048521}" presName="arrow" presStyleLbl="node1" presStyleIdx="1" presStyleCnt="4"/>
      <dgm:spPr/>
    </dgm:pt>
    <dgm:pt modelId="{DAB8CF3B-7B50-4E0E-AA32-2508395924A6}" type="pres">
      <dgm:prSet presAssocID="{51B5CB43-24DF-4D8F-9549-BF0C4A048521}" presName="descendantArrow" presStyleCnt="0"/>
      <dgm:spPr/>
    </dgm:pt>
    <dgm:pt modelId="{D16D5863-4267-461E-A8F2-95C61F4C326F}" type="pres">
      <dgm:prSet presAssocID="{C7A35008-A8B5-4730-87CD-D6140B9DCADE}" presName="childTextArrow" presStyleLbl="fgAccFollowNode1" presStyleIdx="1" presStyleCnt="4">
        <dgm:presLayoutVars>
          <dgm:bulletEnabled val="1"/>
        </dgm:presLayoutVars>
      </dgm:prSet>
      <dgm:spPr/>
    </dgm:pt>
    <dgm:pt modelId="{AA6FF90C-FB21-418A-855E-E5616A96D7D4}" type="pres">
      <dgm:prSet presAssocID="{6A74B7A1-F1DA-40FF-9EE8-20DA4D9C9DF6}" presName="sp" presStyleCnt="0"/>
      <dgm:spPr/>
    </dgm:pt>
    <dgm:pt modelId="{2CCD9714-2C66-40BC-8E3E-6433A4A88E02}" type="pres">
      <dgm:prSet presAssocID="{86E4F749-FF51-4593-AF32-2EB6082FAFC3}" presName="arrowAndChildren" presStyleCnt="0"/>
      <dgm:spPr/>
    </dgm:pt>
    <dgm:pt modelId="{52CEADB2-EE55-493C-9689-640C819894D3}" type="pres">
      <dgm:prSet presAssocID="{86E4F749-FF51-4593-AF32-2EB6082FAFC3}" presName="parentTextArrow" presStyleLbl="node1" presStyleIdx="1" presStyleCnt="4"/>
      <dgm:spPr/>
    </dgm:pt>
    <dgm:pt modelId="{F5C3C617-F8A9-4D15-9B72-DC703619A269}" type="pres">
      <dgm:prSet presAssocID="{86E4F749-FF51-4593-AF32-2EB6082FAFC3}" presName="arrow" presStyleLbl="node1" presStyleIdx="2" presStyleCnt="4"/>
      <dgm:spPr/>
    </dgm:pt>
    <dgm:pt modelId="{CB08CBAB-7EC8-40E6-B023-6BD0527527B5}" type="pres">
      <dgm:prSet presAssocID="{86E4F749-FF51-4593-AF32-2EB6082FAFC3}" presName="descendantArrow" presStyleCnt="0"/>
      <dgm:spPr/>
    </dgm:pt>
    <dgm:pt modelId="{F82D2680-29D3-4840-8070-0F7A86A35999}" type="pres">
      <dgm:prSet presAssocID="{55BDDF5C-8F01-43CE-82F0-C6BED93FA42A}" presName="childTextArrow" presStyleLbl="fgAccFollowNode1" presStyleIdx="2" presStyleCnt="4">
        <dgm:presLayoutVars>
          <dgm:bulletEnabled val="1"/>
        </dgm:presLayoutVars>
      </dgm:prSet>
      <dgm:spPr/>
    </dgm:pt>
    <dgm:pt modelId="{F96DCDD3-5B41-4C05-805D-69C447A48B5D}" type="pres">
      <dgm:prSet presAssocID="{16FAC1A3-0BE1-43E6-8E9C-0B460251E3CD}" presName="sp" presStyleCnt="0"/>
      <dgm:spPr/>
    </dgm:pt>
    <dgm:pt modelId="{8CB02A1E-9405-4026-817D-300C7109EFAF}" type="pres">
      <dgm:prSet presAssocID="{62ABCCBE-D01E-4FE5-B07F-2FF019CD59B7}" presName="arrowAndChildren" presStyleCnt="0"/>
      <dgm:spPr/>
    </dgm:pt>
    <dgm:pt modelId="{2AFE3D44-35D0-4E4C-A43F-A342A67880D7}" type="pres">
      <dgm:prSet presAssocID="{62ABCCBE-D01E-4FE5-B07F-2FF019CD59B7}" presName="parentTextArrow" presStyleLbl="node1" presStyleIdx="2" presStyleCnt="4"/>
      <dgm:spPr/>
    </dgm:pt>
    <dgm:pt modelId="{F80990CD-E346-4BFD-B0C3-70567118A3DF}" type="pres">
      <dgm:prSet presAssocID="{62ABCCBE-D01E-4FE5-B07F-2FF019CD59B7}" presName="arrow" presStyleLbl="node1" presStyleIdx="3" presStyleCnt="4"/>
      <dgm:spPr/>
    </dgm:pt>
    <dgm:pt modelId="{F371D4D4-C81E-4092-A71D-BA428375A4E8}" type="pres">
      <dgm:prSet presAssocID="{62ABCCBE-D01E-4FE5-B07F-2FF019CD59B7}" presName="descendantArrow" presStyleCnt="0"/>
      <dgm:spPr/>
    </dgm:pt>
    <dgm:pt modelId="{634C0534-9B68-4DC6-AB68-AD3F9674624C}" type="pres">
      <dgm:prSet presAssocID="{14518174-C317-4CA7-9D77-7FCD9ADBFF58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347B4F01-DEC3-479A-954E-DF9B5A9155DE}" type="presOf" srcId="{62ABCCBE-D01E-4FE5-B07F-2FF019CD59B7}" destId="{F80990CD-E346-4BFD-B0C3-70567118A3DF}" srcOrd="1" destOrd="0" presId="urn:microsoft.com/office/officeart/2005/8/layout/process4"/>
    <dgm:cxn modelId="{8B13BB0E-465F-4B0A-91C1-B786AD82BB65}" type="presOf" srcId="{C7A35008-A8B5-4730-87CD-D6140B9DCADE}" destId="{D16D5863-4267-461E-A8F2-95C61F4C326F}" srcOrd="0" destOrd="0" presId="urn:microsoft.com/office/officeart/2005/8/layout/process4"/>
    <dgm:cxn modelId="{22814510-6A26-430A-BC6C-D64D537B6731}" type="presOf" srcId="{62ABCCBE-D01E-4FE5-B07F-2FF019CD59B7}" destId="{2AFE3D44-35D0-4E4C-A43F-A342A67880D7}" srcOrd="0" destOrd="0" presId="urn:microsoft.com/office/officeart/2005/8/layout/process4"/>
    <dgm:cxn modelId="{A72CCC14-1C0F-4CB0-95C0-B5A21FC5BA90}" type="presOf" srcId="{64FF0DFE-8CF5-4E29-B495-97D147506AAC}" destId="{344AACAC-5B91-4604-AD26-7D4A53784868}" srcOrd="0" destOrd="0" presId="urn:microsoft.com/office/officeart/2005/8/layout/process4"/>
    <dgm:cxn modelId="{0405FA24-0682-479D-8411-4BDE3ADDD078}" type="presOf" srcId="{551FE65D-8760-4764-BD83-A8067C02AE40}" destId="{3B025C59-B292-4B36-ABCF-36318E3FDB9A}" srcOrd="1" destOrd="0" presId="urn:microsoft.com/office/officeart/2005/8/layout/process4"/>
    <dgm:cxn modelId="{C9ED502E-11D4-4E9B-B015-76E46E45C1B3}" srcId="{86E4F749-FF51-4593-AF32-2EB6082FAFC3}" destId="{55BDDF5C-8F01-43CE-82F0-C6BED93FA42A}" srcOrd="0" destOrd="0" parTransId="{D2AE1395-414F-4657-868E-B0D012194A3B}" sibTransId="{1E9911A7-0C31-4197-8165-9795F058F915}"/>
    <dgm:cxn modelId="{F6158A2E-E624-433A-881B-3CB6E0FDDC28}" srcId="{64FF0DFE-8CF5-4E29-B495-97D147506AAC}" destId="{62ABCCBE-D01E-4FE5-B07F-2FF019CD59B7}" srcOrd="0" destOrd="0" parTransId="{13397A50-88AF-4E09-BD39-C5DCC638826C}" sibTransId="{16FAC1A3-0BE1-43E6-8E9C-0B460251E3CD}"/>
    <dgm:cxn modelId="{401D1B30-3A65-49E1-B39A-8A0586B81AEF}" srcId="{64FF0DFE-8CF5-4E29-B495-97D147506AAC}" destId="{551FE65D-8760-4764-BD83-A8067C02AE40}" srcOrd="3" destOrd="0" parTransId="{543FC0D4-1D93-48D3-8307-38DC9606F173}" sibTransId="{3674A806-D8EE-4DE8-883B-19138DC5101B}"/>
    <dgm:cxn modelId="{9E472A39-13B7-43C4-A1CF-F53E05EE80CA}" srcId="{64FF0DFE-8CF5-4E29-B495-97D147506AAC}" destId="{86E4F749-FF51-4593-AF32-2EB6082FAFC3}" srcOrd="1" destOrd="0" parTransId="{237F5C19-F4D8-4C5E-A39B-3E136E32BAB3}" sibTransId="{6A74B7A1-F1DA-40FF-9EE8-20DA4D9C9DF6}"/>
    <dgm:cxn modelId="{70370F3E-E4FB-43D8-A38F-C3FAE152C1D5}" srcId="{551FE65D-8760-4764-BD83-A8067C02AE40}" destId="{D086D8A2-21B6-457D-9535-7FF691BD0029}" srcOrd="0" destOrd="0" parTransId="{AE2126A9-DA1A-4C89-A339-6731A78C7AE3}" sibTransId="{4017353C-6721-48A8-8803-90EFC0927B45}"/>
    <dgm:cxn modelId="{1FFA2471-2A38-4F1E-9FF5-11CC35D48BA8}" type="presOf" srcId="{51B5CB43-24DF-4D8F-9549-BF0C4A048521}" destId="{F4CB53AF-B121-4843-BC6B-8DB20FFA6C08}" srcOrd="1" destOrd="0" presId="urn:microsoft.com/office/officeart/2005/8/layout/process4"/>
    <dgm:cxn modelId="{DF535C76-8062-408A-9E59-1EDE09515151}" type="presOf" srcId="{86E4F749-FF51-4593-AF32-2EB6082FAFC3}" destId="{F5C3C617-F8A9-4D15-9B72-DC703619A269}" srcOrd="1" destOrd="0" presId="urn:microsoft.com/office/officeart/2005/8/layout/process4"/>
    <dgm:cxn modelId="{E9A98B56-A1B4-4710-B20A-194874EEC451}" srcId="{64FF0DFE-8CF5-4E29-B495-97D147506AAC}" destId="{51B5CB43-24DF-4D8F-9549-BF0C4A048521}" srcOrd="2" destOrd="0" parTransId="{9EFB4A4F-4DB7-4B53-B379-97265732BC94}" sibTransId="{A4BA71C2-E8F8-4B26-87B6-91270A77BD1C}"/>
    <dgm:cxn modelId="{D989FC56-FBF1-4BBB-BEFC-85D9BE7DC5B0}" type="presOf" srcId="{551FE65D-8760-4764-BD83-A8067C02AE40}" destId="{B3CF5AE0-8E64-468B-AF2F-104E95CCA412}" srcOrd="0" destOrd="0" presId="urn:microsoft.com/office/officeart/2005/8/layout/process4"/>
    <dgm:cxn modelId="{31ADBB77-6B73-4B9F-AD40-F4FFC103643E}" type="presOf" srcId="{55BDDF5C-8F01-43CE-82F0-C6BED93FA42A}" destId="{F82D2680-29D3-4840-8070-0F7A86A35999}" srcOrd="0" destOrd="0" presId="urn:microsoft.com/office/officeart/2005/8/layout/process4"/>
    <dgm:cxn modelId="{8E567699-8F67-45C2-B5C6-8717E09AAFDF}" type="presOf" srcId="{86E4F749-FF51-4593-AF32-2EB6082FAFC3}" destId="{52CEADB2-EE55-493C-9689-640C819894D3}" srcOrd="0" destOrd="0" presId="urn:microsoft.com/office/officeart/2005/8/layout/process4"/>
    <dgm:cxn modelId="{AFA98FB8-D020-4FD4-8D26-72BD1ABEBE97}" type="presOf" srcId="{D086D8A2-21B6-457D-9535-7FF691BD0029}" destId="{688FF92F-D92C-41B6-A1BB-11B21F1ECB31}" srcOrd="0" destOrd="0" presId="urn:microsoft.com/office/officeart/2005/8/layout/process4"/>
    <dgm:cxn modelId="{1B91B0C6-3660-407E-8EA7-8F9DC5B0B529}" type="presOf" srcId="{51B5CB43-24DF-4D8F-9549-BF0C4A048521}" destId="{C1BF7946-F1C4-4643-8496-E803E801871C}" srcOrd="0" destOrd="0" presId="urn:microsoft.com/office/officeart/2005/8/layout/process4"/>
    <dgm:cxn modelId="{4329D5D5-977A-48FD-9DDA-8AA98634ABEB}" srcId="{62ABCCBE-D01E-4FE5-B07F-2FF019CD59B7}" destId="{14518174-C317-4CA7-9D77-7FCD9ADBFF58}" srcOrd="0" destOrd="0" parTransId="{BB5EE767-2793-428A-BB0C-CAF8D67F7AA5}" sibTransId="{AE9B7B1B-7C75-45FF-B191-B1001BCF6269}"/>
    <dgm:cxn modelId="{25BD95DC-4891-4097-9529-961350907F43}" type="presOf" srcId="{14518174-C317-4CA7-9D77-7FCD9ADBFF58}" destId="{634C0534-9B68-4DC6-AB68-AD3F9674624C}" srcOrd="0" destOrd="0" presId="urn:microsoft.com/office/officeart/2005/8/layout/process4"/>
    <dgm:cxn modelId="{E8F275E9-3841-408C-BAE4-F0122A41C664}" srcId="{51B5CB43-24DF-4D8F-9549-BF0C4A048521}" destId="{C7A35008-A8B5-4730-87CD-D6140B9DCADE}" srcOrd="0" destOrd="0" parTransId="{2820D42E-31E5-498C-B054-756495A05B67}" sibTransId="{12CD1B11-B626-4F75-84C3-B33873D8652F}"/>
    <dgm:cxn modelId="{1A2068E8-4A5E-4308-A9C1-FDB1E1209019}" type="presParOf" srcId="{344AACAC-5B91-4604-AD26-7D4A53784868}" destId="{89D3D94A-74A0-4CE0-88B5-76E880D911D7}" srcOrd="0" destOrd="0" presId="urn:microsoft.com/office/officeart/2005/8/layout/process4"/>
    <dgm:cxn modelId="{D000D9CF-9C6C-4C30-9F4C-2A270671E997}" type="presParOf" srcId="{89D3D94A-74A0-4CE0-88B5-76E880D911D7}" destId="{B3CF5AE0-8E64-468B-AF2F-104E95CCA412}" srcOrd="0" destOrd="0" presId="urn:microsoft.com/office/officeart/2005/8/layout/process4"/>
    <dgm:cxn modelId="{51BF63F8-FBF6-4D56-A4B7-D7E4CB993953}" type="presParOf" srcId="{89D3D94A-74A0-4CE0-88B5-76E880D911D7}" destId="{3B025C59-B292-4B36-ABCF-36318E3FDB9A}" srcOrd="1" destOrd="0" presId="urn:microsoft.com/office/officeart/2005/8/layout/process4"/>
    <dgm:cxn modelId="{A7F2D650-E85B-4B3E-ACA5-84E3A5666DB7}" type="presParOf" srcId="{89D3D94A-74A0-4CE0-88B5-76E880D911D7}" destId="{5B83D4A1-3FFB-404E-A0BF-4114880EE653}" srcOrd="2" destOrd="0" presId="urn:microsoft.com/office/officeart/2005/8/layout/process4"/>
    <dgm:cxn modelId="{84A36BA6-B448-4A01-892C-34BD26FA3885}" type="presParOf" srcId="{5B83D4A1-3FFB-404E-A0BF-4114880EE653}" destId="{688FF92F-D92C-41B6-A1BB-11B21F1ECB31}" srcOrd="0" destOrd="0" presId="urn:microsoft.com/office/officeart/2005/8/layout/process4"/>
    <dgm:cxn modelId="{F4FD1523-B1AE-4DBB-B66E-AE1EBE139D3F}" type="presParOf" srcId="{344AACAC-5B91-4604-AD26-7D4A53784868}" destId="{6F164036-C384-4455-9E3F-A1DB8C178633}" srcOrd="1" destOrd="0" presId="urn:microsoft.com/office/officeart/2005/8/layout/process4"/>
    <dgm:cxn modelId="{3179E4F4-7198-4F67-B59E-3FFCDB8C26B1}" type="presParOf" srcId="{344AACAC-5B91-4604-AD26-7D4A53784868}" destId="{1726DB1E-6074-4522-AE68-7BFFF9AF984F}" srcOrd="2" destOrd="0" presId="urn:microsoft.com/office/officeart/2005/8/layout/process4"/>
    <dgm:cxn modelId="{87935CA5-34D9-4BE7-B68E-BA35678BA4AC}" type="presParOf" srcId="{1726DB1E-6074-4522-AE68-7BFFF9AF984F}" destId="{C1BF7946-F1C4-4643-8496-E803E801871C}" srcOrd="0" destOrd="0" presId="urn:microsoft.com/office/officeart/2005/8/layout/process4"/>
    <dgm:cxn modelId="{04768744-500B-481E-B21C-3D45A7B920A0}" type="presParOf" srcId="{1726DB1E-6074-4522-AE68-7BFFF9AF984F}" destId="{F4CB53AF-B121-4843-BC6B-8DB20FFA6C08}" srcOrd="1" destOrd="0" presId="urn:microsoft.com/office/officeart/2005/8/layout/process4"/>
    <dgm:cxn modelId="{24A37C04-8251-4E42-B10A-1F811E30F419}" type="presParOf" srcId="{1726DB1E-6074-4522-AE68-7BFFF9AF984F}" destId="{DAB8CF3B-7B50-4E0E-AA32-2508395924A6}" srcOrd="2" destOrd="0" presId="urn:microsoft.com/office/officeart/2005/8/layout/process4"/>
    <dgm:cxn modelId="{6A98686E-7297-40D2-9802-10F8C8EBA50F}" type="presParOf" srcId="{DAB8CF3B-7B50-4E0E-AA32-2508395924A6}" destId="{D16D5863-4267-461E-A8F2-95C61F4C326F}" srcOrd="0" destOrd="0" presId="urn:microsoft.com/office/officeart/2005/8/layout/process4"/>
    <dgm:cxn modelId="{F7D499AB-7E62-4EB2-A52F-C2C4D145040A}" type="presParOf" srcId="{344AACAC-5B91-4604-AD26-7D4A53784868}" destId="{AA6FF90C-FB21-418A-855E-E5616A96D7D4}" srcOrd="3" destOrd="0" presId="urn:microsoft.com/office/officeart/2005/8/layout/process4"/>
    <dgm:cxn modelId="{2ACCC3A4-7B48-41B9-B195-5655EDBDB392}" type="presParOf" srcId="{344AACAC-5B91-4604-AD26-7D4A53784868}" destId="{2CCD9714-2C66-40BC-8E3E-6433A4A88E02}" srcOrd="4" destOrd="0" presId="urn:microsoft.com/office/officeart/2005/8/layout/process4"/>
    <dgm:cxn modelId="{6A24ED55-B5B8-43A8-8780-9F5EEDCEC5E3}" type="presParOf" srcId="{2CCD9714-2C66-40BC-8E3E-6433A4A88E02}" destId="{52CEADB2-EE55-493C-9689-640C819894D3}" srcOrd="0" destOrd="0" presId="urn:microsoft.com/office/officeart/2005/8/layout/process4"/>
    <dgm:cxn modelId="{46800CDC-E842-4666-B0CE-1A637F82D0A9}" type="presParOf" srcId="{2CCD9714-2C66-40BC-8E3E-6433A4A88E02}" destId="{F5C3C617-F8A9-4D15-9B72-DC703619A269}" srcOrd="1" destOrd="0" presId="urn:microsoft.com/office/officeart/2005/8/layout/process4"/>
    <dgm:cxn modelId="{64121280-13EF-4B9C-8B7A-5BF118E8DA12}" type="presParOf" srcId="{2CCD9714-2C66-40BC-8E3E-6433A4A88E02}" destId="{CB08CBAB-7EC8-40E6-B023-6BD0527527B5}" srcOrd="2" destOrd="0" presId="urn:microsoft.com/office/officeart/2005/8/layout/process4"/>
    <dgm:cxn modelId="{5298756C-FBDE-4059-8E1D-9244FB0D0E63}" type="presParOf" srcId="{CB08CBAB-7EC8-40E6-B023-6BD0527527B5}" destId="{F82D2680-29D3-4840-8070-0F7A86A35999}" srcOrd="0" destOrd="0" presId="urn:microsoft.com/office/officeart/2005/8/layout/process4"/>
    <dgm:cxn modelId="{C2DEFDB6-900E-4DEE-B93F-58E22EC2FFAD}" type="presParOf" srcId="{344AACAC-5B91-4604-AD26-7D4A53784868}" destId="{F96DCDD3-5B41-4C05-805D-69C447A48B5D}" srcOrd="5" destOrd="0" presId="urn:microsoft.com/office/officeart/2005/8/layout/process4"/>
    <dgm:cxn modelId="{1788EC2A-27BC-4642-A77D-34C21EFB61A8}" type="presParOf" srcId="{344AACAC-5B91-4604-AD26-7D4A53784868}" destId="{8CB02A1E-9405-4026-817D-300C7109EFAF}" srcOrd="6" destOrd="0" presId="urn:microsoft.com/office/officeart/2005/8/layout/process4"/>
    <dgm:cxn modelId="{5D215CD6-8D36-4A4B-99C2-E2E8A0A52B7E}" type="presParOf" srcId="{8CB02A1E-9405-4026-817D-300C7109EFAF}" destId="{2AFE3D44-35D0-4E4C-A43F-A342A67880D7}" srcOrd="0" destOrd="0" presId="urn:microsoft.com/office/officeart/2005/8/layout/process4"/>
    <dgm:cxn modelId="{47C1189C-10E6-4755-83EA-0EAD363E86A2}" type="presParOf" srcId="{8CB02A1E-9405-4026-817D-300C7109EFAF}" destId="{F80990CD-E346-4BFD-B0C3-70567118A3DF}" srcOrd="1" destOrd="0" presId="urn:microsoft.com/office/officeart/2005/8/layout/process4"/>
    <dgm:cxn modelId="{E54E9159-F394-45C0-B26B-4F31EB78B5E5}" type="presParOf" srcId="{8CB02A1E-9405-4026-817D-300C7109EFAF}" destId="{F371D4D4-C81E-4092-A71D-BA428375A4E8}" srcOrd="2" destOrd="0" presId="urn:microsoft.com/office/officeart/2005/8/layout/process4"/>
    <dgm:cxn modelId="{38BD2A33-5D80-4A4B-976A-020FBFD7F10D}" type="presParOf" srcId="{F371D4D4-C81E-4092-A71D-BA428375A4E8}" destId="{634C0534-9B68-4DC6-AB68-AD3F9674624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4FF0DFE-8CF5-4E29-B495-97D147506AAC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62ABCCBE-D01E-4FE5-B07F-2FF019CD59B7}">
      <dgm:prSet phldrT="[文本]" custT="1"/>
      <dgm:spPr/>
      <dgm:t>
        <a:bodyPr/>
        <a:lstStyle/>
        <a:p>
          <a:r>
            <a:rPr lang="zh-CN" altLang="en-US" sz="1600" b="1" dirty="0"/>
            <a:t>数科增收</a:t>
          </a:r>
        </a:p>
      </dgm:t>
    </dgm:pt>
    <dgm:pt modelId="{13397A50-88AF-4E09-BD39-C5DCC638826C}" cxnId="{F6158A2E-E624-433A-881B-3CB6E0FDDC28}" type="parTrans">
      <dgm:prSet/>
      <dgm:spPr/>
      <dgm:t>
        <a:bodyPr/>
        <a:lstStyle/>
        <a:p>
          <a:endParaRPr lang="zh-CN" altLang="en-US" sz="1200"/>
        </a:p>
      </dgm:t>
    </dgm:pt>
    <dgm:pt modelId="{16FAC1A3-0BE1-43E6-8E9C-0B460251E3CD}" cxnId="{F6158A2E-E624-433A-881B-3CB6E0FDDC28}" type="sibTrans">
      <dgm:prSet/>
      <dgm:spPr/>
      <dgm:t>
        <a:bodyPr/>
        <a:lstStyle/>
        <a:p>
          <a:endParaRPr lang="zh-CN" altLang="en-US" sz="1200"/>
        </a:p>
      </dgm:t>
    </dgm:pt>
    <dgm:pt modelId="{86E4F749-FF51-4593-AF32-2EB6082FAFC3}">
      <dgm:prSet phldrT="[文本]" custT="1"/>
      <dgm:spPr/>
      <dgm:t>
        <a:bodyPr/>
        <a:lstStyle/>
        <a:p>
          <a:r>
            <a:rPr lang="zh-CN" altLang="en-US" sz="1400" b="1" dirty="0"/>
            <a:t>交易洞察</a:t>
          </a:r>
        </a:p>
      </dgm:t>
    </dgm:pt>
    <dgm:pt modelId="{237F5C19-F4D8-4C5E-A39B-3E136E32BAB3}" cxnId="{9E472A39-13B7-43C4-A1CF-F53E05EE80CA}" type="parTrans">
      <dgm:prSet/>
      <dgm:spPr/>
      <dgm:t>
        <a:bodyPr/>
        <a:lstStyle/>
        <a:p>
          <a:endParaRPr lang="zh-CN" altLang="en-US" sz="1200"/>
        </a:p>
      </dgm:t>
    </dgm:pt>
    <dgm:pt modelId="{6A74B7A1-F1DA-40FF-9EE8-20DA4D9C9DF6}" cxnId="{9E472A39-13B7-43C4-A1CF-F53E05EE80CA}" type="sibTrans">
      <dgm:prSet/>
      <dgm:spPr/>
      <dgm:t>
        <a:bodyPr/>
        <a:lstStyle/>
        <a:p>
          <a:endParaRPr lang="zh-CN" altLang="en-US" sz="1200"/>
        </a:p>
      </dgm:t>
    </dgm:pt>
    <dgm:pt modelId="{51B5CB43-24DF-4D8F-9549-BF0C4A048521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数据报告</a:t>
          </a:r>
        </a:p>
      </dgm:t>
    </dgm:pt>
    <dgm:pt modelId="{9EFB4A4F-4DB7-4B53-B379-97265732BC94}" cxnId="{E9A98B56-A1B4-4710-B20A-194874EEC451}" type="parTrans">
      <dgm:prSet/>
      <dgm:spPr/>
      <dgm:t>
        <a:bodyPr/>
        <a:lstStyle/>
        <a:p>
          <a:endParaRPr lang="zh-CN" altLang="en-US" sz="1200"/>
        </a:p>
      </dgm:t>
    </dgm:pt>
    <dgm:pt modelId="{A4BA71C2-E8F8-4B26-87B6-91270A77BD1C}" cxnId="{E9A98B56-A1B4-4710-B20A-194874EEC451}" type="sibTrans">
      <dgm:prSet/>
      <dgm:spPr/>
      <dgm:t>
        <a:bodyPr/>
        <a:lstStyle/>
        <a:p>
          <a:endParaRPr lang="zh-CN" altLang="en-US" sz="1200"/>
        </a:p>
      </dgm:t>
    </dgm:pt>
    <dgm:pt modelId="{551FE65D-8760-4764-BD83-A8067C02AE40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企业信用</a:t>
          </a:r>
        </a:p>
      </dgm:t>
    </dgm:pt>
    <dgm:pt modelId="{543FC0D4-1D93-48D3-8307-38DC9606F173}" cxnId="{401D1B30-3A65-49E1-B39A-8A0586B81AEF}" type="parTrans">
      <dgm:prSet/>
      <dgm:spPr/>
      <dgm:t>
        <a:bodyPr/>
        <a:lstStyle/>
        <a:p>
          <a:endParaRPr lang="zh-CN" altLang="en-US" sz="1200"/>
        </a:p>
      </dgm:t>
    </dgm:pt>
    <dgm:pt modelId="{3674A806-D8EE-4DE8-883B-19138DC5101B}" cxnId="{401D1B30-3A65-49E1-B39A-8A0586B81AEF}" type="sibTrans">
      <dgm:prSet/>
      <dgm:spPr/>
      <dgm:t>
        <a:bodyPr/>
        <a:lstStyle/>
        <a:p>
          <a:endParaRPr lang="zh-CN" altLang="en-US" sz="1200"/>
        </a:p>
      </dgm:t>
    </dgm:pt>
    <dgm:pt modelId="{0C1C68E3-D2A1-43A8-BACD-54E3E3A77DD9}">
      <dgm:prSet phldrT="[文本]" custT="1"/>
      <dgm:spPr/>
      <dgm:t>
        <a:bodyPr/>
        <a:lstStyle/>
        <a:p>
          <a:endParaRPr lang="zh-CN" altLang="en-US" sz="1600" b="1" dirty="0"/>
        </a:p>
      </dgm:t>
    </dgm:pt>
    <dgm:pt modelId="{EE94A5E2-C04E-4940-9029-A8F3651618F2}" cxnId="{7FF0AF88-641A-4324-905B-B84449420C72}" type="parTrans">
      <dgm:prSet/>
      <dgm:spPr/>
      <dgm:t>
        <a:bodyPr/>
        <a:lstStyle/>
        <a:p>
          <a:endParaRPr lang="zh-CN" altLang="en-US"/>
        </a:p>
      </dgm:t>
    </dgm:pt>
    <dgm:pt modelId="{11763528-EF66-42DF-91F5-89DE6FC651EE}" cxnId="{7FF0AF88-641A-4324-905B-B84449420C72}" type="sibTrans">
      <dgm:prSet/>
      <dgm:spPr/>
      <dgm:t>
        <a:bodyPr/>
        <a:lstStyle/>
        <a:p>
          <a:endParaRPr lang="zh-CN" altLang="en-US"/>
        </a:p>
      </dgm:t>
    </dgm:pt>
    <dgm:pt modelId="{04E6B1B7-C627-4B4F-B46B-DD837FE8BDF6}">
      <dgm:prSet phldrT="[文本]" custT="1"/>
      <dgm:spPr/>
      <dgm:t>
        <a:bodyPr/>
        <a:lstStyle/>
        <a:p>
          <a:endParaRPr lang="zh-CN" altLang="en-US" sz="1400" dirty="0"/>
        </a:p>
      </dgm:t>
    </dgm:pt>
    <dgm:pt modelId="{D2EF4F4D-2C1A-4211-8A24-A8C2B35AE841}" cxnId="{B81F9EF0-B9E9-47C4-B82D-C896E0A0BA0F}" type="parTrans">
      <dgm:prSet/>
      <dgm:spPr/>
      <dgm:t>
        <a:bodyPr/>
        <a:lstStyle/>
        <a:p>
          <a:endParaRPr lang="zh-CN" altLang="en-US"/>
        </a:p>
      </dgm:t>
    </dgm:pt>
    <dgm:pt modelId="{9768E5D2-C967-4816-8432-85DF32E6F652}" cxnId="{B81F9EF0-B9E9-47C4-B82D-C896E0A0BA0F}" type="sibTrans">
      <dgm:prSet/>
      <dgm:spPr/>
      <dgm:t>
        <a:bodyPr/>
        <a:lstStyle/>
        <a:p>
          <a:endParaRPr lang="zh-CN" altLang="en-US"/>
        </a:p>
      </dgm:t>
    </dgm:pt>
    <dgm:pt modelId="{37DB4A92-66BA-49D1-8D3A-79DE722EB829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latin typeface="DengXian"/>
            <a:ea typeface="DengXian" panose="02010600030101010101" pitchFamily="2" charset="-122"/>
            <a:cs typeface="+mn-cs"/>
          </a:endParaRPr>
        </a:p>
      </dgm:t>
    </dgm:pt>
    <dgm:pt modelId="{AB6240BB-A2D9-4C7A-A0C0-E48D16152863}" cxnId="{819AB864-6BC8-4CC9-9D9E-096C75F6BABA}" type="parTrans">
      <dgm:prSet/>
      <dgm:spPr/>
      <dgm:t>
        <a:bodyPr/>
        <a:lstStyle/>
        <a:p>
          <a:endParaRPr lang="zh-CN" altLang="en-US"/>
        </a:p>
      </dgm:t>
    </dgm:pt>
    <dgm:pt modelId="{A69FC789-0928-43B6-B201-1F1A6C409842}" cxnId="{819AB864-6BC8-4CC9-9D9E-096C75F6BABA}" type="sibTrans">
      <dgm:prSet/>
      <dgm:spPr/>
      <dgm:t>
        <a:bodyPr/>
        <a:lstStyle/>
        <a:p>
          <a:endParaRPr lang="zh-CN" altLang="en-US"/>
        </a:p>
      </dgm:t>
    </dgm:pt>
    <dgm:pt modelId="{DF789A92-82DF-4219-9AFB-29772B0F201E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latin typeface="DengXian"/>
            <a:ea typeface="DengXian" panose="02010600030101010101" pitchFamily="2" charset="-122"/>
            <a:cs typeface="+mn-cs"/>
          </a:endParaRPr>
        </a:p>
      </dgm:t>
    </dgm:pt>
    <dgm:pt modelId="{0E609576-D122-4C65-98CB-DD10654239B1}" cxnId="{6DA0D310-361D-4AF8-B40A-3A8C328D4210}" type="parTrans">
      <dgm:prSet/>
      <dgm:spPr/>
      <dgm:t>
        <a:bodyPr/>
        <a:lstStyle/>
        <a:p>
          <a:endParaRPr lang="zh-CN" altLang="en-US"/>
        </a:p>
      </dgm:t>
    </dgm:pt>
    <dgm:pt modelId="{C5109C7C-9D5A-49F3-94B5-4B4BD0FE9184}" cxnId="{6DA0D310-361D-4AF8-B40A-3A8C328D4210}" type="sibTrans">
      <dgm:prSet/>
      <dgm:spPr/>
      <dgm:t>
        <a:bodyPr/>
        <a:lstStyle/>
        <a:p>
          <a:endParaRPr lang="zh-CN" altLang="en-US"/>
        </a:p>
      </dgm:t>
    </dgm:pt>
    <dgm:pt modelId="{344AACAC-5B91-4604-AD26-7D4A53784868}" type="pres">
      <dgm:prSet presAssocID="{64FF0DFE-8CF5-4E29-B495-97D147506AAC}" presName="Name0" presStyleCnt="0">
        <dgm:presLayoutVars>
          <dgm:dir/>
          <dgm:animLvl val="lvl"/>
          <dgm:resizeHandles val="exact"/>
        </dgm:presLayoutVars>
      </dgm:prSet>
      <dgm:spPr/>
    </dgm:pt>
    <dgm:pt modelId="{84B1CADD-93E5-4BE3-8E60-287452D404DD}" type="pres">
      <dgm:prSet presAssocID="{551FE65D-8760-4764-BD83-A8067C02AE40}" presName="boxAndChildren" presStyleCnt="0"/>
      <dgm:spPr/>
    </dgm:pt>
    <dgm:pt modelId="{555834E9-23A2-493F-B2EE-12711F0CB5D8}" type="pres">
      <dgm:prSet presAssocID="{551FE65D-8760-4764-BD83-A8067C02AE40}" presName="parentTextBox" presStyleLbl="node1" presStyleIdx="0" presStyleCnt="4"/>
      <dgm:spPr/>
    </dgm:pt>
    <dgm:pt modelId="{F155A64E-C7D2-4E0F-93BC-3E767E4301D7}" type="pres">
      <dgm:prSet presAssocID="{551FE65D-8760-4764-BD83-A8067C02AE40}" presName="entireBox" presStyleLbl="node1" presStyleIdx="0" presStyleCnt="4"/>
      <dgm:spPr/>
    </dgm:pt>
    <dgm:pt modelId="{338E1EC2-1605-42AD-BC0A-406001222B9D}" type="pres">
      <dgm:prSet presAssocID="{551FE65D-8760-4764-BD83-A8067C02AE40}" presName="descendantBox" presStyleCnt="0"/>
      <dgm:spPr/>
    </dgm:pt>
    <dgm:pt modelId="{E7768D33-8410-412B-9DDC-A8F6FDD3568A}" type="pres">
      <dgm:prSet presAssocID="{DF789A92-82DF-4219-9AFB-29772B0F201E}" presName="childTextBox" presStyleLbl="fgAccFollowNode1" presStyleIdx="0" presStyleCnt="4">
        <dgm:presLayoutVars>
          <dgm:bulletEnabled val="1"/>
        </dgm:presLayoutVars>
      </dgm:prSet>
      <dgm:spPr/>
    </dgm:pt>
    <dgm:pt modelId="{02080C47-0AEB-44FC-852A-ECB0F50D0A28}" type="pres">
      <dgm:prSet presAssocID="{A4BA71C2-E8F8-4B26-87B6-91270A77BD1C}" presName="sp" presStyleCnt="0"/>
      <dgm:spPr/>
    </dgm:pt>
    <dgm:pt modelId="{F4B87DCF-59BC-4DEC-A722-457C7FAFE573}" type="pres">
      <dgm:prSet presAssocID="{51B5CB43-24DF-4D8F-9549-BF0C4A048521}" presName="arrowAndChildren" presStyleCnt="0"/>
      <dgm:spPr/>
    </dgm:pt>
    <dgm:pt modelId="{7ED597ED-096E-42D7-8EA4-2A43598E2B8B}" type="pres">
      <dgm:prSet presAssocID="{51B5CB43-24DF-4D8F-9549-BF0C4A048521}" presName="parentTextArrow" presStyleLbl="node1" presStyleIdx="0" presStyleCnt="4"/>
      <dgm:spPr/>
    </dgm:pt>
    <dgm:pt modelId="{3429423B-1077-4034-AC42-3BA4D8BC9747}" type="pres">
      <dgm:prSet presAssocID="{51B5CB43-24DF-4D8F-9549-BF0C4A048521}" presName="arrow" presStyleLbl="node1" presStyleIdx="1" presStyleCnt="4"/>
      <dgm:spPr/>
    </dgm:pt>
    <dgm:pt modelId="{243AFB83-B22A-4C61-A172-7CB3F3C71014}" type="pres">
      <dgm:prSet presAssocID="{51B5CB43-24DF-4D8F-9549-BF0C4A048521}" presName="descendantArrow" presStyleCnt="0"/>
      <dgm:spPr/>
    </dgm:pt>
    <dgm:pt modelId="{2D893D16-3D01-46FC-9E70-9B9F230865BB}" type="pres">
      <dgm:prSet presAssocID="{37DB4A92-66BA-49D1-8D3A-79DE722EB829}" presName="childTextArrow" presStyleLbl="fgAccFollowNode1" presStyleIdx="1" presStyleCnt="4">
        <dgm:presLayoutVars>
          <dgm:bulletEnabled val="1"/>
        </dgm:presLayoutVars>
      </dgm:prSet>
      <dgm:spPr/>
    </dgm:pt>
    <dgm:pt modelId="{6330A70F-837F-4691-8D58-E814EF5BEE89}" type="pres">
      <dgm:prSet presAssocID="{6A74B7A1-F1DA-40FF-9EE8-20DA4D9C9DF6}" presName="sp" presStyleCnt="0"/>
      <dgm:spPr/>
    </dgm:pt>
    <dgm:pt modelId="{17374142-CFCD-4B4A-83D1-31E4FDE5DC48}" type="pres">
      <dgm:prSet presAssocID="{86E4F749-FF51-4593-AF32-2EB6082FAFC3}" presName="arrowAndChildren" presStyleCnt="0"/>
      <dgm:spPr/>
    </dgm:pt>
    <dgm:pt modelId="{7FA1450D-C24D-457F-A9CA-10D1B47E2167}" type="pres">
      <dgm:prSet presAssocID="{86E4F749-FF51-4593-AF32-2EB6082FAFC3}" presName="parentTextArrow" presStyleLbl="node1" presStyleIdx="1" presStyleCnt="4"/>
      <dgm:spPr/>
    </dgm:pt>
    <dgm:pt modelId="{A09EF495-0393-49BF-B635-D86AE6CEB37D}" type="pres">
      <dgm:prSet presAssocID="{86E4F749-FF51-4593-AF32-2EB6082FAFC3}" presName="arrow" presStyleLbl="node1" presStyleIdx="2" presStyleCnt="4"/>
      <dgm:spPr/>
    </dgm:pt>
    <dgm:pt modelId="{09D7A4CC-C3E8-4B08-B8A4-04432CC28450}" type="pres">
      <dgm:prSet presAssocID="{86E4F749-FF51-4593-AF32-2EB6082FAFC3}" presName="descendantArrow" presStyleCnt="0"/>
      <dgm:spPr/>
    </dgm:pt>
    <dgm:pt modelId="{D0C2E073-ACD7-40FC-9FB2-33DC895DF353}" type="pres">
      <dgm:prSet presAssocID="{04E6B1B7-C627-4B4F-B46B-DD837FE8BDF6}" presName="childTextArrow" presStyleLbl="fgAccFollowNode1" presStyleIdx="2" presStyleCnt="4">
        <dgm:presLayoutVars>
          <dgm:bulletEnabled val="1"/>
        </dgm:presLayoutVars>
      </dgm:prSet>
      <dgm:spPr/>
    </dgm:pt>
    <dgm:pt modelId="{3197F2EC-F0CB-46DE-AAB1-F56267FC6BB2}" type="pres">
      <dgm:prSet presAssocID="{16FAC1A3-0BE1-43E6-8E9C-0B460251E3CD}" presName="sp" presStyleCnt="0"/>
      <dgm:spPr/>
    </dgm:pt>
    <dgm:pt modelId="{453ABC7C-84CA-4C43-9C5A-8BBDDB31F6F4}" type="pres">
      <dgm:prSet presAssocID="{62ABCCBE-D01E-4FE5-B07F-2FF019CD59B7}" presName="arrowAndChildren" presStyleCnt="0"/>
      <dgm:spPr/>
    </dgm:pt>
    <dgm:pt modelId="{A6A6D62E-96EF-4036-B543-0F90127F1C0A}" type="pres">
      <dgm:prSet presAssocID="{62ABCCBE-D01E-4FE5-B07F-2FF019CD59B7}" presName="parentTextArrow" presStyleLbl="node1" presStyleIdx="2" presStyleCnt="4"/>
      <dgm:spPr/>
    </dgm:pt>
    <dgm:pt modelId="{85399574-12A9-4EC8-A926-2A7CD7DC9A14}" type="pres">
      <dgm:prSet presAssocID="{62ABCCBE-D01E-4FE5-B07F-2FF019CD59B7}" presName="arrow" presStyleLbl="node1" presStyleIdx="3" presStyleCnt="4"/>
      <dgm:spPr/>
    </dgm:pt>
    <dgm:pt modelId="{8BBECA3C-9D04-4084-B449-F7773CD60CE8}" type="pres">
      <dgm:prSet presAssocID="{62ABCCBE-D01E-4FE5-B07F-2FF019CD59B7}" presName="descendantArrow" presStyleCnt="0"/>
      <dgm:spPr/>
    </dgm:pt>
    <dgm:pt modelId="{422295FC-0578-48FC-B2EB-518E80E943DC}" type="pres">
      <dgm:prSet presAssocID="{0C1C68E3-D2A1-43A8-BACD-54E3E3A77DD9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FE47F804-507D-416B-81E9-08FE8F0CFE0B}" type="presOf" srcId="{86E4F749-FF51-4593-AF32-2EB6082FAFC3}" destId="{7FA1450D-C24D-457F-A9CA-10D1B47E2167}" srcOrd="0" destOrd="0" presId="urn:microsoft.com/office/officeart/2005/8/layout/process4"/>
    <dgm:cxn modelId="{D9E63D0C-EAAF-4F43-812E-3A68F7340284}" type="presOf" srcId="{51B5CB43-24DF-4D8F-9549-BF0C4A048521}" destId="{3429423B-1077-4034-AC42-3BA4D8BC9747}" srcOrd="1" destOrd="0" presId="urn:microsoft.com/office/officeart/2005/8/layout/process4"/>
    <dgm:cxn modelId="{6DA0D310-361D-4AF8-B40A-3A8C328D4210}" srcId="{551FE65D-8760-4764-BD83-A8067C02AE40}" destId="{DF789A92-82DF-4219-9AFB-29772B0F201E}" srcOrd="0" destOrd="0" parTransId="{0E609576-D122-4C65-98CB-DD10654239B1}" sibTransId="{C5109C7C-9D5A-49F3-94B5-4B4BD0FE9184}"/>
    <dgm:cxn modelId="{C779C813-6ABD-4EAB-AD58-EF2C472F734F}" type="presOf" srcId="{62ABCCBE-D01E-4FE5-B07F-2FF019CD59B7}" destId="{A6A6D62E-96EF-4036-B543-0F90127F1C0A}" srcOrd="0" destOrd="0" presId="urn:microsoft.com/office/officeart/2005/8/layout/process4"/>
    <dgm:cxn modelId="{A72CCC14-1C0F-4CB0-95C0-B5A21FC5BA90}" type="presOf" srcId="{64FF0DFE-8CF5-4E29-B495-97D147506AAC}" destId="{344AACAC-5B91-4604-AD26-7D4A53784868}" srcOrd="0" destOrd="0" presId="urn:microsoft.com/office/officeart/2005/8/layout/process4"/>
    <dgm:cxn modelId="{B6AF051B-6A8D-440E-97B6-96DA9CDEA887}" type="presOf" srcId="{37DB4A92-66BA-49D1-8D3A-79DE722EB829}" destId="{2D893D16-3D01-46FC-9E70-9B9F230865BB}" srcOrd="0" destOrd="0" presId="urn:microsoft.com/office/officeart/2005/8/layout/process4"/>
    <dgm:cxn modelId="{F6158A2E-E624-433A-881B-3CB6E0FDDC28}" srcId="{64FF0DFE-8CF5-4E29-B495-97D147506AAC}" destId="{62ABCCBE-D01E-4FE5-B07F-2FF019CD59B7}" srcOrd="0" destOrd="0" parTransId="{13397A50-88AF-4E09-BD39-C5DCC638826C}" sibTransId="{16FAC1A3-0BE1-43E6-8E9C-0B460251E3CD}"/>
    <dgm:cxn modelId="{401D1B30-3A65-49E1-B39A-8A0586B81AEF}" srcId="{64FF0DFE-8CF5-4E29-B495-97D147506AAC}" destId="{551FE65D-8760-4764-BD83-A8067C02AE40}" srcOrd="3" destOrd="0" parTransId="{543FC0D4-1D93-48D3-8307-38DC9606F173}" sibTransId="{3674A806-D8EE-4DE8-883B-19138DC5101B}"/>
    <dgm:cxn modelId="{9E472A39-13B7-43C4-A1CF-F53E05EE80CA}" srcId="{64FF0DFE-8CF5-4E29-B495-97D147506AAC}" destId="{86E4F749-FF51-4593-AF32-2EB6082FAFC3}" srcOrd="1" destOrd="0" parTransId="{237F5C19-F4D8-4C5E-A39B-3E136E32BAB3}" sibTransId="{6A74B7A1-F1DA-40FF-9EE8-20DA4D9C9DF6}"/>
    <dgm:cxn modelId="{569F6864-1775-4D36-8777-6D0012AE5E1D}" type="presOf" srcId="{51B5CB43-24DF-4D8F-9549-BF0C4A048521}" destId="{7ED597ED-096E-42D7-8EA4-2A43598E2B8B}" srcOrd="0" destOrd="0" presId="urn:microsoft.com/office/officeart/2005/8/layout/process4"/>
    <dgm:cxn modelId="{819AB864-6BC8-4CC9-9D9E-096C75F6BABA}" srcId="{51B5CB43-24DF-4D8F-9549-BF0C4A048521}" destId="{37DB4A92-66BA-49D1-8D3A-79DE722EB829}" srcOrd="0" destOrd="0" parTransId="{AB6240BB-A2D9-4C7A-A0C0-E48D16152863}" sibTransId="{A69FC789-0928-43B6-B201-1F1A6C409842}"/>
    <dgm:cxn modelId="{2C661449-4DD8-42A6-91BF-576062109665}" type="presOf" srcId="{DF789A92-82DF-4219-9AFB-29772B0F201E}" destId="{E7768D33-8410-412B-9DDC-A8F6FDD3568A}" srcOrd="0" destOrd="0" presId="urn:microsoft.com/office/officeart/2005/8/layout/process4"/>
    <dgm:cxn modelId="{A91D8855-B72D-453D-9146-ACDBDF738FFC}" type="presOf" srcId="{551FE65D-8760-4764-BD83-A8067C02AE40}" destId="{F155A64E-C7D2-4E0F-93BC-3E767E4301D7}" srcOrd="1" destOrd="0" presId="urn:microsoft.com/office/officeart/2005/8/layout/process4"/>
    <dgm:cxn modelId="{E9A98B56-A1B4-4710-B20A-194874EEC451}" srcId="{64FF0DFE-8CF5-4E29-B495-97D147506AAC}" destId="{51B5CB43-24DF-4D8F-9549-BF0C4A048521}" srcOrd="2" destOrd="0" parTransId="{9EFB4A4F-4DB7-4B53-B379-97265732BC94}" sibTransId="{A4BA71C2-E8F8-4B26-87B6-91270A77BD1C}"/>
    <dgm:cxn modelId="{D6EB1E7C-5002-4F2F-AD27-DE053BD95EE7}" type="presOf" srcId="{86E4F749-FF51-4593-AF32-2EB6082FAFC3}" destId="{A09EF495-0393-49BF-B635-D86AE6CEB37D}" srcOrd="1" destOrd="0" presId="urn:microsoft.com/office/officeart/2005/8/layout/process4"/>
    <dgm:cxn modelId="{7FF0AF88-641A-4324-905B-B84449420C72}" srcId="{62ABCCBE-D01E-4FE5-B07F-2FF019CD59B7}" destId="{0C1C68E3-D2A1-43A8-BACD-54E3E3A77DD9}" srcOrd="0" destOrd="0" parTransId="{EE94A5E2-C04E-4940-9029-A8F3651618F2}" sibTransId="{11763528-EF66-42DF-91F5-89DE6FC651EE}"/>
    <dgm:cxn modelId="{875798A7-D759-4A58-9E1A-70366A1E1B93}" type="presOf" srcId="{551FE65D-8760-4764-BD83-A8067C02AE40}" destId="{555834E9-23A2-493F-B2EE-12711F0CB5D8}" srcOrd="0" destOrd="0" presId="urn:microsoft.com/office/officeart/2005/8/layout/process4"/>
    <dgm:cxn modelId="{7E96E3BC-E1DD-4B0B-B693-9B41ADBCB63D}" type="presOf" srcId="{04E6B1B7-C627-4B4F-B46B-DD837FE8BDF6}" destId="{D0C2E073-ACD7-40FC-9FB2-33DC895DF353}" srcOrd="0" destOrd="0" presId="urn:microsoft.com/office/officeart/2005/8/layout/process4"/>
    <dgm:cxn modelId="{C3FC7DDC-16D5-4546-954C-529872A22F9A}" type="presOf" srcId="{62ABCCBE-D01E-4FE5-B07F-2FF019CD59B7}" destId="{85399574-12A9-4EC8-A926-2A7CD7DC9A14}" srcOrd="1" destOrd="0" presId="urn:microsoft.com/office/officeart/2005/8/layout/process4"/>
    <dgm:cxn modelId="{16669DE1-C773-40E0-91EE-D83D591137F4}" type="presOf" srcId="{0C1C68E3-D2A1-43A8-BACD-54E3E3A77DD9}" destId="{422295FC-0578-48FC-B2EB-518E80E943DC}" srcOrd="0" destOrd="0" presId="urn:microsoft.com/office/officeart/2005/8/layout/process4"/>
    <dgm:cxn modelId="{B81F9EF0-B9E9-47C4-B82D-C896E0A0BA0F}" srcId="{86E4F749-FF51-4593-AF32-2EB6082FAFC3}" destId="{04E6B1B7-C627-4B4F-B46B-DD837FE8BDF6}" srcOrd="0" destOrd="0" parTransId="{D2EF4F4D-2C1A-4211-8A24-A8C2B35AE841}" sibTransId="{9768E5D2-C967-4816-8432-85DF32E6F652}"/>
    <dgm:cxn modelId="{772A732B-4C5D-4E56-BC25-9C9428B58C4C}" type="presParOf" srcId="{344AACAC-5B91-4604-AD26-7D4A53784868}" destId="{84B1CADD-93E5-4BE3-8E60-287452D404DD}" srcOrd="0" destOrd="0" presId="urn:microsoft.com/office/officeart/2005/8/layout/process4"/>
    <dgm:cxn modelId="{32F6C8A7-7B0B-4146-9CBE-743E63195CFC}" type="presParOf" srcId="{84B1CADD-93E5-4BE3-8E60-287452D404DD}" destId="{555834E9-23A2-493F-B2EE-12711F0CB5D8}" srcOrd="0" destOrd="0" presId="urn:microsoft.com/office/officeart/2005/8/layout/process4"/>
    <dgm:cxn modelId="{99B26578-A928-4A7A-AF6F-2581A46D2F70}" type="presParOf" srcId="{84B1CADD-93E5-4BE3-8E60-287452D404DD}" destId="{F155A64E-C7D2-4E0F-93BC-3E767E4301D7}" srcOrd="1" destOrd="0" presId="urn:microsoft.com/office/officeart/2005/8/layout/process4"/>
    <dgm:cxn modelId="{5E5E6DEC-25B7-4B98-9D25-71DD9330F005}" type="presParOf" srcId="{84B1CADD-93E5-4BE3-8E60-287452D404DD}" destId="{338E1EC2-1605-42AD-BC0A-406001222B9D}" srcOrd="2" destOrd="0" presId="urn:microsoft.com/office/officeart/2005/8/layout/process4"/>
    <dgm:cxn modelId="{C57ACAA3-B317-4F47-8C9F-D4869BFC007A}" type="presParOf" srcId="{338E1EC2-1605-42AD-BC0A-406001222B9D}" destId="{E7768D33-8410-412B-9DDC-A8F6FDD3568A}" srcOrd="0" destOrd="0" presId="urn:microsoft.com/office/officeart/2005/8/layout/process4"/>
    <dgm:cxn modelId="{D8254730-4796-47BD-971F-A71BF88CFF1E}" type="presParOf" srcId="{344AACAC-5B91-4604-AD26-7D4A53784868}" destId="{02080C47-0AEB-44FC-852A-ECB0F50D0A28}" srcOrd="1" destOrd="0" presId="urn:microsoft.com/office/officeart/2005/8/layout/process4"/>
    <dgm:cxn modelId="{704B17A1-2285-4E32-B1DC-F61BADC9910C}" type="presParOf" srcId="{344AACAC-5B91-4604-AD26-7D4A53784868}" destId="{F4B87DCF-59BC-4DEC-A722-457C7FAFE573}" srcOrd="2" destOrd="0" presId="urn:microsoft.com/office/officeart/2005/8/layout/process4"/>
    <dgm:cxn modelId="{215D9387-91E5-460F-A42E-B9DE824EB59D}" type="presParOf" srcId="{F4B87DCF-59BC-4DEC-A722-457C7FAFE573}" destId="{7ED597ED-096E-42D7-8EA4-2A43598E2B8B}" srcOrd="0" destOrd="0" presId="urn:microsoft.com/office/officeart/2005/8/layout/process4"/>
    <dgm:cxn modelId="{FE3F074E-12F2-42FE-B999-4173E1029D72}" type="presParOf" srcId="{F4B87DCF-59BC-4DEC-A722-457C7FAFE573}" destId="{3429423B-1077-4034-AC42-3BA4D8BC9747}" srcOrd="1" destOrd="0" presId="urn:microsoft.com/office/officeart/2005/8/layout/process4"/>
    <dgm:cxn modelId="{1E420A1F-FA66-44DA-A59F-5C464ACFD2D3}" type="presParOf" srcId="{F4B87DCF-59BC-4DEC-A722-457C7FAFE573}" destId="{243AFB83-B22A-4C61-A172-7CB3F3C71014}" srcOrd="2" destOrd="0" presId="urn:microsoft.com/office/officeart/2005/8/layout/process4"/>
    <dgm:cxn modelId="{BD7D7671-C6C0-494B-A48D-B2F6DB063E21}" type="presParOf" srcId="{243AFB83-B22A-4C61-A172-7CB3F3C71014}" destId="{2D893D16-3D01-46FC-9E70-9B9F230865BB}" srcOrd="0" destOrd="0" presId="urn:microsoft.com/office/officeart/2005/8/layout/process4"/>
    <dgm:cxn modelId="{FE66FBD9-1E16-4F16-8F06-1A9B572930ED}" type="presParOf" srcId="{344AACAC-5B91-4604-AD26-7D4A53784868}" destId="{6330A70F-837F-4691-8D58-E814EF5BEE89}" srcOrd="3" destOrd="0" presId="urn:microsoft.com/office/officeart/2005/8/layout/process4"/>
    <dgm:cxn modelId="{BB39DD40-4FEF-4FD0-9705-69B105739B95}" type="presParOf" srcId="{344AACAC-5B91-4604-AD26-7D4A53784868}" destId="{17374142-CFCD-4B4A-83D1-31E4FDE5DC48}" srcOrd="4" destOrd="0" presId="urn:microsoft.com/office/officeart/2005/8/layout/process4"/>
    <dgm:cxn modelId="{7ADA1672-0135-46FE-A70B-3771675465F9}" type="presParOf" srcId="{17374142-CFCD-4B4A-83D1-31E4FDE5DC48}" destId="{7FA1450D-C24D-457F-A9CA-10D1B47E2167}" srcOrd="0" destOrd="0" presId="urn:microsoft.com/office/officeart/2005/8/layout/process4"/>
    <dgm:cxn modelId="{87DB3290-68F0-49B9-AFA2-1E4C15B49EA1}" type="presParOf" srcId="{17374142-CFCD-4B4A-83D1-31E4FDE5DC48}" destId="{A09EF495-0393-49BF-B635-D86AE6CEB37D}" srcOrd="1" destOrd="0" presId="urn:microsoft.com/office/officeart/2005/8/layout/process4"/>
    <dgm:cxn modelId="{B36CEC37-E892-49DA-BFB3-E03D2CD9DBE8}" type="presParOf" srcId="{17374142-CFCD-4B4A-83D1-31E4FDE5DC48}" destId="{09D7A4CC-C3E8-4B08-B8A4-04432CC28450}" srcOrd="2" destOrd="0" presId="urn:microsoft.com/office/officeart/2005/8/layout/process4"/>
    <dgm:cxn modelId="{A7680B49-71CE-4A65-8301-20C84A735650}" type="presParOf" srcId="{09D7A4CC-C3E8-4B08-B8A4-04432CC28450}" destId="{D0C2E073-ACD7-40FC-9FB2-33DC895DF353}" srcOrd="0" destOrd="0" presId="urn:microsoft.com/office/officeart/2005/8/layout/process4"/>
    <dgm:cxn modelId="{F56B958A-F89E-4D16-9F98-D33D9B88938F}" type="presParOf" srcId="{344AACAC-5B91-4604-AD26-7D4A53784868}" destId="{3197F2EC-F0CB-46DE-AAB1-F56267FC6BB2}" srcOrd="5" destOrd="0" presId="urn:microsoft.com/office/officeart/2005/8/layout/process4"/>
    <dgm:cxn modelId="{77103A11-DC41-4403-8ED8-FBFDEAA6AA7F}" type="presParOf" srcId="{344AACAC-5B91-4604-AD26-7D4A53784868}" destId="{453ABC7C-84CA-4C43-9C5A-8BBDDB31F6F4}" srcOrd="6" destOrd="0" presId="urn:microsoft.com/office/officeart/2005/8/layout/process4"/>
    <dgm:cxn modelId="{DF9FBA84-2C79-4D39-A8F1-92B5A864CE1C}" type="presParOf" srcId="{453ABC7C-84CA-4C43-9C5A-8BBDDB31F6F4}" destId="{A6A6D62E-96EF-4036-B543-0F90127F1C0A}" srcOrd="0" destOrd="0" presId="urn:microsoft.com/office/officeart/2005/8/layout/process4"/>
    <dgm:cxn modelId="{097B34D1-9244-4C23-BFEF-751E74881BE4}" type="presParOf" srcId="{453ABC7C-84CA-4C43-9C5A-8BBDDB31F6F4}" destId="{85399574-12A9-4EC8-A926-2A7CD7DC9A14}" srcOrd="1" destOrd="0" presId="urn:microsoft.com/office/officeart/2005/8/layout/process4"/>
    <dgm:cxn modelId="{E9571912-B3ED-4716-B2B7-D2FA5BE53742}" type="presParOf" srcId="{453ABC7C-84CA-4C43-9C5A-8BBDDB31F6F4}" destId="{8BBECA3C-9D04-4084-B449-F7773CD60CE8}" srcOrd="2" destOrd="0" presId="urn:microsoft.com/office/officeart/2005/8/layout/process4"/>
    <dgm:cxn modelId="{5A6B0781-FCEF-4811-9EF2-150E88733EC1}" type="presParOf" srcId="{8BBECA3C-9D04-4084-B449-F7773CD60CE8}" destId="{422295FC-0578-48FC-B2EB-518E80E943D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F30D4B3-3C6F-4B5E-BB1C-6C326932E041}" type="doc">
      <dgm:prSet loTypeId="urn:microsoft.com/office/officeart/2005/8/layout/hProcess9#1" loCatId="process" qsTypeId="urn:microsoft.com/office/officeart/2005/8/quickstyle/simple1#1" qsCatId="simple" csTypeId="urn:microsoft.com/office/officeart/2005/8/colors/accent6_2" csCatId="accent6" phldr="1"/>
      <dgm:spPr/>
    </dgm:pt>
    <dgm:pt modelId="{21402BF4-1F02-4315-9667-014180BD71B9}">
      <dgm:prSet phldrT="[文本]" custT="1"/>
      <dgm:spPr/>
      <dgm:t>
        <a:bodyPr/>
        <a:lstStyle/>
        <a:p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数字化票据中心 </a:t>
          </a:r>
          <a:r>
            <a:rPr lang="en-US" altLang="zh-CN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交易管理</a:t>
          </a:r>
        </a:p>
      </dgm:t>
    </dgm:pt>
    <dgm:pt modelId="{02ED22FC-1111-4289-87D3-4BB829BC9B24}" cxnId="{F100AF43-E076-494B-80F3-F5E04372B463}" type="parTrans">
      <dgm:prSet/>
      <dgm:spPr/>
      <dgm:t>
        <a:bodyPr/>
        <a:lstStyle/>
        <a:p>
          <a:endParaRPr lang="zh-CN" altLang="en-US" b="1"/>
        </a:p>
      </dgm:t>
    </dgm:pt>
    <dgm:pt modelId="{2D562369-3663-44E9-BE12-EAA2C9585B53}" cxnId="{F100AF43-E076-494B-80F3-F5E04372B463}" type="sibTrans">
      <dgm:prSet/>
      <dgm:spPr/>
      <dgm:t>
        <a:bodyPr/>
        <a:lstStyle/>
        <a:p>
          <a:endParaRPr lang="zh-CN" altLang="en-US" b="1"/>
        </a:p>
      </dgm:t>
    </dgm:pt>
    <dgm:pt modelId="{592FF476-A24E-4838-BFB1-53A643A190FF}">
      <dgm:prSet phldrT="[文本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数字化票据中心 </a:t>
          </a:r>
          <a:r>
            <a:rPr lang="en-US" altLang="zh-CN" sz="14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4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数据智能</a:t>
          </a:r>
          <a:endParaRPr lang="zh-CN" altLang="en-US" sz="1400" b="1" kern="1200" dirty="0"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gm:t>
    </dgm:pt>
    <dgm:pt modelId="{3FA7ECDA-966E-4121-B297-2BAE72A050C5}" cxnId="{75CF0654-DFBD-45AC-9A04-DD87D64036D7}" type="parTrans">
      <dgm:prSet/>
      <dgm:spPr/>
      <dgm:t>
        <a:bodyPr/>
        <a:lstStyle/>
        <a:p>
          <a:endParaRPr lang="zh-CN" altLang="en-US" b="1"/>
        </a:p>
      </dgm:t>
    </dgm:pt>
    <dgm:pt modelId="{3E562A5B-19D9-44EC-9E33-B93E6BC9CBF1}" cxnId="{75CF0654-DFBD-45AC-9A04-DD87D64036D7}" type="sibTrans">
      <dgm:prSet/>
      <dgm:spPr/>
      <dgm:t>
        <a:bodyPr/>
        <a:lstStyle/>
        <a:p>
          <a:endParaRPr lang="zh-CN" altLang="en-US" b="1"/>
        </a:p>
      </dgm:t>
    </dgm:pt>
    <dgm:pt modelId="{C051CED1-7AB2-405E-9BE9-D381499F7C49}">
      <dgm:prSet phldrT="[文本]" custT="1"/>
      <dgm:spPr/>
      <dgm:t>
        <a:bodyPr/>
        <a:lstStyle/>
        <a:p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数字化票据中心 </a:t>
          </a:r>
          <a:r>
            <a:rPr lang="en-US" altLang="zh-CN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信息安全</a:t>
          </a:r>
        </a:p>
      </dgm:t>
    </dgm:pt>
    <dgm:pt modelId="{266AF330-F140-42D1-904F-9D8F643F64F4}" cxnId="{7720253A-4DE1-440D-91C9-BA756DF6D42E}" type="parTrans">
      <dgm:prSet/>
      <dgm:spPr/>
      <dgm:t>
        <a:bodyPr/>
        <a:lstStyle/>
        <a:p>
          <a:endParaRPr lang="zh-CN" altLang="en-US"/>
        </a:p>
      </dgm:t>
    </dgm:pt>
    <dgm:pt modelId="{3D12DD72-9676-415F-8316-85E8EBAF1546}" cxnId="{7720253A-4DE1-440D-91C9-BA756DF6D42E}" type="sibTrans">
      <dgm:prSet/>
      <dgm:spPr/>
      <dgm:t>
        <a:bodyPr/>
        <a:lstStyle/>
        <a:p>
          <a:endParaRPr lang="zh-CN" altLang="en-US"/>
        </a:p>
      </dgm:t>
    </dgm:pt>
    <dgm:pt modelId="{23452BEA-5693-4425-8CF4-51F4FD2613EE}" type="pres">
      <dgm:prSet presAssocID="{BF30D4B3-3C6F-4B5E-BB1C-6C326932E041}" presName="CompostProcess" presStyleCnt="0">
        <dgm:presLayoutVars>
          <dgm:dir/>
          <dgm:resizeHandles val="exact"/>
        </dgm:presLayoutVars>
      </dgm:prSet>
      <dgm:spPr/>
    </dgm:pt>
    <dgm:pt modelId="{80374DFD-F0B7-48F0-847E-CB295CCB2B4D}" type="pres">
      <dgm:prSet presAssocID="{BF30D4B3-3C6F-4B5E-BB1C-6C326932E041}" presName="arrow" presStyleLbl="bgShp" presStyleIdx="0" presStyleCnt="1" custLinFactNeighborX="-47" custLinFactNeighborY="55474"/>
      <dgm:spPr>
        <a:prstGeom prst="leftRightArrow">
          <a:avLst/>
        </a:prstGeom>
      </dgm:spPr>
    </dgm:pt>
    <dgm:pt modelId="{D3BFE64A-EFCD-4A94-9A60-ED6C6278D190}" type="pres">
      <dgm:prSet presAssocID="{BF30D4B3-3C6F-4B5E-BB1C-6C326932E041}" presName="linearProcess" presStyleCnt="0"/>
      <dgm:spPr/>
    </dgm:pt>
    <dgm:pt modelId="{E9ED50F0-C580-487E-8DEC-87BFC074F780}" type="pres">
      <dgm:prSet presAssocID="{21402BF4-1F02-4315-9667-014180BD71B9}" presName="textNode" presStyleLbl="node1" presStyleIdx="0" presStyleCnt="3">
        <dgm:presLayoutVars>
          <dgm:bulletEnabled val="1"/>
        </dgm:presLayoutVars>
      </dgm:prSet>
      <dgm:spPr/>
    </dgm:pt>
    <dgm:pt modelId="{949F2985-9B49-4F9F-8ADA-4759D50B01E1}" type="pres">
      <dgm:prSet presAssocID="{2D562369-3663-44E9-BE12-EAA2C9585B53}" presName="sibTrans" presStyleCnt="0"/>
      <dgm:spPr/>
    </dgm:pt>
    <dgm:pt modelId="{11A8DFD7-4876-4AF6-9119-EB03638616C2}" type="pres">
      <dgm:prSet presAssocID="{C051CED1-7AB2-405E-9BE9-D381499F7C49}" presName="textNode" presStyleLbl="node1" presStyleIdx="1" presStyleCnt="3">
        <dgm:presLayoutVars>
          <dgm:bulletEnabled val="1"/>
        </dgm:presLayoutVars>
      </dgm:prSet>
      <dgm:spPr/>
    </dgm:pt>
    <dgm:pt modelId="{F9B03A37-1D55-4A91-B50C-5DA46D51400E}" type="pres">
      <dgm:prSet presAssocID="{3D12DD72-9676-415F-8316-85E8EBAF1546}" presName="sibTrans" presStyleCnt="0"/>
      <dgm:spPr/>
    </dgm:pt>
    <dgm:pt modelId="{E4BCE474-0A80-4E8D-B3E5-6104DCF95971}" type="pres">
      <dgm:prSet presAssocID="{592FF476-A24E-4838-BFB1-53A643A190F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720253A-4DE1-440D-91C9-BA756DF6D42E}" srcId="{BF30D4B3-3C6F-4B5E-BB1C-6C326932E041}" destId="{C051CED1-7AB2-405E-9BE9-D381499F7C49}" srcOrd="1" destOrd="0" parTransId="{266AF330-F140-42D1-904F-9D8F643F64F4}" sibTransId="{3D12DD72-9676-415F-8316-85E8EBAF1546}"/>
    <dgm:cxn modelId="{F100AF43-E076-494B-80F3-F5E04372B463}" srcId="{BF30D4B3-3C6F-4B5E-BB1C-6C326932E041}" destId="{21402BF4-1F02-4315-9667-014180BD71B9}" srcOrd="0" destOrd="0" parTransId="{02ED22FC-1111-4289-87D3-4BB829BC9B24}" sibTransId="{2D562369-3663-44E9-BE12-EAA2C9585B53}"/>
    <dgm:cxn modelId="{75CF0654-DFBD-45AC-9A04-DD87D64036D7}" srcId="{BF30D4B3-3C6F-4B5E-BB1C-6C326932E041}" destId="{592FF476-A24E-4838-BFB1-53A643A190FF}" srcOrd="2" destOrd="0" parTransId="{3FA7ECDA-966E-4121-B297-2BAE72A050C5}" sibTransId="{3E562A5B-19D9-44EC-9E33-B93E6BC9CBF1}"/>
    <dgm:cxn modelId="{0C5CAE7A-9EBE-4ADD-A1D6-6EE9C90C9905}" type="presOf" srcId="{592FF476-A24E-4838-BFB1-53A643A190FF}" destId="{E4BCE474-0A80-4E8D-B3E5-6104DCF95971}" srcOrd="0" destOrd="0" presId="urn:microsoft.com/office/officeart/2005/8/layout/hProcess9#1"/>
    <dgm:cxn modelId="{2E7DCCAC-45BD-4719-8875-0F54E0F3E288}" type="presOf" srcId="{C051CED1-7AB2-405E-9BE9-D381499F7C49}" destId="{11A8DFD7-4876-4AF6-9119-EB03638616C2}" srcOrd="0" destOrd="0" presId="urn:microsoft.com/office/officeart/2005/8/layout/hProcess9#1"/>
    <dgm:cxn modelId="{10F818C4-049C-4928-BADE-FDFF646381AA}" type="presOf" srcId="{BF30D4B3-3C6F-4B5E-BB1C-6C326932E041}" destId="{23452BEA-5693-4425-8CF4-51F4FD2613EE}" srcOrd="0" destOrd="0" presId="urn:microsoft.com/office/officeart/2005/8/layout/hProcess9#1"/>
    <dgm:cxn modelId="{E8BAB4DD-AA78-4C80-A0D0-D30D2FE608A1}" type="presOf" srcId="{21402BF4-1F02-4315-9667-014180BD71B9}" destId="{E9ED50F0-C580-487E-8DEC-87BFC074F780}" srcOrd="0" destOrd="0" presId="urn:microsoft.com/office/officeart/2005/8/layout/hProcess9#1"/>
    <dgm:cxn modelId="{45E4F4E1-307E-4737-9583-64E1F7A0F5B9}" type="presParOf" srcId="{23452BEA-5693-4425-8CF4-51F4FD2613EE}" destId="{80374DFD-F0B7-48F0-847E-CB295CCB2B4D}" srcOrd="0" destOrd="0" presId="urn:microsoft.com/office/officeart/2005/8/layout/hProcess9#1"/>
    <dgm:cxn modelId="{3B7BC693-6403-4EA7-8B08-B74723B54D62}" type="presParOf" srcId="{23452BEA-5693-4425-8CF4-51F4FD2613EE}" destId="{D3BFE64A-EFCD-4A94-9A60-ED6C6278D190}" srcOrd="1" destOrd="0" presId="urn:microsoft.com/office/officeart/2005/8/layout/hProcess9#1"/>
    <dgm:cxn modelId="{F9DE8037-9922-4222-AD13-55589B62CCEF}" type="presParOf" srcId="{D3BFE64A-EFCD-4A94-9A60-ED6C6278D190}" destId="{E9ED50F0-C580-487E-8DEC-87BFC074F780}" srcOrd="0" destOrd="0" presId="urn:microsoft.com/office/officeart/2005/8/layout/hProcess9#1"/>
    <dgm:cxn modelId="{0A4C2977-384E-4033-9DFE-D4781C0F0E2E}" type="presParOf" srcId="{D3BFE64A-EFCD-4A94-9A60-ED6C6278D190}" destId="{949F2985-9B49-4F9F-8ADA-4759D50B01E1}" srcOrd="1" destOrd="0" presId="urn:microsoft.com/office/officeart/2005/8/layout/hProcess9#1"/>
    <dgm:cxn modelId="{8F6BDD90-0158-4E8E-8096-0200275CD023}" type="presParOf" srcId="{D3BFE64A-EFCD-4A94-9A60-ED6C6278D190}" destId="{11A8DFD7-4876-4AF6-9119-EB03638616C2}" srcOrd="2" destOrd="0" presId="urn:microsoft.com/office/officeart/2005/8/layout/hProcess9#1"/>
    <dgm:cxn modelId="{A6BB2AFB-9CE8-4BE0-BFF6-1090E8DCE450}" type="presParOf" srcId="{D3BFE64A-EFCD-4A94-9A60-ED6C6278D190}" destId="{F9B03A37-1D55-4A91-B50C-5DA46D51400E}" srcOrd="3" destOrd="0" presId="urn:microsoft.com/office/officeart/2005/8/layout/hProcess9#1"/>
    <dgm:cxn modelId="{26FED350-FB26-4CA4-87D3-0377AC7A80B5}" type="presParOf" srcId="{D3BFE64A-EFCD-4A94-9A60-ED6C6278D190}" destId="{E4BCE474-0A80-4E8D-B3E5-6104DCF95971}" srcOrd="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7859C88-0D46-4673-8C7C-750E675FC5A3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B13EC6-BE32-4F65-AE7E-C6C6D7840FC4}">
      <dgm:prSet phldrT="[Text]" custT="1"/>
      <dgm:spPr>
        <a:xfrm>
          <a:off x="4149463" y="621049"/>
          <a:ext cx="1023653" cy="1023653"/>
        </a:xfrm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领购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09BE618-408F-4D20-9CA9-8C47D3556255}" cxnId="{EFA557DD-6E15-47E9-8E24-2F65DF0B0EB2}" type="parTrans">
      <dgm:prSet/>
      <dgm:spPr/>
      <dgm:t>
        <a:bodyPr/>
        <a:lstStyle/>
        <a:p>
          <a:endParaRPr 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2FB9535-0014-4AAC-B497-ABD534E68A88}" cxnId="{EFA557DD-6E15-47E9-8E24-2F65DF0B0EB2}" type="sibTrans">
      <dgm:prSet/>
      <dgm:spPr>
        <a:xfrm>
          <a:off x="1014187" y="476603"/>
          <a:ext cx="4303376" cy="4303376"/>
        </a:xfrm>
      </dgm:spPr>
      <dgm:t>
        <a:bodyPr/>
        <a:lstStyle/>
        <a:p>
          <a:endParaRPr 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3617CA-8764-4BFF-B8E3-A49F0E8F4DD5}">
      <dgm:prSet phldrT="[Text]" custT="1"/>
      <dgm:spPr>
        <a:xfrm>
          <a:off x="4149463" y="3611880"/>
          <a:ext cx="1023653" cy="1023653"/>
        </a:xfrm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流转交付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8D05BB51-3629-4A64-BF0F-4BBC667C3E5F}" cxnId="{AB059CF1-020B-48CC-8D97-A0B2CDD04DDB}" type="parTrans">
      <dgm:prSet/>
      <dgm:spPr/>
      <dgm:t>
        <a:bodyPr/>
        <a:lstStyle/>
        <a:p>
          <a:endParaRPr 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A40732-6FCB-48BA-B891-DDF1DECE4407}" cxnId="{AB059CF1-020B-48CC-8D97-A0B2CDD04DDB}" type="sibTrans">
      <dgm:prSet/>
      <dgm:spPr>
        <a:xfrm>
          <a:off x="1014187" y="476603"/>
          <a:ext cx="4303376" cy="4303376"/>
        </a:xfrm>
      </dgm:spPr>
      <dgm:t>
        <a:bodyPr/>
        <a:lstStyle/>
        <a:p>
          <a:endParaRPr 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7B8B06-8551-43D9-A89A-DB1552C4A8E9}">
      <dgm:prSet phldrT="[Text]" custT="1"/>
      <dgm:spPr>
        <a:xfrm>
          <a:off x="2654048" y="4231301"/>
          <a:ext cx="1023653" cy="1023653"/>
        </a:xfrm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归集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C07A9202-F1E5-41B2-9CE7-1CDDE8142EED}" cxnId="{13C152A7-250F-49EC-83B4-EECB7325F89F}" type="parTrans">
      <dgm:prSet/>
      <dgm:spPr/>
      <dgm:t>
        <a:bodyPr/>
        <a:lstStyle/>
        <a:p>
          <a:endParaRPr 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268E0B2-1482-4211-AD55-A9A7B6C7F929}" cxnId="{13C152A7-250F-49EC-83B4-EECB7325F89F}" type="sibTrans">
      <dgm:prSet/>
      <dgm:spPr>
        <a:xfrm>
          <a:off x="1014187" y="476603"/>
          <a:ext cx="4303376" cy="4303376"/>
        </a:xfrm>
      </dgm:spPr>
      <dgm:t>
        <a:bodyPr/>
        <a:lstStyle/>
        <a:p>
          <a:endParaRPr 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C42731-76A5-45E9-815A-091A59F019DE}">
      <dgm:prSet phldrT="[Text]" custT="1"/>
      <dgm:spPr>
        <a:xfrm>
          <a:off x="539212" y="2116465"/>
          <a:ext cx="1023653" cy="1023653"/>
        </a:xfrm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入账报销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5A3F1B24-E9F7-4CB2-9CE1-D897307F8294}" cxnId="{D9169BFA-5B4D-4FE5-8D11-D5D9EA6E0984}" type="parTrans">
      <dgm:prSet/>
      <dgm:spPr/>
      <dgm:t>
        <a:bodyPr/>
        <a:lstStyle/>
        <a:p>
          <a:endParaRPr 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10A409-BA3C-45DE-BF6B-392F747126E0}" cxnId="{D9169BFA-5B4D-4FE5-8D11-D5D9EA6E0984}" type="sibTrans">
      <dgm:prSet/>
      <dgm:spPr>
        <a:xfrm>
          <a:off x="1014187" y="476603"/>
          <a:ext cx="4303376" cy="4303376"/>
        </a:xfrm>
      </dgm:spPr>
      <dgm:t>
        <a:bodyPr/>
        <a:lstStyle/>
        <a:p>
          <a:endParaRPr 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0CCA3E5-4729-4BDE-8090-9187C1A01F85}">
      <dgm:prSet phldrT="[Text]" custT="1"/>
      <dgm:spPr>
        <a:xfrm>
          <a:off x="2434694" y="1897110"/>
          <a:ext cx="1462362" cy="1462362"/>
        </a:xfrm>
      </dgm:spPr>
      <dgm:t>
        <a:bodyPr anchor="ctr"/>
        <a:lstStyle/>
        <a:p>
          <a:pPr>
            <a:buNone/>
          </a:pPr>
          <a:r>
            <a: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票单证  账本</a:t>
          </a:r>
          <a:endParaRPr lang="en-US" sz="1800" b="1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3C17E13E-40CE-477B-9DC4-7D191BA5BEEB}" cxnId="{86816BC8-968C-4DB6-A73A-EF10B15A8D82}" type="sibTrans">
      <dgm:prSet/>
      <dgm:spPr/>
      <dgm:t>
        <a:bodyPr/>
        <a:lstStyle/>
        <a:p>
          <a:endParaRPr 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8E0BE90-2949-4782-B071-5ED8679B4C5F}" cxnId="{86816BC8-968C-4DB6-A73A-EF10B15A8D82}" type="parTrans">
      <dgm:prSet/>
      <dgm:spPr/>
      <dgm:t>
        <a:bodyPr/>
        <a:lstStyle/>
        <a:p>
          <a:endParaRPr 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A3E07D-14CA-4FB8-B665-831FB28D2ABE}">
      <dgm:prSet phldrT="[Text]" custT="1"/>
      <dgm:spPr>
        <a:xfrm>
          <a:off x="1158633" y="3611880"/>
          <a:ext cx="1023653" cy="1023653"/>
        </a:xfrm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查验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FD93562D-CA36-48B7-BBE7-D017777ADB93}" cxnId="{EFB43B5D-DC01-408C-BF96-1BE77044314D}" type="parTrans">
      <dgm:prSet/>
      <dgm:spPr/>
      <dgm:t>
        <a:bodyPr/>
        <a:lstStyle/>
        <a:p>
          <a:endParaRPr lang="en-US" sz="1400"/>
        </a:p>
      </dgm:t>
    </dgm:pt>
    <dgm:pt modelId="{9050F8FE-82B1-42C9-BABF-89AFFB1F64FB}" cxnId="{EFB43B5D-DC01-408C-BF96-1BE77044314D}" type="sibTrans">
      <dgm:prSet/>
      <dgm:spPr>
        <a:xfrm>
          <a:off x="1014187" y="476603"/>
          <a:ext cx="4303376" cy="4303376"/>
        </a:xfrm>
      </dgm:spPr>
      <dgm:t>
        <a:bodyPr/>
        <a:lstStyle/>
        <a:p>
          <a:endParaRPr lang="en-US" sz="1400"/>
        </a:p>
      </dgm:t>
    </dgm:pt>
    <dgm:pt modelId="{D1A40FD2-796D-47B4-9249-C28DCA50F7F6}">
      <dgm:prSet phldrT="[Text]" custT="1"/>
      <dgm:spPr>
        <a:xfrm>
          <a:off x="1158633" y="621049"/>
          <a:ext cx="1023653" cy="1023653"/>
        </a:xfrm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归档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A8767AB4-B57E-46F3-B076-38B22A08FA41}" cxnId="{CF23CEDE-F691-46AA-91DD-E13633139FE1}" type="parTrans">
      <dgm:prSet/>
      <dgm:spPr/>
      <dgm:t>
        <a:bodyPr/>
        <a:lstStyle/>
        <a:p>
          <a:endParaRPr lang="en-US" sz="1600"/>
        </a:p>
      </dgm:t>
    </dgm:pt>
    <dgm:pt modelId="{571B51CD-772B-437C-A5D6-30B48B537FFF}" cxnId="{CF23CEDE-F691-46AA-91DD-E13633139FE1}" type="sibTrans">
      <dgm:prSet/>
      <dgm:spPr>
        <a:xfrm>
          <a:off x="1014187" y="476603"/>
          <a:ext cx="4303376" cy="4303376"/>
        </a:xfrm>
      </dgm:spPr>
      <dgm:t>
        <a:bodyPr/>
        <a:lstStyle/>
        <a:p>
          <a:endParaRPr lang="en-US" sz="1600"/>
        </a:p>
      </dgm:t>
    </dgm:pt>
    <dgm:pt modelId="{AFF4B3AA-AFCF-46DE-B263-422755BB2FF9}">
      <dgm:prSet phldrT="[Text]" custT="1"/>
      <dgm:spPr>
        <a:xfrm>
          <a:off x="1158633" y="621049"/>
          <a:ext cx="1023653" cy="1023653"/>
        </a:xfrm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应用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B8D45B9-1D5B-4F91-AE59-6C0EF2153CEB}" cxnId="{C25068E9-87EE-42D0-8F0B-4B1735E6D8BE}" type="parTrans">
      <dgm:prSet/>
      <dgm:spPr/>
      <dgm:t>
        <a:bodyPr/>
        <a:lstStyle/>
        <a:p>
          <a:endParaRPr lang="zh-CN" altLang="en-US"/>
        </a:p>
      </dgm:t>
    </dgm:pt>
    <dgm:pt modelId="{D5ED149C-7CDD-4BBA-BAD7-7C37CC2E8CE2}" cxnId="{C25068E9-87EE-42D0-8F0B-4B1735E6D8BE}" type="sibTrans">
      <dgm:prSet/>
      <dgm:spPr/>
      <dgm:t>
        <a:bodyPr/>
        <a:lstStyle/>
        <a:p>
          <a:endParaRPr lang="zh-CN" altLang="en-US"/>
        </a:p>
      </dgm:t>
    </dgm:pt>
    <dgm:pt modelId="{17674D16-195F-460E-AD47-0DAD20AB629D}">
      <dgm:prSet phldrT="[Text]" custT="1"/>
      <dgm:spPr>
        <a:xfrm>
          <a:off x="4149463" y="621049"/>
          <a:ext cx="1023653" cy="1023653"/>
        </a:xfrm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开具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0125649-C345-4610-93E1-8C9CA7CCFDE7}" cxnId="{144DDEE4-05E5-4351-8FFF-C784D2AF5FC5}" type="parTrans">
      <dgm:prSet/>
      <dgm:spPr/>
      <dgm:t>
        <a:bodyPr/>
        <a:lstStyle/>
        <a:p>
          <a:endParaRPr lang="zh-CN" altLang="en-US"/>
        </a:p>
      </dgm:t>
    </dgm:pt>
    <dgm:pt modelId="{FE7621D7-2CE2-4F3E-9E55-779C011AADC2}" cxnId="{144DDEE4-05E5-4351-8FFF-C784D2AF5FC5}" type="sibTrans">
      <dgm:prSet/>
      <dgm:spPr/>
      <dgm:t>
        <a:bodyPr/>
        <a:lstStyle/>
        <a:p>
          <a:endParaRPr lang="zh-CN" altLang="en-US"/>
        </a:p>
      </dgm:t>
    </dgm:pt>
    <dgm:pt modelId="{B193ECF1-F911-4E4C-AF0D-11A65CDC8CDB}" type="pres">
      <dgm:prSet presAssocID="{97859C88-0D46-4673-8C7C-750E675FC5A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015BE2-A0B0-4F3A-AF1D-CD93A83B386D}" type="pres">
      <dgm:prSet presAssocID="{C0CCA3E5-4729-4BDE-8090-9187C1A01F85}" presName="centerShape" presStyleLbl="node0" presStyleIdx="0" presStyleCnt="1"/>
      <dgm:spPr/>
    </dgm:pt>
    <dgm:pt modelId="{C3AE7601-0786-437C-BE06-F9B11F05FA6D}" type="pres">
      <dgm:prSet presAssocID="{31B13EC6-BE32-4F65-AE7E-C6C6D7840FC4}" presName="node" presStyleLbl="node1" presStyleIdx="0" presStyleCnt="8">
        <dgm:presLayoutVars>
          <dgm:bulletEnabled val="1"/>
        </dgm:presLayoutVars>
      </dgm:prSet>
      <dgm:spPr/>
    </dgm:pt>
    <dgm:pt modelId="{2F7970D1-F547-4819-AB44-11A50107771A}" type="pres">
      <dgm:prSet presAssocID="{31B13EC6-BE32-4F65-AE7E-C6C6D7840FC4}" presName="dummy" presStyleCnt="0"/>
      <dgm:spPr/>
    </dgm:pt>
    <dgm:pt modelId="{F8747DC9-E99E-43E8-A93E-DDD67B4D5598}" type="pres">
      <dgm:prSet presAssocID="{C2FB9535-0014-4AAC-B497-ABD534E68A88}" presName="sibTrans" presStyleLbl="sibTrans2D1" presStyleIdx="0" presStyleCnt="8"/>
      <dgm:spPr/>
    </dgm:pt>
    <dgm:pt modelId="{686E3B16-123C-4FB3-A3AF-06CC836E7331}" type="pres">
      <dgm:prSet presAssocID="{17674D16-195F-460E-AD47-0DAD20AB629D}" presName="node" presStyleLbl="node1" presStyleIdx="1" presStyleCnt="8">
        <dgm:presLayoutVars>
          <dgm:bulletEnabled val="1"/>
        </dgm:presLayoutVars>
      </dgm:prSet>
      <dgm:spPr/>
    </dgm:pt>
    <dgm:pt modelId="{BFB4A893-3839-4E59-BF0E-07CFD3ABCB59}" type="pres">
      <dgm:prSet presAssocID="{17674D16-195F-460E-AD47-0DAD20AB629D}" presName="dummy" presStyleCnt="0"/>
      <dgm:spPr/>
    </dgm:pt>
    <dgm:pt modelId="{B0A93AD8-E600-4C98-923F-807118A23FDF}" type="pres">
      <dgm:prSet presAssocID="{FE7621D7-2CE2-4F3E-9E55-779C011AADC2}" presName="sibTrans" presStyleLbl="sibTrans2D1" presStyleIdx="1" presStyleCnt="8"/>
      <dgm:spPr/>
    </dgm:pt>
    <dgm:pt modelId="{AA3D1F4E-E288-4A9E-80F8-2012C393869F}" type="pres">
      <dgm:prSet presAssocID="{3F3617CA-8764-4BFF-B8E3-A49F0E8F4DD5}" presName="node" presStyleLbl="node1" presStyleIdx="2" presStyleCnt="8">
        <dgm:presLayoutVars>
          <dgm:bulletEnabled val="1"/>
        </dgm:presLayoutVars>
      </dgm:prSet>
      <dgm:spPr/>
    </dgm:pt>
    <dgm:pt modelId="{8B01D625-5576-45C7-BFEB-BF37DC452FF6}" type="pres">
      <dgm:prSet presAssocID="{3F3617CA-8764-4BFF-B8E3-A49F0E8F4DD5}" presName="dummy" presStyleCnt="0"/>
      <dgm:spPr/>
    </dgm:pt>
    <dgm:pt modelId="{9E95AE61-3F33-400B-8130-7A2914351860}" type="pres">
      <dgm:prSet presAssocID="{3BA40732-6FCB-48BA-B891-DDF1DECE4407}" presName="sibTrans" presStyleLbl="sibTrans2D1" presStyleIdx="2" presStyleCnt="8"/>
      <dgm:spPr/>
    </dgm:pt>
    <dgm:pt modelId="{AEE5DEAD-D6C0-4DFE-9E55-1208F1E12C8E}" type="pres">
      <dgm:prSet presAssocID="{857B8B06-8551-43D9-A89A-DB1552C4A8E9}" presName="node" presStyleLbl="node1" presStyleIdx="3" presStyleCnt="8">
        <dgm:presLayoutVars>
          <dgm:bulletEnabled val="1"/>
        </dgm:presLayoutVars>
      </dgm:prSet>
      <dgm:spPr/>
    </dgm:pt>
    <dgm:pt modelId="{BBADFE51-79CD-48F2-BFD2-FF549DF4B4DD}" type="pres">
      <dgm:prSet presAssocID="{857B8B06-8551-43D9-A89A-DB1552C4A8E9}" presName="dummy" presStyleCnt="0"/>
      <dgm:spPr/>
    </dgm:pt>
    <dgm:pt modelId="{BF8A3388-8C61-4B23-8C3C-57DD101B2E9B}" type="pres">
      <dgm:prSet presAssocID="{5268E0B2-1482-4211-AD55-A9A7B6C7F929}" presName="sibTrans" presStyleLbl="sibTrans2D1" presStyleIdx="3" presStyleCnt="8"/>
      <dgm:spPr/>
    </dgm:pt>
    <dgm:pt modelId="{D74B1815-7D18-496F-BBA7-122194FE9CB3}" type="pres">
      <dgm:prSet presAssocID="{E3A3E07D-14CA-4FB8-B665-831FB28D2ABE}" presName="node" presStyleLbl="node1" presStyleIdx="4" presStyleCnt="8">
        <dgm:presLayoutVars>
          <dgm:bulletEnabled val="1"/>
        </dgm:presLayoutVars>
      </dgm:prSet>
      <dgm:spPr/>
    </dgm:pt>
    <dgm:pt modelId="{5A6C20D6-BE79-4C93-8540-6F2529CDA54F}" type="pres">
      <dgm:prSet presAssocID="{E3A3E07D-14CA-4FB8-B665-831FB28D2ABE}" presName="dummy" presStyleCnt="0"/>
      <dgm:spPr/>
    </dgm:pt>
    <dgm:pt modelId="{A4C4A47C-51D3-4E93-8C7F-EE14ED229DAA}" type="pres">
      <dgm:prSet presAssocID="{9050F8FE-82B1-42C9-BABF-89AFFB1F64FB}" presName="sibTrans" presStyleLbl="sibTrans2D1" presStyleIdx="4" presStyleCnt="8"/>
      <dgm:spPr/>
    </dgm:pt>
    <dgm:pt modelId="{8C89BD78-44F2-494F-82EF-2FEE8B8F713D}" type="pres">
      <dgm:prSet presAssocID="{12C42731-76A5-45E9-815A-091A59F019DE}" presName="node" presStyleLbl="node1" presStyleIdx="5" presStyleCnt="8">
        <dgm:presLayoutVars>
          <dgm:bulletEnabled val="1"/>
        </dgm:presLayoutVars>
      </dgm:prSet>
      <dgm:spPr/>
    </dgm:pt>
    <dgm:pt modelId="{65E9EF7F-B536-4293-B717-345AA1405404}" type="pres">
      <dgm:prSet presAssocID="{12C42731-76A5-45E9-815A-091A59F019DE}" presName="dummy" presStyleCnt="0"/>
      <dgm:spPr/>
    </dgm:pt>
    <dgm:pt modelId="{893B7E68-8054-4460-B5D7-E654A9A2A216}" type="pres">
      <dgm:prSet presAssocID="{E110A409-BA3C-45DE-BF6B-392F747126E0}" presName="sibTrans" presStyleLbl="sibTrans2D1" presStyleIdx="5" presStyleCnt="8"/>
      <dgm:spPr/>
    </dgm:pt>
    <dgm:pt modelId="{7EF710D9-7201-4C33-B1A4-152D5542580A}" type="pres">
      <dgm:prSet presAssocID="{D1A40FD2-796D-47B4-9249-C28DCA50F7F6}" presName="node" presStyleLbl="node1" presStyleIdx="6" presStyleCnt="8">
        <dgm:presLayoutVars>
          <dgm:bulletEnabled val="1"/>
        </dgm:presLayoutVars>
      </dgm:prSet>
      <dgm:spPr/>
    </dgm:pt>
    <dgm:pt modelId="{74BE2BF2-76EA-4FA4-AE0B-27E9D93780A9}" type="pres">
      <dgm:prSet presAssocID="{D1A40FD2-796D-47B4-9249-C28DCA50F7F6}" presName="dummy" presStyleCnt="0"/>
      <dgm:spPr/>
    </dgm:pt>
    <dgm:pt modelId="{65C0C285-3DF5-4111-8479-34C2B3FD97D5}" type="pres">
      <dgm:prSet presAssocID="{571B51CD-772B-437C-A5D6-30B48B537FFF}" presName="sibTrans" presStyleLbl="sibTrans2D1" presStyleIdx="6" presStyleCnt="8"/>
      <dgm:spPr/>
    </dgm:pt>
    <dgm:pt modelId="{35872BD5-973F-4ADD-AF8B-C89C5D885634}" type="pres">
      <dgm:prSet presAssocID="{AFF4B3AA-AFCF-46DE-B263-422755BB2FF9}" presName="node" presStyleLbl="node1" presStyleIdx="7" presStyleCnt="8">
        <dgm:presLayoutVars>
          <dgm:bulletEnabled val="1"/>
        </dgm:presLayoutVars>
      </dgm:prSet>
      <dgm:spPr/>
    </dgm:pt>
    <dgm:pt modelId="{CB135890-16B1-481B-A6A6-DB4EC2BE8801}" type="pres">
      <dgm:prSet presAssocID="{AFF4B3AA-AFCF-46DE-B263-422755BB2FF9}" presName="dummy" presStyleCnt="0"/>
      <dgm:spPr/>
    </dgm:pt>
    <dgm:pt modelId="{AD58D5EB-7E71-4DD9-BC52-B058C291AB3C}" type="pres">
      <dgm:prSet presAssocID="{D5ED149C-7CDD-4BBA-BAD7-7C37CC2E8CE2}" presName="sibTrans" presStyleLbl="sibTrans2D1" presStyleIdx="7" presStyleCnt="8"/>
      <dgm:spPr/>
    </dgm:pt>
  </dgm:ptLst>
  <dgm:cxnLst>
    <dgm:cxn modelId="{8C763C00-0D80-4A59-B51B-73C8EC210F83}" type="presOf" srcId="{31B13EC6-BE32-4F65-AE7E-C6C6D7840FC4}" destId="{C3AE7601-0786-437C-BE06-F9B11F05FA6D}" srcOrd="0" destOrd="0" presId="urn:microsoft.com/office/officeart/2005/8/layout/radial6"/>
    <dgm:cxn modelId="{82349630-0C3F-4129-B520-B3723D340EB0}" type="presOf" srcId="{3F3617CA-8764-4BFF-B8E3-A49F0E8F4DD5}" destId="{AA3D1F4E-E288-4A9E-80F8-2012C393869F}" srcOrd="0" destOrd="0" presId="urn:microsoft.com/office/officeart/2005/8/layout/radial6"/>
    <dgm:cxn modelId="{9DE22A37-960F-4670-BF1E-140FFAD302CA}" type="presOf" srcId="{E110A409-BA3C-45DE-BF6B-392F747126E0}" destId="{893B7E68-8054-4460-B5D7-E654A9A2A216}" srcOrd="0" destOrd="0" presId="urn:microsoft.com/office/officeart/2005/8/layout/radial6"/>
    <dgm:cxn modelId="{FF657C3E-F91C-478B-BDC6-C2CCF02B0D76}" type="presOf" srcId="{D1A40FD2-796D-47B4-9249-C28DCA50F7F6}" destId="{7EF710D9-7201-4C33-B1A4-152D5542580A}" srcOrd="0" destOrd="0" presId="urn:microsoft.com/office/officeart/2005/8/layout/radial6"/>
    <dgm:cxn modelId="{E914AC3F-F917-4EB2-8FBA-2EDE68F030AB}" type="presOf" srcId="{C0CCA3E5-4729-4BDE-8090-9187C1A01F85}" destId="{52015BE2-A0B0-4F3A-AF1D-CD93A83B386D}" srcOrd="0" destOrd="0" presId="urn:microsoft.com/office/officeart/2005/8/layout/radial6"/>
    <dgm:cxn modelId="{EFB43B5D-DC01-408C-BF96-1BE77044314D}" srcId="{C0CCA3E5-4729-4BDE-8090-9187C1A01F85}" destId="{E3A3E07D-14CA-4FB8-B665-831FB28D2ABE}" srcOrd="4" destOrd="0" parTransId="{FD93562D-CA36-48B7-BBE7-D017777ADB93}" sibTransId="{9050F8FE-82B1-42C9-BABF-89AFFB1F64FB}"/>
    <dgm:cxn modelId="{4118D763-2ED1-46E5-AB84-A8525748562A}" type="presOf" srcId="{857B8B06-8551-43D9-A89A-DB1552C4A8E9}" destId="{AEE5DEAD-D6C0-4DFE-9E55-1208F1E12C8E}" srcOrd="0" destOrd="0" presId="urn:microsoft.com/office/officeart/2005/8/layout/radial6"/>
    <dgm:cxn modelId="{82DCAC47-777E-43EE-A9E5-42715E1E6FB0}" type="presOf" srcId="{C2FB9535-0014-4AAC-B497-ABD534E68A88}" destId="{F8747DC9-E99E-43E8-A93E-DDD67B4D5598}" srcOrd="0" destOrd="0" presId="urn:microsoft.com/office/officeart/2005/8/layout/radial6"/>
    <dgm:cxn modelId="{B0B5A455-D5A6-479C-883A-00AEBC33F1CD}" type="presOf" srcId="{9050F8FE-82B1-42C9-BABF-89AFFB1F64FB}" destId="{A4C4A47C-51D3-4E93-8C7F-EE14ED229DAA}" srcOrd="0" destOrd="0" presId="urn:microsoft.com/office/officeart/2005/8/layout/radial6"/>
    <dgm:cxn modelId="{D70A1A77-F2A0-46C5-8976-F156C08D5894}" type="presOf" srcId="{17674D16-195F-460E-AD47-0DAD20AB629D}" destId="{686E3B16-123C-4FB3-A3AF-06CC836E7331}" srcOrd="0" destOrd="0" presId="urn:microsoft.com/office/officeart/2005/8/layout/radial6"/>
    <dgm:cxn modelId="{2507D65A-E68C-4D85-8121-690929BBBE2C}" type="presOf" srcId="{12C42731-76A5-45E9-815A-091A59F019DE}" destId="{8C89BD78-44F2-494F-82EF-2FEE8B8F713D}" srcOrd="0" destOrd="0" presId="urn:microsoft.com/office/officeart/2005/8/layout/radial6"/>
    <dgm:cxn modelId="{13C152A7-250F-49EC-83B4-EECB7325F89F}" srcId="{C0CCA3E5-4729-4BDE-8090-9187C1A01F85}" destId="{857B8B06-8551-43D9-A89A-DB1552C4A8E9}" srcOrd="3" destOrd="0" parTransId="{C07A9202-F1E5-41B2-9CE7-1CDDE8142EED}" sibTransId="{5268E0B2-1482-4211-AD55-A9A7B6C7F929}"/>
    <dgm:cxn modelId="{90624DB4-8E2B-4FBA-BC1A-9283AEC3DB46}" type="presOf" srcId="{AFF4B3AA-AFCF-46DE-B263-422755BB2FF9}" destId="{35872BD5-973F-4ADD-AF8B-C89C5D885634}" srcOrd="0" destOrd="0" presId="urn:microsoft.com/office/officeart/2005/8/layout/radial6"/>
    <dgm:cxn modelId="{03D7FFBB-5A8B-4574-8E04-544C31633BAF}" type="presOf" srcId="{97859C88-0D46-4673-8C7C-750E675FC5A3}" destId="{B193ECF1-F911-4E4C-AF0D-11A65CDC8CDB}" srcOrd="0" destOrd="0" presId="urn:microsoft.com/office/officeart/2005/8/layout/radial6"/>
    <dgm:cxn modelId="{E1DB38BC-9DF6-4EB3-B048-8F9BA1D53BE8}" type="presOf" srcId="{3BA40732-6FCB-48BA-B891-DDF1DECE4407}" destId="{9E95AE61-3F33-400B-8130-7A2914351860}" srcOrd="0" destOrd="0" presId="urn:microsoft.com/office/officeart/2005/8/layout/radial6"/>
    <dgm:cxn modelId="{3C3CE1BF-6092-4805-8063-EE2D64C4DE96}" type="presOf" srcId="{5268E0B2-1482-4211-AD55-A9A7B6C7F929}" destId="{BF8A3388-8C61-4B23-8C3C-57DD101B2E9B}" srcOrd="0" destOrd="0" presId="urn:microsoft.com/office/officeart/2005/8/layout/radial6"/>
    <dgm:cxn modelId="{86816BC8-968C-4DB6-A73A-EF10B15A8D82}" srcId="{97859C88-0D46-4673-8C7C-750E675FC5A3}" destId="{C0CCA3E5-4729-4BDE-8090-9187C1A01F85}" srcOrd="0" destOrd="0" parTransId="{58E0BE90-2949-4782-B071-5ED8679B4C5F}" sibTransId="{3C17E13E-40CE-477B-9DC4-7D191BA5BEEB}"/>
    <dgm:cxn modelId="{EFA557DD-6E15-47E9-8E24-2F65DF0B0EB2}" srcId="{C0CCA3E5-4729-4BDE-8090-9187C1A01F85}" destId="{31B13EC6-BE32-4F65-AE7E-C6C6D7840FC4}" srcOrd="0" destOrd="0" parTransId="{409BE618-408F-4D20-9CA9-8C47D3556255}" sibTransId="{C2FB9535-0014-4AAC-B497-ABD534E68A88}"/>
    <dgm:cxn modelId="{CF23CEDE-F691-46AA-91DD-E13633139FE1}" srcId="{C0CCA3E5-4729-4BDE-8090-9187C1A01F85}" destId="{D1A40FD2-796D-47B4-9249-C28DCA50F7F6}" srcOrd="6" destOrd="0" parTransId="{A8767AB4-B57E-46F3-B076-38B22A08FA41}" sibTransId="{571B51CD-772B-437C-A5D6-30B48B537FFF}"/>
    <dgm:cxn modelId="{144DDEE4-05E5-4351-8FFF-C784D2AF5FC5}" srcId="{C0CCA3E5-4729-4BDE-8090-9187C1A01F85}" destId="{17674D16-195F-460E-AD47-0DAD20AB629D}" srcOrd="1" destOrd="0" parTransId="{00125649-C345-4610-93E1-8C9CA7CCFDE7}" sibTransId="{FE7621D7-2CE2-4F3E-9E55-779C011AADC2}"/>
    <dgm:cxn modelId="{C25068E9-87EE-42D0-8F0B-4B1735E6D8BE}" srcId="{C0CCA3E5-4729-4BDE-8090-9187C1A01F85}" destId="{AFF4B3AA-AFCF-46DE-B263-422755BB2FF9}" srcOrd="7" destOrd="0" parTransId="{1B8D45B9-1D5B-4F91-AE59-6C0EF2153CEB}" sibTransId="{D5ED149C-7CDD-4BBA-BAD7-7C37CC2E8CE2}"/>
    <dgm:cxn modelId="{202D2DF0-9BE9-4AB8-8CA1-28C188052AB0}" type="presOf" srcId="{D5ED149C-7CDD-4BBA-BAD7-7C37CC2E8CE2}" destId="{AD58D5EB-7E71-4DD9-BC52-B058C291AB3C}" srcOrd="0" destOrd="0" presId="urn:microsoft.com/office/officeart/2005/8/layout/radial6"/>
    <dgm:cxn modelId="{1C1D25F1-B727-4A58-9569-CDDDD0FDBADE}" type="presOf" srcId="{FE7621D7-2CE2-4F3E-9E55-779C011AADC2}" destId="{B0A93AD8-E600-4C98-923F-807118A23FDF}" srcOrd="0" destOrd="0" presId="urn:microsoft.com/office/officeart/2005/8/layout/radial6"/>
    <dgm:cxn modelId="{AB059CF1-020B-48CC-8D97-A0B2CDD04DDB}" srcId="{C0CCA3E5-4729-4BDE-8090-9187C1A01F85}" destId="{3F3617CA-8764-4BFF-B8E3-A49F0E8F4DD5}" srcOrd="2" destOrd="0" parTransId="{8D05BB51-3629-4A64-BF0F-4BBC667C3E5F}" sibTransId="{3BA40732-6FCB-48BA-B891-DDF1DECE4407}"/>
    <dgm:cxn modelId="{E665CFF7-C57D-44EA-A4A9-44B4D1A93734}" type="presOf" srcId="{571B51CD-772B-437C-A5D6-30B48B537FFF}" destId="{65C0C285-3DF5-4111-8479-34C2B3FD97D5}" srcOrd="0" destOrd="0" presId="urn:microsoft.com/office/officeart/2005/8/layout/radial6"/>
    <dgm:cxn modelId="{A0A1C9F8-026E-4900-8C43-2AC17BCDA512}" type="presOf" srcId="{E3A3E07D-14CA-4FB8-B665-831FB28D2ABE}" destId="{D74B1815-7D18-496F-BBA7-122194FE9CB3}" srcOrd="0" destOrd="0" presId="urn:microsoft.com/office/officeart/2005/8/layout/radial6"/>
    <dgm:cxn modelId="{D9169BFA-5B4D-4FE5-8D11-D5D9EA6E0984}" srcId="{C0CCA3E5-4729-4BDE-8090-9187C1A01F85}" destId="{12C42731-76A5-45E9-815A-091A59F019DE}" srcOrd="5" destOrd="0" parTransId="{5A3F1B24-E9F7-4CB2-9CE1-D897307F8294}" sibTransId="{E110A409-BA3C-45DE-BF6B-392F747126E0}"/>
    <dgm:cxn modelId="{C180ECDB-7E2A-4743-B9EC-6B8C250C4251}" type="presParOf" srcId="{B193ECF1-F911-4E4C-AF0D-11A65CDC8CDB}" destId="{52015BE2-A0B0-4F3A-AF1D-CD93A83B386D}" srcOrd="0" destOrd="0" presId="urn:microsoft.com/office/officeart/2005/8/layout/radial6"/>
    <dgm:cxn modelId="{9B33AA61-D2DB-4BC9-BD6F-232A1E227FE4}" type="presParOf" srcId="{B193ECF1-F911-4E4C-AF0D-11A65CDC8CDB}" destId="{C3AE7601-0786-437C-BE06-F9B11F05FA6D}" srcOrd="1" destOrd="0" presId="urn:microsoft.com/office/officeart/2005/8/layout/radial6"/>
    <dgm:cxn modelId="{1808EFCC-51B6-44BC-B632-7D855467A90E}" type="presParOf" srcId="{B193ECF1-F911-4E4C-AF0D-11A65CDC8CDB}" destId="{2F7970D1-F547-4819-AB44-11A50107771A}" srcOrd="2" destOrd="0" presId="urn:microsoft.com/office/officeart/2005/8/layout/radial6"/>
    <dgm:cxn modelId="{BC5B6741-9FF0-4449-A217-AD53000ADE9D}" type="presParOf" srcId="{B193ECF1-F911-4E4C-AF0D-11A65CDC8CDB}" destId="{F8747DC9-E99E-43E8-A93E-DDD67B4D5598}" srcOrd="3" destOrd="0" presId="urn:microsoft.com/office/officeart/2005/8/layout/radial6"/>
    <dgm:cxn modelId="{8F9A5E5A-85B5-4327-8217-D1289DBF5B06}" type="presParOf" srcId="{B193ECF1-F911-4E4C-AF0D-11A65CDC8CDB}" destId="{686E3B16-123C-4FB3-A3AF-06CC836E7331}" srcOrd="4" destOrd="0" presId="urn:microsoft.com/office/officeart/2005/8/layout/radial6"/>
    <dgm:cxn modelId="{591F7FE5-849E-48E6-94AC-EB6BED3CA1A3}" type="presParOf" srcId="{B193ECF1-F911-4E4C-AF0D-11A65CDC8CDB}" destId="{BFB4A893-3839-4E59-BF0E-07CFD3ABCB59}" srcOrd="5" destOrd="0" presId="urn:microsoft.com/office/officeart/2005/8/layout/radial6"/>
    <dgm:cxn modelId="{A2297C57-4222-46B2-A953-5205D4812031}" type="presParOf" srcId="{B193ECF1-F911-4E4C-AF0D-11A65CDC8CDB}" destId="{B0A93AD8-E600-4C98-923F-807118A23FDF}" srcOrd="6" destOrd="0" presId="urn:microsoft.com/office/officeart/2005/8/layout/radial6"/>
    <dgm:cxn modelId="{FA262D5A-15C8-4699-9057-C06FEB62E8F0}" type="presParOf" srcId="{B193ECF1-F911-4E4C-AF0D-11A65CDC8CDB}" destId="{AA3D1F4E-E288-4A9E-80F8-2012C393869F}" srcOrd="7" destOrd="0" presId="urn:microsoft.com/office/officeart/2005/8/layout/radial6"/>
    <dgm:cxn modelId="{665B2011-6820-4D6C-960D-E372D8BD2B95}" type="presParOf" srcId="{B193ECF1-F911-4E4C-AF0D-11A65CDC8CDB}" destId="{8B01D625-5576-45C7-BFEB-BF37DC452FF6}" srcOrd="8" destOrd="0" presId="urn:microsoft.com/office/officeart/2005/8/layout/radial6"/>
    <dgm:cxn modelId="{AEC16593-F753-4403-B4C6-6CD6F7EB31AB}" type="presParOf" srcId="{B193ECF1-F911-4E4C-AF0D-11A65CDC8CDB}" destId="{9E95AE61-3F33-400B-8130-7A2914351860}" srcOrd="9" destOrd="0" presId="urn:microsoft.com/office/officeart/2005/8/layout/radial6"/>
    <dgm:cxn modelId="{693B3FFF-14B3-4291-81F2-A99F4E7B2504}" type="presParOf" srcId="{B193ECF1-F911-4E4C-AF0D-11A65CDC8CDB}" destId="{AEE5DEAD-D6C0-4DFE-9E55-1208F1E12C8E}" srcOrd="10" destOrd="0" presId="urn:microsoft.com/office/officeart/2005/8/layout/radial6"/>
    <dgm:cxn modelId="{A2C660A6-9166-438C-A90F-3F79CCF94C56}" type="presParOf" srcId="{B193ECF1-F911-4E4C-AF0D-11A65CDC8CDB}" destId="{BBADFE51-79CD-48F2-BFD2-FF549DF4B4DD}" srcOrd="11" destOrd="0" presId="urn:microsoft.com/office/officeart/2005/8/layout/radial6"/>
    <dgm:cxn modelId="{8364D58A-98BD-4172-85F6-AB954E1B2F57}" type="presParOf" srcId="{B193ECF1-F911-4E4C-AF0D-11A65CDC8CDB}" destId="{BF8A3388-8C61-4B23-8C3C-57DD101B2E9B}" srcOrd="12" destOrd="0" presId="urn:microsoft.com/office/officeart/2005/8/layout/radial6"/>
    <dgm:cxn modelId="{6A137AEB-35A7-4FC6-8F1E-F962C07FA27C}" type="presParOf" srcId="{B193ECF1-F911-4E4C-AF0D-11A65CDC8CDB}" destId="{D74B1815-7D18-496F-BBA7-122194FE9CB3}" srcOrd="13" destOrd="0" presId="urn:microsoft.com/office/officeart/2005/8/layout/radial6"/>
    <dgm:cxn modelId="{3B180F46-F07E-4C06-B73B-3BE6DF208DA8}" type="presParOf" srcId="{B193ECF1-F911-4E4C-AF0D-11A65CDC8CDB}" destId="{5A6C20D6-BE79-4C93-8540-6F2529CDA54F}" srcOrd="14" destOrd="0" presId="urn:microsoft.com/office/officeart/2005/8/layout/radial6"/>
    <dgm:cxn modelId="{959563E5-D8E2-4B69-B745-6E7EAA15C47E}" type="presParOf" srcId="{B193ECF1-F911-4E4C-AF0D-11A65CDC8CDB}" destId="{A4C4A47C-51D3-4E93-8C7F-EE14ED229DAA}" srcOrd="15" destOrd="0" presId="urn:microsoft.com/office/officeart/2005/8/layout/radial6"/>
    <dgm:cxn modelId="{D3D7FB20-A366-41C1-AF8C-76619C6B5BFB}" type="presParOf" srcId="{B193ECF1-F911-4E4C-AF0D-11A65CDC8CDB}" destId="{8C89BD78-44F2-494F-82EF-2FEE8B8F713D}" srcOrd="16" destOrd="0" presId="urn:microsoft.com/office/officeart/2005/8/layout/radial6"/>
    <dgm:cxn modelId="{836D4785-652C-4DBB-BE5B-A5508BFD3CFD}" type="presParOf" srcId="{B193ECF1-F911-4E4C-AF0D-11A65CDC8CDB}" destId="{65E9EF7F-B536-4293-B717-345AA1405404}" srcOrd="17" destOrd="0" presId="urn:microsoft.com/office/officeart/2005/8/layout/radial6"/>
    <dgm:cxn modelId="{B8CF36C2-DF11-41E7-9E90-BDCFB7263013}" type="presParOf" srcId="{B193ECF1-F911-4E4C-AF0D-11A65CDC8CDB}" destId="{893B7E68-8054-4460-B5D7-E654A9A2A216}" srcOrd="18" destOrd="0" presId="urn:microsoft.com/office/officeart/2005/8/layout/radial6"/>
    <dgm:cxn modelId="{382106FC-1586-4AAC-BA0C-069CC80EFE6C}" type="presParOf" srcId="{B193ECF1-F911-4E4C-AF0D-11A65CDC8CDB}" destId="{7EF710D9-7201-4C33-B1A4-152D5542580A}" srcOrd="19" destOrd="0" presId="urn:microsoft.com/office/officeart/2005/8/layout/radial6"/>
    <dgm:cxn modelId="{FA674601-E6BA-4E7E-AD4E-BD0F43390CBB}" type="presParOf" srcId="{B193ECF1-F911-4E4C-AF0D-11A65CDC8CDB}" destId="{74BE2BF2-76EA-4FA4-AE0B-27E9D93780A9}" srcOrd="20" destOrd="0" presId="urn:microsoft.com/office/officeart/2005/8/layout/radial6"/>
    <dgm:cxn modelId="{5E1B5402-8271-47D9-B46F-0862BA15081E}" type="presParOf" srcId="{B193ECF1-F911-4E4C-AF0D-11A65CDC8CDB}" destId="{65C0C285-3DF5-4111-8479-34C2B3FD97D5}" srcOrd="21" destOrd="0" presId="urn:microsoft.com/office/officeart/2005/8/layout/radial6"/>
    <dgm:cxn modelId="{B4D559A6-75FC-4752-9609-7F193E05074C}" type="presParOf" srcId="{B193ECF1-F911-4E4C-AF0D-11A65CDC8CDB}" destId="{35872BD5-973F-4ADD-AF8B-C89C5D885634}" srcOrd="22" destOrd="0" presId="urn:microsoft.com/office/officeart/2005/8/layout/radial6"/>
    <dgm:cxn modelId="{4FF92AF1-4F3D-4B93-8635-C5BF9DF79CF3}" type="presParOf" srcId="{B193ECF1-F911-4E4C-AF0D-11A65CDC8CDB}" destId="{CB135890-16B1-481B-A6A6-DB4EC2BE8801}" srcOrd="23" destOrd="0" presId="urn:microsoft.com/office/officeart/2005/8/layout/radial6"/>
    <dgm:cxn modelId="{613AE10E-4925-4401-AE36-929C614BFFC3}" type="presParOf" srcId="{B193ECF1-F911-4E4C-AF0D-11A65CDC8CDB}" destId="{AD58D5EB-7E71-4DD9-BC52-B058C291AB3C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E2F1A-3D9B-4CB0-8EA1-1F67832ACE45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8134849-8010-400F-887F-345A36B81D21}">
      <dgm:prSet phldrT="[文本]" custT="1"/>
      <dgm:spPr/>
      <dgm:t>
        <a:bodyPr/>
        <a:lstStyle/>
        <a:p>
          <a:r>
            <a:rPr lang="zh-CN" altLang="en-US" sz="3200" b="1" dirty="0"/>
            <a:t>粉丝</a:t>
          </a:r>
        </a:p>
      </dgm:t>
    </dgm:pt>
    <dgm:pt modelId="{F1493746-4809-4AFE-99C4-C7E6F13711DD}" cxnId="{7C21059E-29CA-442C-AC60-B8B46FB6FC25}" type="parTrans">
      <dgm:prSet/>
      <dgm:spPr/>
      <dgm:t>
        <a:bodyPr/>
        <a:lstStyle/>
        <a:p>
          <a:endParaRPr lang="zh-CN" altLang="en-US" sz="1400"/>
        </a:p>
      </dgm:t>
    </dgm:pt>
    <dgm:pt modelId="{1F245865-3D09-4690-83EC-1715B3A36CD8}" cxnId="{7C21059E-29CA-442C-AC60-B8B46FB6FC25}" type="sibTrans">
      <dgm:prSet/>
      <dgm:spPr/>
      <dgm:t>
        <a:bodyPr/>
        <a:lstStyle/>
        <a:p>
          <a:endParaRPr lang="zh-CN" altLang="en-US" sz="1400"/>
        </a:p>
      </dgm:t>
    </dgm:pt>
    <dgm:pt modelId="{EBD33B04-EE2D-4C37-A552-97CAFF53FA33}">
      <dgm:prSet phldrT="[文本]" custT="1"/>
      <dgm:spPr/>
      <dgm:t>
        <a:bodyPr anchor="ctr"/>
        <a:lstStyle/>
        <a:p>
          <a:r>
            <a:rPr lang="zh-CN" altLang="en-US" sz="1600" dirty="0"/>
            <a:t>数据驱动</a:t>
          </a:r>
        </a:p>
      </dgm:t>
    </dgm:pt>
    <dgm:pt modelId="{F4A0B3C0-82A6-4691-9B85-D3C837CCEAD1}" cxnId="{1052F16E-D1F1-48E2-A260-9856906A4BA2}" type="parTrans">
      <dgm:prSet/>
      <dgm:spPr/>
      <dgm:t>
        <a:bodyPr/>
        <a:lstStyle/>
        <a:p>
          <a:endParaRPr lang="zh-CN" altLang="en-US" sz="1400"/>
        </a:p>
      </dgm:t>
    </dgm:pt>
    <dgm:pt modelId="{E711C73A-0A2B-472B-86C9-0B96B99B5636}" cxnId="{1052F16E-D1F1-48E2-A260-9856906A4BA2}" type="sibTrans">
      <dgm:prSet/>
      <dgm:spPr/>
      <dgm:t>
        <a:bodyPr/>
        <a:lstStyle/>
        <a:p>
          <a:endParaRPr lang="zh-CN" altLang="en-US" sz="1400"/>
        </a:p>
      </dgm:t>
    </dgm:pt>
    <dgm:pt modelId="{08044CAD-681C-4804-AE1B-615B44FEFE54}">
      <dgm:prSet phldrT="[文本]" custT="1"/>
      <dgm:spPr/>
      <dgm:t>
        <a:bodyPr anchor="ctr"/>
        <a:lstStyle/>
        <a:p>
          <a:r>
            <a:rPr lang="zh-CN" altLang="en-US" sz="1600" dirty="0"/>
            <a:t>消费者</a:t>
          </a:r>
          <a:r>
            <a:rPr lang="en-US" altLang="zh-CN" sz="1600" dirty="0"/>
            <a:t>/</a:t>
          </a:r>
          <a:r>
            <a:rPr lang="zh-CN" altLang="en-US" sz="1600" dirty="0"/>
            <a:t>商家</a:t>
          </a:r>
        </a:p>
      </dgm:t>
    </dgm:pt>
    <dgm:pt modelId="{8DDDA2B9-2916-4D0D-97B4-7509018918C1}" cxnId="{FB3A4C7C-5359-45E6-BEA7-268DE0AFC76D}" type="parTrans">
      <dgm:prSet/>
      <dgm:spPr/>
      <dgm:t>
        <a:bodyPr/>
        <a:lstStyle/>
        <a:p>
          <a:endParaRPr lang="zh-CN" altLang="en-US" sz="1400"/>
        </a:p>
      </dgm:t>
    </dgm:pt>
    <dgm:pt modelId="{BE84FAD9-4485-4EB3-A4FA-89E1EA9305AC}" cxnId="{FB3A4C7C-5359-45E6-BEA7-268DE0AFC76D}" type="sibTrans">
      <dgm:prSet/>
      <dgm:spPr/>
      <dgm:t>
        <a:bodyPr/>
        <a:lstStyle/>
        <a:p>
          <a:endParaRPr lang="zh-CN" altLang="en-US" sz="1400"/>
        </a:p>
      </dgm:t>
    </dgm:pt>
    <dgm:pt modelId="{80F87F39-AFFB-498E-B618-5BFB1D708EDF}">
      <dgm:prSet phldrT="[文本]" custT="1"/>
      <dgm:spPr/>
      <dgm:t>
        <a:bodyPr/>
        <a:lstStyle/>
        <a:p>
          <a:r>
            <a:rPr lang="zh-CN" altLang="en-US" sz="3200" b="1" dirty="0"/>
            <a:t>链接</a:t>
          </a:r>
        </a:p>
      </dgm:t>
    </dgm:pt>
    <dgm:pt modelId="{66C57D51-EA94-4C59-8064-741D4BF295BC}" cxnId="{AB0F7B07-0D8B-44EF-BCF4-14694D0E9315}" type="parTrans">
      <dgm:prSet/>
      <dgm:spPr/>
      <dgm:t>
        <a:bodyPr/>
        <a:lstStyle/>
        <a:p>
          <a:endParaRPr lang="zh-CN" altLang="en-US" sz="1400"/>
        </a:p>
      </dgm:t>
    </dgm:pt>
    <dgm:pt modelId="{7028FD9F-A3E5-4335-A996-585F5D8A6201}" cxnId="{AB0F7B07-0D8B-44EF-BCF4-14694D0E9315}" type="sibTrans">
      <dgm:prSet/>
      <dgm:spPr/>
      <dgm:t>
        <a:bodyPr/>
        <a:lstStyle/>
        <a:p>
          <a:endParaRPr lang="zh-CN" altLang="en-US" sz="1400"/>
        </a:p>
      </dgm:t>
    </dgm:pt>
    <dgm:pt modelId="{5CB0A4B0-D808-49A8-8707-DD51C76B3B30}">
      <dgm:prSet phldrT="[文本]" custT="1"/>
      <dgm:spPr/>
      <dgm:t>
        <a:bodyPr anchor="ctr"/>
        <a:lstStyle/>
        <a:p>
          <a:r>
            <a:rPr lang="zh-CN" altLang="en-US" sz="1600" dirty="0"/>
            <a:t>数据驱动</a:t>
          </a:r>
        </a:p>
      </dgm:t>
    </dgm:pt>
    <dgm:pt modelId="{DCEDE511-8468-4492-80A4-4A1E8D17E14E}" cxnId="{8504520E-3A03-4220-AD5F-474F062CE268}" type="parTrans">
      <dgm:prSet/>
      <dgm:spPr/>
      <dgm:t>
        <a:bodyPr/>
        <a:lstStyle/>
        <a:p>
          <a:endParaRPr lang="zh-CN" altLang="en-US" sz="1400"/>
        </a:p>
      </dgm:t>
    </dgm:pt>
    <dgm:pt modelId="{FBDEFFE8-ECAC-4658-B58C-8AD8F98C9F01}" cxnId="{8504520E-3A03-4220-AD5F-474F062CE268}" type="sibTrans">
      <dgm:prSet/>
      <dgm:spPr/>
      <dgm:t>
        <a:bodyPr/>
        <a:lstStyle/>
        <a:p>
          <a:endParaRPr lang="zh-CN" altLang="en-US" sz="1400"/>
        </a:p>
      </dgm:t>
    </dgm:pt>
    <dgm:pt modelId="{016AAFF5-06F6-4ACD-9F83-22B29D7228E7}">
      <dgm:prSet phldrT="[文本]" custT="1"/>
      <dgm:spPr/>
      <dgm:t>
        <a:bodyPr anchor="ctr"/>
        <a:lstStyle/>
        <a:p>
          <a:r>
            <a:rPr lang="zh-CN" altLang="en-US" sz="1600" dirty="0"/>
            <a:t>推荐模式</a:t>
          </a:r>
        </a:p>
      </dgm:t>
    </dgm:pt>
    <dgm:pt modelId="{AE8F1425-8ACB-467F-8994-16C58B23B2D8}" cxnId="{C20ACFB7-7E1B-440A-8043-961D19334922}" type="parTrans">
      <dgm:prSet/>
      <dgm:spPr/>
      <dgm:t>
        <a:bodyPr/>
        <a:lstStyle/>
        <a:p>
          <a:endParaRPr lang="zh-CN" altLang="en-US" sz="1400"/>
        </a:p>
      </dgm:t>
    </dgm:pt>
    <dgm:pt modelId="{0D9F2806-8DB1-4FF8-8F38-EA0C9F0D5864}" cxnId="{C20ACFB7-7E1B-440A-8043-961D19334922}" type="sibTrans">
      <dgm:prSet/>
      <dgm:spPr/>
      <dgm:t>
        <a:bodyPr/>
        <a:lstStyle/>
        <a:p>
          <a:endParaRPr lang="zh-CN" altLang="en-US" sz="1400"/>
        </a:p>
      </dgm:t>
    </dgm:pt>
    <dgm:pt modelId="{33E0DF7B-61D4-456B-AAE2-A4854B745469}">
      <dgm:prSet phldrT="[文本]" custT="1"/>
      <dgm:spPr/>
      <dgm:t>
        <a:bodyPr/>
        <a:lstStyle/>
        <a:p>
          <a:r>
            <a:rPr lang="zh-CN" altLang="en-US" sz="3200" b="1" dirty="0"/>
            <a:t>协同</a:t>
          </a:r>
        </a:p>
      </dgm:t>
    </dgm:pt>
    <dgm:pt modelId="{DE5B055A-05FA-4345-B81E-2B6B04EEBD76}" cxnId="{8FD941C4-7B60-4CCA-840B-01239D3C5244}" type="parTrans">
      <dgm:prSet/>
      <dgm:spPr/>
      <dgm:t>
        <a:bodyPr/>
        <a:lstStyle/>
        <a:p>
          <a:endParaRPr lang="zh-CN" altLang="en-US" sz="1400"/>
        </a:p>
      </dgm:t>
    </dgm:pt>
    <dgm:pt modelId="{72A8CD5C-B150-4BA1-859D-5F1A71D532CB}" cxnId="{8FD941C4-7B60-4CCA-840B-01239D3C5244}" type="sibTrans">
      <dgm:prSet/>
      <dgm:spPr/>
      <dgm:t>
        <a:bodyPr/>
        <a:lstStyle/>
        <a:p>
          <a:endParaRPr lang="zh-CN" altLang="en-US" sz="1400"/>
        </a:p>
      </dgm:t>
    </dgm:pt>
    <dgm:pt modelId="{FD1B79E6-FD2E-4944-AD1B-04C7D54F241D}">
      <dgm:prSet phldrT="[文本]" custT="1"/>
      <dgm:spPr/>
      <dgm:t>
        <a:bodyPr anchor="ctr"/>
        <a:lstStyle/>
        <a:p>
          <a:r>
            <a:rPr lang="zh-CN" altLang="en-US" sz="1600" dirty="0"/>
            <a:t>数据驱动</a:t>
          </a:r>
        </a:p>
      </dgm:t>
    </dgm:pt>
    <dgm:pt modelId="{70AD0003-0BE5-4551-83F0-67AED9648F86}" cxnId="{05A2E3B9-A012-4403-A117-430D7BB67AF2}" type="parTrans">
      <dgm:prSet/>
      <dgm:spPr/>
      <dgm:t>
        <a:bodyPr/>
        <a:lstStyle/>
        <a:p>
          <a:endParaRPr lang="zh-CN" altLang="en-US" sz="1400"/>
        </a:p>
      </dgm:t>
    </dgm:pt>
    <dgm:pt modelId="{852C0674-D2C3-427D-9772-A258214577F7}" cxnId="{05A2E3B9-A012-4403-A117-430D7BB67AF2}" type="sibTrans">
      <dgm:prSet/>
      <dgm:spPr/>
      <dgm:t>
        <a:bodyPr/>
        <a:lstStyle/>
        <a:p>
          <a:endParaRPr lang="zh-CN" altLang="en-US" sz="1400"/>
        </a:p>
      </dgm:t>
    </dgm:pt>
    <dgm:pt modelId="{A4ECCFC1-569C-4602-8F32-D791A707F7A9}">
      <dgm:prSet phldrT="[文本]" custT="1"/>
      <dgm:spPr/>
      <dgm:t>
        <a:bodyPr anchor="ctr"/>
        <a:lstStyle/>
        <a:p>
          <a:r>
            <a:rPr lang="zh-CN" altLang="en-US" sz="1600" dirty="0"/>
            <a:t>信息资产</a:t>
          </a:r>
        </a:p>
      </dgm:t>
    </dgm:pt>
    <dgm:pt modelId="{B1F52DF2-80DC-414C-BFBF-407DC497A154}" cxnId="{41F938F3-44F4-4720-AF14-5CF654BC6763}" type="parTrans">
      <dgm:prSet/>
      <dgm:spPr/>
      <dgm:t>
        <a:bodyPr/>
        <a:lstStyle/>
        <a:p>
          <a:endParaRPr lang="zh-CN" altLang="en-US" sz="1400"/>
        </a:p>
      </dgm:t>
    </dgm:pt>
    <dgm:pt modelId="{9DB39631-5F33-410E-A626-703C56190946}" cxnId="{41F938F3-44F4-4720-AF14-5CF654BC6763}" type="sibTrans">
      <dgm:prSet/>
      <dgm:spPr/>
      <dgm:t>
        <a:bodyPr/>
        <a:lstStyle/>
        <a:p>
          <a:endParaRPr lang="zh-CN" altLang="en-US" sz="1400"/>
        </a:p>
      </dgm:t>
    </dgm:pt>
    <dgm:pt modelId="{19F50E85-87DA-4F61-8441-19E2629090D2}">
      <dgm:prSet phldrT="[文本]" custT="1"/>
      <dgm:spPr/>
      <dgm:t>
        <a:bodyPr anchor="ctr"/>
        <a:lstStyle/>
        <a:p>
          <a:r>
            <a:rPr lang="zh-CN" altLang="en-US" sz="1600" dirty="0"/>
            <a:t>数字资产</a:t>
          </a:r>
        </a:p>
      </dgm:t>
    </dgm:pt>
    <dgm:pt modelId="{48C0CE57-7BDC-436E-967A-CAF27967FFB0}" cxnId="{C64B9B62-76CE-4E6F-A991-B5B1433C34A5}" type="sibTrans">
      <dgm:prSet/>
      <dgm:spPr/>
      <dgm:t>
        <a:bodyPr/>
        <a:lstStyle/>
        <a:p>
          <a:endParaRPr lang="zh-CN" altLang="en-US" sz="1400"/>
        </a:p>
      </dgm:t>
    </dgm:pt>
    <dgm:pt modelId="{DDE9677B-1C07-430E-8929-C79173E03E22}" cxnId="{C64B9B62-76CE-4E6F-A991-B5B1433C34A5}" type="parTrans">
      <dgm:prSet/>
      <dgm:spPr/>
      <dgm:t>
        <a:bodyPr/>
        <a:lstStyle/>
        <a:p>
          <a:endParaRPr lang="zh-CN" altLang="en-US" sz="1400"/>
        </a:p>
      </dgm:t>
    </dgm:pt>
    <dgm:pt modelId="{F423FE10-C809-4EFA-810F-93DD595D9508}">
      <dgm:prSet phldrT="[文本]" custT="1"/>
      <dgm:spPr/>
      <dgm:t>
        <a:bodyPr/>
        <a:lstStyle/>
        <a:p>
          <a:r>
            <a:rPr lang="zh-CN" altLang="en-US" sz="3200" b="1" dirty="0"/>
            <a:t>商业</a:t>
          </a:r>
        </a:p>
      </dgm:t>
    </dgm:pt>
    <dgm:pt modelId="{1EE45927-8000-488F-BE5F-1E6C3B4DC837}" cxnId="{70B1FA98-41E8-4566-88C2-789B4E6537D1}" type="parTrans">
      <dgm:prSet/>
      <dgm:spPr/>
      <dgm:t>
        <a:bodyPr/>
        <a:lstStyle/>
        <a:p>
          <a:endParaRPr lang="zh-CN" altLang="en-US" sz="1400"/>
        </a:p>
      </dgm:t>
    </dgm:pt>
    <dgm:pt modelId="{45E45495-C838-4837-827B-21855203608D}" cxnId="{70B1FA98-41E8-4566-88C2-789B4E6537D1}" type="sibTrans">
      <dgm:prSet/>
      <dgm:spPr/>
      <dgm:t>
        <a:bodyPr/>
        <a:lstStyle/>
        <a:p>
          <a:endParaRPr lang="zh-CN" altLang="en-US" sz="1400"/>
        </a:p>
      </dgm:t>
    </dgm:pt>
    <dgm:pt modelId="{7A8D3D71-58EA-4287-9F36-257077B85A0C}">
      <dgm:prSet phldrT="[文本]" custT="1"/>
      <dgm:spPr/>
      <dgm:t>
        <a:bodyPr anchor="ctr"/>
        <a:lstStyle/>
        <a:p>
          <a:r>
            <a:rPr lang="zh-CN" altLang="en-US" sz="1600" dirty="0"/>
            <a:t>数据驱动</a:t>
          </a:r>
        </a:p>
      </dgm:t>
    </dgm:pt>
    <dgm:pt modelId="{7E5A85A8-672C-4D8D-8093-AA2DE9D195B9}" cxnId="{18612419-283F-4025-AD62-FD64A826DD54}" type="parTrans">
      <dgm:prSet/>
      <dgm:spPr/>
      <dgm:t>
        <a:bodyPr/>
        <a:lstStyle/>
        <a:p>
          <a:endParaRPr lang="zh-CN" altLang="en-US" sz="1400"/>
        </a:p>
      </dgm:t>
    </dgm:pt>
    <dgm:pt modelId="{49889054-36F8-4C33-BCC1-AA07D1147228}" cxnId="{18612419-283F-4025-AD62-FD64A826DD54}" type="sibTrans">
      <dgm:prSet/>
      <dgm:spPr/>
      <dgm:t>
        <a:bodyPr/>
        <a:lstStyle/>
        <a:p>
          <a:endParaRPr lang="zh-CN" altLang="en-US" sz="1400"/>
        </a:p>
      </dgm:t>
    </dgm:pt>
    <dgm:pt modelId="{7879CCD4-317B-4138-A7DD-5CECCDF34097}" type="pres">
      <dgm:prSet presAssocID="{DA5E2F1A-3D9B-4CB0-8EA1-1F67832ACE45}" presName="Name0" presStyleCnt="0">
        <dgm:presLayoutVars>
          <dgm:dir val="rev"/>
          <dgm:animLvl val="lvl"/>
          <dgm:resizeHandles/>
        </dgm:presLayoutVars>
      </dgm:prSet>
      <dgm:spPr/>
    </dgm:pt>
    <dgm:pt modelId="{F428E8C5-9EEC-4CA7-9874-DCC5EE1D556C}" type="pres">
      <dgm:prSet presAssocID="{68134849-8010-400F-887F-345A36B81D21}" presName="linNode" presStyleCnt="0"/>
      <dgm:spPr/>
    </dgm:pt>
    <dgm:pt modelId="{F5E17B88-38C3-4659-97C9-BED280B9DEA8}" type="pres">
      <dgm:prSet presAssocID="{68134849-8010-400F-887F-345A36B81D21}" presName="parentShp" presStyleLbl="node1" presStyleIdx="0" presStyleCnt="4">
        <dgm:presLayoutVars>
          <dgm:bulletEnabled val="1"/>
        </dgm:presLayoutVars>
      </dgm:prSet>
      <dgm:spPr/>
    </dgm:pt>
    <dgm:pt modelId="{6227A184-2C50-4578-9105-DE3BAB434210}" type="pres">
      <dgm:prSet presAssocID="{68134849-8010-400F-887F-345A36B81D21}" presName="childShp" presStyleLbl="bgAccFollowNode1" presStyleIdx="0" presStyleCnt="4">
        <dgm:presLayoutVars>
          <dgm:bulletEnabled val="1"/>
        </dgm:presLayoutVars>
      </dgm:prSet>
      <dgm:spPr/>
    </dgm:pt>
    <dgm:pt modelId="{BFEA425C-C1CE-4F0E-9881-ACCE6116FE9D}" type="pres">
      <dgm:prSet presAssocID="{1F245865-3D09-4690-83EC-1715B3A36CD8}" presName="spacing" presStyleCnt="0"/>
      <dgm:spPr/>
    </dgm:pt>
    <dgm:pt modelId="{46C89473-86EC-4445-8BE2-8BB68A373ADF}" type="pres">
      <dgm:prSet presAssocID="{80F87F39-AFFB-498E-B618-5BFB1D708EDF}" presName="linNode" presStyleCnt="0"/>
      <dgm:spPr/>
    </dgm:pt>
    <dgm:pt modelId="{F139DCA8-368D-4D68-83B4-B368A4B4EDDC}" type="pres">
      <dgm:prSet presAssocID="{80F87F39-AFFB-498E-B618-5BFB1D708EDF}" presName="parentShp" presStyleLbl="node1" presStyleIdx="1" presStyleCnt="4">
        <dgm:presLayoutVars>
          <dgm:bulletEnabled val="1"/>
        </dgm:presLayoutVars>
      </dgm:prSet>
      <dgm:spPr/>
    </dgm:pt>
    <dgm:pt modelId="{5200236E-451C-450C-B25D-A261A4444C6E}" type="pres">
      <dgm:prSet presAssocID="{80F87F39-AFFB-498E-B618-5BFB1D708EDF}" presName="childShp" presStyleLbl="bgAccFollowNode1" presStyleIdx="1" presStyleCnt="4">
        <dgm:presLayoutVars>
          <dgm:bulletEnabled val="1"/>
        </dgm:presLayoutVars>
      </dgm:prSet>
      <dgm:spPr/>
    </dgm:pt>
    <dgm:pt modelId="{D10C38D4-4A6B-4F2F-9B89-1A79B98C39D6}" type="pres">
      <dgm:prSet presAssocID="{7028FD9F-A3E5-4335-A996-585F5D8A6201}" presName="spacing" presStyleCnt="0"/>
      <dgm:spPr/>
    </dgm:pt>
    <dgm:pt modelId="{6DF819D9-AD4E-44A0-A941-D7BD29F66BDA}" type="pres">
      <dgm:prSet presAssocID="{33E0DF7B-61D4-456B-AAE2-A4854B745469}" presName="linNode" presStyleCnt="0"/>
      <dgm:spPr/>
    </dgm:pt>
    <dgm:pt modelId="{DBD5623D-1DA0-4878-815F-5F4632A238FD}" type="pres">
      <dgm:prSet presAssocID="{33E0DF7B-61D4-456B-AAE2-A4854B745469}" presName="parentShp" presStyleLbl="node1" presStyleIdx="2" presStyleCnt="4">
        <dgm:presLayoutVars>
          <dgm:bulletEnabled val="1"/>
        </dgm:presLayoutVars>
      </dgm:prSet>
      <dgm:spPr/>
    </dgm:pt>
    <dgm:pt modelId="{E7030573-3BA5-49DC-9F9A-8B651DF4E81E}" type="pres">
      <dgm:prSet presAssocID="{33E0DF7B-61D4-456B-AAE2-A4854B745469}" presName="childShp" presStyleLbl="bgAccFollowNode1" presStyleIdx="2" presStyleCnt="4">
        <dgm:presLayoutVars>
          <dgm:bulletEnabled val="1"/>
        </dgm:presLayoutVars>
      </dgm:prSet>
      <dgm:spPr/>
    </dgm:pt>
    <dgm:pt modelId="{C8203F88-7E86-447E-8F83-C70DD27A73D1}" type="pres">
      <dgm:prSet presAssocID="{72A8CD5C-B150-4BA1-859D-5F1A71D532CB}" presName="spacing" presStyleCnt="0"/>
      <dgm:spPr/>
    </dgm:pt>
    <dgm:pt modelId="{E1D870B8-91A1-4423-9AA2-197E247C37D1}" type="pres">
      <dgm:prSet presAssocID="{F423FE10-C809-4EFA-810F-93DD595D9508}" presName="linNode" presStyleCnt="0"/>
      <dgm:spPr/>
    </dgm:pt>
    <dgm:pt modelId="{B039B2AF-D5D5-4E3B-8F78-15EDE925F540}" type="pres">
      <dgm:prSet presAssocID="{F423FE10-C809-4EFA-810F-93DD595D9508}" presName="parentShp" presStyleLbl="node1" presStyleIdx="3" presStyleCnt="4">
        <dgm:presLayoutVars>
          <dgm:bulletEnabled val="1"/>
        </dgm:presLayoutVars>
      </dgm:prSet>
      <dgm:spPr/>
    </dgm:pt>
    <dgm:pt modelId="{3AD2AC0F-BD79-43EA-8DAF-5ADE3CFBCAF4}" type="pres">
      <dgm:prSet presAssocID="{F423FE10-C809-4EFA-810F-93DD595D9508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AB0F7B07-0D8B-44EF-BCF4-14694D0E9315}" srcId="{DA5E2F1A-3D9B-4CB0-8EA1-1F67832ACE45}" destId="{80F87F39-AFFB-498E-B618-5BFB1D708EDF}" srcOrd="1" destOrd="0" parTransId="{66C57D51-EA94-4C59-8064-741D4BF295BC}" sibTransId="{7028FD9F-A3E5-4335-A996-585F5D8A6201}"/>
    <dgm:cxn modelId="{8504520E-3A03-4220-AD5F-474F062CE268}" srcId="{80F87F39-AFFB-498E-B618-5BFB1D708EDF}" destId="{5CB0A4B0-D808-49A8-8707-DD51C76B3B30}" srcOrd="0" destOrd="0" parTransId="{DCEDE511-8468-4492-80A4-4A1E8D17E14E}" sibTransId="{FBDEFFE8-ECAC-4658-B58C-8AD8F98C9F01}"/>
    <dgm:cxn modelId="{18612419-283F-4025-AD62-FD64A826DD54}" srcId="{F423FE10-C809-4EFA-810F-93DD595D9508}" destId="{7A8D3D71-58EA-4287-9F36-257077B85A0C}" srcOrd="0" destOrd="0" parTransId="{7E5A85A8-672C-4D8D-8093-AA2DE9D195B9}" sibTransId="{49889054-36F8-4C33-BCC1-AA07D1147228}"/>
    <dgm:cxn modelId="{7DBE0720-DFBC-4FA0-AB11-4226A9C7C92C}" type="presOf" srcId="{5CB0A4B0-D808-49A8-8707-DD51C76B3B30}" destId="{5200236E-451C-450C-B25D-A261A4444C6E}" srcOrd="0" destOrd="0" presId="urn:microsoft.com/office/officeart/2005/8/layout/vList6"/>
    <dgm:cxn modelId="{69F98227-F095-458E-84A6-46B56BE952AA}" type="presOf" srcId="{08044CAD-681C-4804-AE1B-615B44FEFE54}" destId="{6227A184-2C50-4578-9105-DE3BAB434210}" srcOrd="0" destOrd="1" presId="urn:microsoft.com/office/officeart/2005/8/layout/vList6"/>
    <dgm:cxn modelId="{D38A7A40-7240-4064-89E6-423FC820FE1A}" type="presOf" srcId="{016AAFF5-06F6-4ACD-9F83-22B29D7228E7}" destId="{5200236E-451C-450C-B25D-A261A4444C6E}" srcOrd="0" destOrd="1" presId="urn:microsoft.com/office/officeart/2005/8/layout/vList6"/>
    <dgm:cxn modelId="{C64B9B62-76CE-4E6F-A991-B5B1433C34A5}" srcId="{F423FE10-C809-4EFA-810F-93DD595D9508}" destId="{19F50E85-87DA-4F61-8441-19E2629090D2}" srcOrd="1" destOrd="0" parTransId="{DDE9677B-1C07-430E-8929-C79173E03E22}" sibTransId="{48C0CE57-7BDC-436E-967A-CAF27967FFB0}"/>
    <dgm:cxn modelId="{1052F16E-D1F1-48E2-A260-9856906A4BA2}" srcId="{68134849-8010-400F-887F-345A36B81D21}" destId="{EBD33B04-EE2D-4C37-A552-97CAFF53FA33}" srcOrd="0" destOrd="0" parTransId="{F4A0B3C0-82A6-4691-9B85-D3C837CCEAD1}" sibTransId="{E711C73A-0A2B-472B-86C9-0B96B99B5636}"/>
    <dgm:cxn modelId="{6CBBC650-A878-444A-A28A-96C4202561A0}" type="presOf" srcId="{EBD33B04-EE2D-4C37-A552-97CAFF53FA33}" destId="{6227A184-2C50-4578-9105-DE3BAB434210}" srcOrd="0" destOrd="0" presId="urn:microsoft.com/office/officeart/2005/8/layout/vList6"/>
    <dgm:cxn modelId="{DFB10371-558E-4D8A-8AB6-7427073DAA14}" type="presOf" srcId="{19F50E85-87DA-4F61-8441-19E2629090D2}" destId="{3AD2AC0F-BD79-43EA-8DAF-5ADE3CFBCAF4}" srcOrd="0" destOrd="1" presId="urn:microsoft.com/office/officeart/2005/8/layout/vList6"/>
    <dgm:cxn modelId="{EC4CB973-6A33-4B30-8705-68FB909DE6EE}" type="presOf" srcId="{FD1B79E6-FD2E-4944-AD1B-04C7D54F241D}" destId="{E7030573-3BA5-49DC-9F9A-8B651DF4E81E}" srcOrd="0" destOrd="0" presId="urn:microsoft.com/office/officeart/2005/8/layout/vList6"/>
    <dgm:cxn modelId="{628F1459-99A2-4D5D-A1C0-5FDF6ED36C64}" type="presOf" srcId="{68134849-8010-400F-887F-345A36B81D21}" destId="{F5E17B88-38C3-4659-97C9-BED280B9DEA8}" srcOrd="0" destOrd="0" presId="urn:microsoft.com/office/officeart/2005/8/layout/vList6"/>
    <dgm:cxn modelId="{4943EE7A-FCBF-435A-BD40-87C376230458}" type="presOf" srcId="{80F87F39-AFFB-498E-B618-5BFB1D708EDF}" destId="{F139DCA8-368D-4D68-83B4-B368A4B4EDDC}" srcOrd="0" destOrd="0" presId="urn:microsoft.com/office/officeart/2005/8/layout/vList6"/>
    <dgm:cxn modelId="{FB3A4C7C-5359-45E6-BEA7-268DE0AFC76D}" srcId="{68134849-8010-400F-887F-345A36B81D21}" destId="{08044CAD-681C-4804-AE1B-615B44FEFE54}" srcOrd="1" destOrd="0" parTransId="{8DDDA2B9-2916-4D0D-97B4-7509018918C1}" sibTransId="{BE84FAD9-4485-4EB3-A4FA-89E1EA9305AC}"/>
    <dgm:cxn modelId="{D6E15D7E-8148-406E-BF54-C3C75E82731D}" type="presOf" srcId="{F423FE10-C809-4EFA-810F-93DD595D9508}" destId="{B039B2AF-D5D5-4E3B-8F78-15EDE925F540}" srcOrd="0" destOrd="0" presId="urn:microsoft.com/office/officeart/2005/8/layout/vList6"/>
    <dgm:cxn modelId="{4BF5CC86-14CD-402A-AD54-0A7855C9C0CC}" type="presOf" srcId="{33E0DF7B-61D4-456B-AAE2-A4854B745469}" destId="{DBD5623D-1DA0-4878-815F-5F4632A238FD}" srcOrd="0" destOrd="0" presId="urn:microsoft.com/office/officeart/2005/8/layout/vList6"/>
    <dgm:cxn modelId="{70B1FA98-41E8-4566-88C2-789B4E6537D1}" srcId="{DA5E2F1A-3D9B-4CB0-8EA1-1F67832ACE45}" destId="{F423FE10-C809-4EFA-810F-93DD595D9508}" srcOrd="3" destOrd="0" parTransId="{1EE45927-8000-488F-BE5F-1E6C3B4DC837}" sibTransId="{45E45495-C838-4837-827B-21855203608D}"/>
    <dgm:cxn modelId="{7C21059E-29CA-442C-AC60-B8B46FB6FC25}" srcId="{DA5E2F1A-3D9B-4CB0-8EA1-1F67832ACE45}" destId="{68134849-8010-400F-887F-345A36B81D21}" srcOrd="0" destOrd="0" parTransId="{F1493746-4809-4AFE-99C4-C7E6F13711DD}" sibTransId="{1F245865-3D09-4690-83EC-1715B3A36CD8}"/>
    <dgm:cxn modelId="{C20ACFB7-7E1B-440A-8043-961D19334922}" srcId="{80F87F39-AFFB-498E-B618-5BFB1D708EDF}" destId="{016AAFF5-06F6-4ACD-9F83-22B29D7228E7}" srcOrd="1" destOrd="0" parTransId="{AE8F1425-8ACB-467F-8994-16C58B23B2D8}" sibTransId="{0D9F2806-8DB1-4FF8-8F38-EA0C9F0D5864}"/>
    <dgm:cxn modelId="{05A2E3B9-A012-4403-A117-430D7BB67AF2}" srcId="{33E0DF7B-61D4-456B-AAE2-A4854B745469}" destId="{FD1B79E6-FD2E-4944-AD1B-04C7D54F241D}" srcOrd="0" destOrd="0" parTransId="{70AD0003-0BE5-4551-83F0-67AED9648F86}" sibTransId="{852C0674-D2C3-427D-9772-A258214577F7}"/>
    <dgm:cxn modelId="{8FD941C4-7B60-4CCA-840B-01239D3C5244}" srcId="{DA5E2F1A-3D9B-4CB0-8EA1-1F67832ACE45}" destId="{33E0DF7B-61D4-456B-AAE2-A4854B745469}" srcOrd="2" destOrd="0" parTransId="{DE5B055A-05FA-4345-B81E-2B6B04EEBD76}" sibTransId="{72A8CD5C-B150-4BA1-859D-5F1A71D532CB}"/>
    <dgm:cxn modelId="{C6F15BC9-F81A-45D1-8B41-D9875419A786}" type="presOf" srcId="{DA5E2F1A-3D9B-4CB0-8EA1-1F67832ACE45}" destId="{7879CCD4-317B-4138-A7DD-5CECCDF34097}" srcOrd="0" destOrd="0" presId="urn:microsoft.com/office/officeart/2005/8/layout/vList6"/>
    <dgm:cxn modelId="{AEF11BDD-012A-4774-BD88-46B0E4E7B3A9}" type="presOf" srcId="{7A8D3D71-58EA-4287-9F36-257077B85A0C}" destId="{3AD2AC0F-BD79-43EA-8DAF-5ADE3CFBCAF4}" srcOrd="0" destOrd="0" presId="urn:microsoft.com/office/officeart/2005/8/layout/vList6"/>
    <dgm:cxn modelId="{D79568E9-2D47-481E-937E-2C629E5E474C}" type="presOf" srcId="{A4ECCFC1-569C-4602-8F32-D791A707F7A9}" destId="{E7030573-3BA5-49DC-9F9A-8B651DF4E81E}" srcOrd="0" destOrd="1" presId="urn:microsoft.com/office/officeart/2005/8/layout/vList6"/>
    <dgm:cxn modelId="{41F938F3-44F4-4720-AF14-5CF654BC6763}" srcId="{33E0DF7B-61D4-456B-AAE2-A4854B745469}" destId="{A4ECCFC1-569C-4602-8F32-D791A707F7A9}" srcOrd="1" destOrd="0" parTransId="{B1F52DF2-80DC-414C-BFBF-407DC497A154}" sibTransId="{9DB39631-5F33-410E-A626-703C56190946}"/>
    <dgm:cxn modelId="{92A7703D-5E66-4882-BEA9-4C63C274EF9D}" type="presParOf" srcId="{7879CCD4-317B-4138-A7DD-5CECCDF34097}" destId="{F428E8C5-9EEC-4CA7-9874-DCC5EE1D556C}" srcOrd="0" destOrd="0" presId="urn:microsoft.com/office/officeart/2005/8/layout/vList6"/>
    <dgm:cxn modelId="{38F58A8E-ECBA-47C9-8253-907503C90306}" type="presParOf" srcId="{F428E8C5-9EEC-4CA7-9874-DCC5EE1D556C}" destId="{F5E17B88-38C3-4659-97C9-BED280B9DEA8}" srcOrd="0" destOrd="0" presId="urn:microsoft.com/office/officeart/2005/8/layout/vList6"/>
    <dgm:cxn modelId="{64F78D36-809D-40C7-98D4-D33BEBCD885D}" type="presParOf" srcId="{F428E8C5-9EEC-4CA7-9874-DCC5EE1D556C}" destId="{6227A184-2C50-4578-9105-DE3BAB434210}" srcOrd="1" destOrd="0" presId="urn:microsoft.com/office/officeart/2005/8/layout/vList6"/>
    <dgm:cxn modelId="{875F981B-EF07-49CF-90F6-586631C7BE36}" type="presParOf" srcId="{7879CCD4-317B-4138-A7DD-5CECCDF34097}" destId="{BFEA425C-C1CE-4F0E-9881-ACCE6116FE9D}" srcOrd="1" destOrd="0" presId="urn:microsoft.com/office/officeart/2005/8/layout/vList6"/>
    <dgm:cxn modelId="{55ED030E-C98A-4112-A0CF-01EA25BF7441}" type="presParOf" srcId="{7879CCD4-317B-4138-A7DD-5CECCDF34097}" destId="{46C89473-86EC-4445-8BE2-8BB68A373ADF}" srcOrd="2" destOrd="0" presId="urn:microsoft.com/office/officeart/2005/8/layout/vList6"/>
    <dgm:cxn modelId="{EC106438-ED80-4C33-ABA4-A2AFE020EC34}" type="presParOf" srcId="{46C89473-86EC-4445-8BE2-8BB68A373ADF}" destId="{F139DCA8-368D-4D68-83B4-B368A4B4EDDC}" srcOrd="0" destOrd="0" presId="urn:microsoft.com/office/officeart/2005/8/layout/vList6"/>
    <dgm:cxn modelId="{5C1BCD87-11CC-4ED4-9574-327C54E03942}" type="presParOf" srcId="{46C89473-86EC-4445-8BE2-8BB68A373ADF}" destId="{5200236E-451C-450C-B25D-A261A4444C6E}" srcOrd="1" destOrd="0" presId="urn:microsoft.com/office/officeart/2005/8/layout/vList6"/>
    <dgm:cxn modelId="{9B130AE7-167C-408C-ADCD-9C5D5DC5E3B8}" type="presParOf" srcId="{7879CCD4-317B-4138-A7DD-5CECCDF34097}" destId="{D10C38D4-4A6B-4F2F-9B89-1A79B98C39D6}" srcOrd="3" destOrd="0" presId="urn:microsoft.com/office/officeart/2005/8/layout/vList6"/>
    <dgm:cxn modelId="{305BE4A0-2324-4788-87D2-351353E63C4F}" type="presParOf" srcId="{7879CCD4-317B-4138-A7DD-5CECCDF34097}" destId="{6DF819D9-AD4E-44A0-A941-D7BD29F66BDA}" srcOrd="4" destOrd="0" presId="urn:microsoft.com/office/officeart/2005/8/layout/vList6"/>
    <dgm:cxn modelId="{D72A131E-E4C6-4E68-BDC7-C457CCD2CC27}" type="presParOf" srcId="{6DF819D9-AD4E-44A0-A941-D7BD29F66BDA}" destId="{DBD5623D-1DA0-4878-815F-5F4632A238FD}" srcOrd="0" destOrd="0" presId="urn:microsoft.com/office/officeart/2005/8/layout/vList6"/>
    <dgm:cxn modelId="{97011789-3FD9-4554-9ED9-E49419A4B133}" type="presParOf" srcId="{6DF819D9-AD4E-44A0-A941-D7BD29F66BDA}" destId="{E7030573-3BA5-49DC-9F9A-8B651DF4E81E}" srcOrd="1" destOrd="0" presId="urn:microsoft.com/office/officeart/2005/8/layout/vList6"/>
    <dgm:cxn modelId="{3E1A9E68-B22B-4E3D-98EE-F6DA910CF742}" type="presParOf" srcId="{7879CCD4-317B-4138-A7DD-5CECCDF34097}" destId="{C8203F88-7E86-447E-8F83-C70DD27A73D1}" srcOrd="5" destOrd="0" presId="urn:microsoft.com/office/officeart/2005/8/layout/vList6"/>
    <dgm:cxn modelId="{5A8B1A5D-8C74-4E02-A8EA-3EE1830534D3}" type="presParOf" srcId="{7879CCD4-317B-4138-A7DD-5CECCDF34097}" destId="{E1D870B8-91A1-4423-9AA2-197E247C37D1}" srcOrd="6" destOrd="0" presId="urn:microsoft.com/office/officeart/2005/8/layout/vList6"/>
    <dgm:cxn modelId="{C9A15AF8-454A-4CEA-ACFF-F16E4A8E47A3}" type="presParOf" srcId="{E1D870B8-91A1-4423-9AA2-197E247C37D1}" destId="{B039B2AF-D5D5-4E3B-8F78-15EDE925F540}" srcOrd="0" destOrd="0" presId="urn:microsoft.com/office/officeart/2005/8/layout/vList6"/>
    <dgm:cxn modelId="{32F68CF2-F5A6-46FB-8C73-9F0D6FFDCC9D}" type="presParOf" srcId="{E1D870B8-91A1-4423-9AA2-197E247C37D1}" destId="{3AD2AC0F-BD79-43EA-8DAF-5ADE3CFBCAF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C110A84-3FCE-4377-B161-A31000155CAD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F028550-4BA0-4384-9407-77B7418174D2}">
      <dgm:prSet phldrT="[文本]" custT="1"/>
      <dgm:spPr>
        <a:xfrm>
          <a:off x="0" y="1460"/>
          <a:ext cx="1994032" cy="1158917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数字化票单证账本服务</a:t>
          </a:r>
        </a:p>
      </dgm:t>
    </dgm:pt>
    <dgm:pt modelId="{C12B628A-D05F-4E49-93CB-709BF4FE234B}" cxnId="{46E5CD6F-C1BC-485C-BC6B-871F8673CEF2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4EDE81D-FBEA-4B3F-AA61-B393C73685EB}" cxnId="{46E5CD6F-C1BC-485C-BC6B-871F8673CEF2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BEBF89C-1117-4562-A31F-3C220CDEBD1F}">
      <dgm:prSet phldrT="[文本]" custT="1"/>
      <dgm:spPr>
        <a:xfrm>
          <a:off x="1994032" y="1460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开具、归集服务</a:t>
          </a:r>
        </a:p>
      </dgm:t>
    </dgm:pt>
    <dgm:pt modelId="{C64924EC-9AC8-4245-8BD8-A4040F302336}" cxnId="{C23F6AA9-4BEA-4842-8706-684D332488D4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0C99CA8-2C73-4C55-A5D0-80EB0DDE3F5B}" cxnId="{C23F6AA9-4BEA-4842-8706-684D332488D4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778C671-8895-4D41-87BC-43743E827C25}">
      <dgm:prSet phldrT="[文本]" custT="1"/>
      <dgm:spPr>
        <a:xfrm>
          <a:off x="1994032" y="1460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查验、归档服务</a:t>
          </a:r>
        </a:p>
      </dgm:t>
    </dgm:pt>
    <dgm:pt modelId="{85E6E224-6F8D-4EA4-9227-4C0E87E17637}" cxnId="{CCD0F5DE-90E4-473E-9A0C-AB9E7D00323F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B112D7C-D8E2-40DE-A533-2DB668955759}" cxnId="{CCD0F5DE-90E4-473E-9A0C-AB9E7D00323F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2553AD7-B859-47C9-BE44-0622C63B8481}">
      <dgm:prSet phldrT="[文本]" custT="1"/>
      <dgm:spPr>
        <a:xfrm>
          <a:off x="0" y="1276269"/>
          <a:ext cx="1994032" cy="1158917"/>
        </a:xfrm>
        <a:prstGeom prst="roundRect">
          <a:avLst/>
        </a:prstGeom>
        <a:solidFill>
          <a:srgbClr val="5B9BD5">
            <a:hueOff val="-2252848"/>
            <a:satOff val="-5798"/>
            <a:lumOff val="-391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国密密码机            软硬件服务</a:t>
          </a:r>
        </a:p>
      </dgm:t>
    </dgm:pt>
    <dgm:pt modelId="{CC7D1317-C564-4270-A0C4-DE6EE24A8297}" cxnId="{3B26CB46-A7B8-48F8-A746-7D7D1B332F35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95200FA-FD27-4BB0-9F8F-1F97E819398A}" cxnId="{3B26CB46-A7B8-48F8-A746-7D7D1B332F35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B11021C-891E-4153-BC6C-8D9921F2C798}">
      <dgm:prSet phldrT="[文本]" custT="1"/>
      <dgm:spPr>
        <a:xfrm>
          <a:off x="1994032" y="1276269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2246587"/>
            <a:satOff val="-7603"/>
            <a:lumOff val="-96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246587"/>
              <a:satOff val="-7603"/>
              <a:lumOff val="-968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密码云托管服务</a:t>
          </a:r>
        </a:p>
      </dgm:t>
    </dgm:pt>
    <dgm:pt modelId="{4488C212-8584-4545-976F-091785B21011}" cxnId="{59C66DEE-92EA-48A5-9D80-84B8F2545A89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6BB0AF2-31B3-4ED5-B0E8-AFC797B2684B}" cxnId="{59C66DEE-92EA-48A5-9D80-84B8F2545A89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5180410-9629-46CF-8C3B-AA0308412874}">
      <dgm:prSet phldrT="[文本]" custT="1"/>
      <dgm:spPr>
        <a:xfrm>
          <a:off x="1994032" y="1276269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2246587"/>
            <a:satOff val="-7603"/>
            <a:lumOff val="-96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246587"/>
              <a:satOff val="-7603"/>
              <a:lumOff val="-968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高密度虚拟化服务</a:t>
          </a:r>
        </a:p>
      </dgm:t>
    </dgm:pt>
    <dgm:pt modelId="{34DF2CDB-6EE3-4938-B45F-BBE6FA4A0D97}" cxnId="{42084A1A-A420-430A-A219-98AFE7E7709B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CEC0425-4E73-4E6F-A935-BCC8286DBD03}" cxnId="{42084A1A-A420-430A-A219-98AFE7E7709B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102B513-2081-4E21-B107-0AEA248C8B67}">
      <dgm:prSet phldrT="[文本]" custT="1"/>
      <dgm:spPr>
        <a:xfrm>
          <a:off x="0" y="2551078"/>
          <a:ext cx="1994032" cy="1158917"/>
        </a:xfrm>
        <a:prstGeom prst="roundRect">
          <a:avLst/>
        </a:prstGeom>
        <a:solidFill>
          <a:srgbClr val="5B9BD5">
            <a:hueOff val="-4505695"/>
            <a:satOff val="-11605"/>
            <a:lumOff val="-783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sz="140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电子印章          </a:t>
          </a: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全流程服务</a:t>
          </a:r>
        </a:p>
      </dgm:t>
    </dgm:pt>
    <dgm:pt modelId="{909302AA-2E35-4246-B6C1-A13E398BB52A}" cxnId="{B1023A29-F0D1-42D9-8E58-95AEF70F8491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196D504-718E-46AC-BCAB-71EC6F2F4402}" cxnId="{B1023A29-F0D1-42D9-8E58-95AEF70F8491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1F9F8E8-EDAF-457B-AFC8-2800A10B0CF2}">
      <dgm:prSet phldrT="[文本]" custT="1"/>
      <dgm:spPr>
        <a:xfrm>
          <a:off x="1994032" y="2551078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4493175"/>
            <a:satOff val="-15213"/>
            <a:lumOff val="-194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493175"/>
              <a:satOff val="-15213"/>
              <a:lumOff val="-1944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签章服务</a:t>
          </a:r>
        </a:p>
      </dgm:t>
    </dgm:pt>
    <dgm:pt modelId="{17904844-0929-441C-879B-B2F531D60787}" cxnId="{D5614112-1417-4CC5-87C3-17007FE7FF72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6708B5B-E438-4A37-B86A-754533CFF711}" cxnId="{D5614112-1417-4CC5-87C3-17007FE7FF72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B828858-F6ED-4977-BB71-AE8383F7655A}">
      <dgm:prSet phldrT="[文本]" custT="1"/>
      <dgm:spPr>
        <a:xfrm>
          <a:off x="1994032" y="2551078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4493175"/>
            <a:satOff val="-15213"/>
            <a:lumOff val="-194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493175"/>
              <a:satOff val="-15213"/>
              <a:lumOff val="-1944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其他服务</a:t>
          </a:r>
        </a:p>
      </dgm:t>
    </dgm:pt>
    <dgm:pt modelId="{1F76C029-08E5-47E5-A39F-DAC67F3DD304}" cxnId="{E8A98368-EF02-42C8-8A71-746C1BD362DA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6AA3DF2-FF1A-41B2-AEF1-81F39538BC7B}" cxnId="{E8A98368-EF02-42C8-8A71-746C1BD362DA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A1C2C3C-83FA-4AD2-8072-120EA527E02B}">
      <dgm:prSet phldrT="[文本]" custT="1"/>
      <dgm:spPr>
        <a:xfrm>
          <a:off x="0" y="3825887"/>
          <a:ext cx="1994032" cy="1158917"/>
        </a:xfrm>
        <a:prstGeom prst="roundRect">
          <a:avLst/>
        </a:prstGeom>
        <a:solidFill>
          <a:srgbClr val="5B9BD5">
            <a:hueOff val="-6758543"/>
            <a:satOff val="-17411"/>
            <a:lumOff val="-1175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OFD</a:t>
          </a: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版式文件      全流程服务</a:t>
          </a:r>
        </a:p>
      </dgm:t>
    </dgm:pt>
    <dgm:pt modelId="{AEB568D6-8167-4C18-971B-E63D1AA395E3}" cxnId="{06240733-55AB-4C94-B9C6-C24292100742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A276115-3B5B-4CC4-B380-04732373F197}" cxnId="{06240733-55AB-4C94-B9C6-C24292100742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843B6C5-97C5-477A-AA17-69D4E6173D02}">
      <dgm:prSet phldrT="[文本]" custT="1"/>
      <dgm:spPr>
        <a:xfrm>
          <a:off x="1994032" y="3825887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6739762"/>
            <a:satOff val="-22824"/>
            <a:lumOff val="-292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24"/>
              <a:lumOff val="-292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生成服务</a:t>
          </a:r>
        </a:p>
      </dgm:t>
    </dgm:pt>
    <dgm:pt modelId="{6FBFE20B-5DAA-4D63-A3C6-B8D4E91E1152}" cxnId="{5C538B1A-6084-44BD-B619-45DE8CBD385D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B5A2FA6-732C-4DB3-A0C2-DBF8E33EFDC6}" cxnId="{5C538B1A-6084-44BD-B619-45DE8CBD385D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1FF4BB0-BF4B-447E-AFA3-EB121F50BF7C}">
      <dgm:prSet phldrT="[文本]" custT="1"/>
      <dgm:spPr>
        <a:xfrm>
          <a:off x="1994032" y="3825887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6739762"/>
            <a:satOff val="-22824"/>
            <a:lumOff val="-292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24"/>
              <a:lumOff val="-292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其他服务</a:t>
          </a:r>
        </a:p>
      </dgm:t>
    </dgm:pt>
    <dgm:pt modelId="{021A7EB4-0FF0-44BA-90FF-3890A507DB98}" cxnId="{00BFDFF1-CD2F-4EFA-979A-A93C2C0F07E9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3A96006-2D40-4A0B-9DAC-A80187132520}" cxnId="{00BFDFF1-CD2F-4EFA-979A-A93C2C0F07E9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3B75E0A-CDFD-43EE-8A9E-E4AC1D4BD9F5}" type="pres">
      <dgm:prSet presAssocID="{9C110A84-3FCE-4377-B161-A31000155CAD}" presName="Name0" presStyleCnt="0">
        <dgm:presLayoutVars>
          <dgm:dir/>
          <dgm:animLvl val="lvl"/>
          <dgm:resizeHandles/>
        </dgm:presLayoutVars>
      </dgm:prSet>
      <dgm:spPr/>
    </dgm:pt>
    <dgm:pt modelId="{2280DCF4-2450-4533-A154-42CAE05E96FC}" type="pres">
      <dgm:prSet presAssocID="{6F028550-4BA0-4384-9407-77B7418174D2}" presName="linNode" presStyleCnt="0"/>
      <dgm:spPr/>
    </dgm:pt>
    <dgm:pt modelId="{6B56F63D-29D4-452F-8F33-05779B46DD2F}" type="pres">
      <dgm:prSet presAssocID="{6F028550-4BA0-4384-9407-77B7418174D2}" presName="parentShp" presStyleLbl="node1" presStyleIdx="0" presStyleCnt="4">
        <dgm:presLayoutVars>
          <dgm:bulletEnabled val="1"/>
        </dgm:presLayoutVars>
      </dgm:prSet>
      <dgm:spPr/>
    </dgm:pt>
    <dgm:pt modelId="{ED6C332F-D1B0-41EA-A300-1BAFF260FC08}" type="pres">
      <dgm:prSet presAssocID="{6F028550-4BA0-4384-9407-77B7418174D2}" presName="childShp" presStyleLbl="bgAccFollowNode1" presStyleIdx="0" presStyleCnt="4">
        <dgm:presLayoutVars>
          <dgm:bulletEnabled val="1"/>
        </dgm:presLayoutVars>
      </dgm:prSet>
      <dgm:spPr/>
    </dgm:pt>
    <dgm:pt modelId="{A3A2EC10-B169-4C1C-AC47-05F0BB679908}" type="pres">
      <dgm:prSet presAssocID="{E4EDE81D-FBEA-4B3F-AA61-B393C73685EB}" presName="spacing" presStyleCnt="0"/>
      <dgm:spPr/>
    </dgm:pt>
    <dgm:pt modelId="{830F2FF4-2C13-4B74-A7FC-13D0E976355E}" type="pres">
      <dgm:prSet presAssocID="{32553AD7-B859-47C9-BE44-0622C63B8481}" presName="linNode" presStyleCnt="0"/>
      <dgm:spPr/>
    </dgm:pt>
    <dgm:pt modelId="{CC8D266A-215D-4119-B9C3-FB77DA36DA43}" type="pres">
      <dgm:prSet presAssocID="{32553AD7-B859-47C9-BE44-0622C63B8481}" presName="parentShp" presStyleLbl="node1" presStyleIdx="1" presStyleCnt="4">
        <dgm:presLayoutVars>
          <dgm:bulletEnabled val="1"/>
        </dgm:presLayoutVars>
      </dgm:prSet>
      <dgm:spPr/>
    </dgm:pt>
    <dgm:pt modelId="{75FDE002-EC47-45F7-8411-1FCF993865D3}" type="pres">
      <dgm:prSet presAssocID="{32553AD7-B859-47C9-BE44-0622C63B8481}" presName="childShp" presStyleLbl="bgAccFollowNode1" presStyleIdx="1" presStyleCnt="4">
        <dgm:presLayoutVars>
          <dgm:bulletEnabled val="1"/>
        </dgm:presLayoutVars>
      </dgm:prSet>
      <dgm:spPr/>
    </dgm:pt>
    <dgm:pt modelId="{65D5ED30-9F90-453A-B6B9-8BD0F33F7BBD}" type="pres">
      <dgm:prSet presAssocID="{A95200FA-FD27-4BB0-9F8F-1F97E819398A}" presName="spacing" presStyleCnt="0"/>
      <dgm:spPr/>
    </dgm:pt>
    <dgm:pt modelId="{4CC4BD4C-3616-47AD-A9EC-6FE73223E6F8}" type="pres">
      <dgm:prSet presAssocID="{F102B513-2081-4E21-B107-0AEA248C8B67}" presName="linNode" presStyleCnt="0"/>
      <dgm:spPr/>
    </dgm:pt>
    <dgm:pt modelId="{56FFBD08-80B0-4527-93F6-911B766CA3C3}" type="pres">
      <dgm:prSet presAssocID="{F102B513-2081-4E21-B107-0AEA248C8B67}" presName="parentShp" presStyleLbl="node1" presStyleIdx="2" presStyleCnt="4">
        <dgm:presLayoutVars>
          <dgm:bulletEnabled val="1"/>
        </dgm:presLayoutVars>
      </dgm:prSet>
      <dgm:spPr/>
    </dgm:pt>
    <dgm:pt modelId="{64D57BF8-B81C-46D5-B2F0-6B81F6B5D671}" type="pres">
      <dgm:prSet presAssocID="{F102B513-2081-4E21-B107-0AEA248C8B67}" presName="childShp" presStyleLbl="bgAccFollowNode1" presStyleIdx="2" presStyleCnt="4">
        <dgm:presLayoutVars>
          <dgm:bulletEnabled val="1"/>
        </dgm:presLayoutVars>
      </dgm:prSet>
      <dgm:spPr/>
    </dgm:pt>
    <dgm:pt modelId="{228E5AC0-89FC-40A9-9BB2-DDD9236737F9}" type="pres">
      <dgm:prSet presAssocID="{5196D504-718E-46AC-BCAB-71EC6F2F4402}" presName="spacing" presStyleCnt="0"/>
      <dgm:spPr/>
    </dgm:pt>
    <dgm:pt modelId="{1178B1E2-1C13-4FC7-B6A2-B1F7A2E2CCAD}" type="pres">
      <dgm:prSet presAssocID="{3A1C2C3C-83FA-4AD2-8072-120EA527E02B}" presName="linNode" presStyleCnt="0"/>
      <dgm:spPr/>
    </dgm:pt>
    <dgm:pt modelId="{78A1D0B9-64E7-4AF6-B32E-BA91AE260051}" type="pres">
      <dgm:prSet presAssocID="{3A1C2C3C-83FA-4AD2-8072-120EA527E02B}" presName="parentShp" presStyleLbl="node1" presStyleIdx="3" presStyleCnt="4">
        <dgm:presLayoutVars>
          <dgm:bulletEnabled val="1"/>
        </dgm:presLayoutVars>
      </dgm:prSet>
      <dgm:spPr/>
    </dgm:pt>
    <dgm:pt modelId="{0108AC37-33A3-4B06-BEF9-36E689986CB8}" type="pres">
      <dgm:prSet presAssocID="{3A1C2C3C-83FA-4AD2-8072-120EA527E02B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B34EAE0E-0916-403A-B43C-E9EC29D84329}" type="presOf" srcId="{D843B6C5-97C5-477A-AA17-69D4E6173D02}" destId="{0108AC37-33A3-4B06-BEF9-36E689986CB8}" srcOrd="0" destOrd="0" presId="urn:microsoft.com/office/officeart/2005/8/layout/vList6"/>
    <dgm:cxn modelId="{439E6610-C902-4C33-A60F-C06910BC56E1}" type="presOf" srcId="{95180410-9629-46CF-8C3B-AA0308412874}" destId="{75FDE002-EC47-45F7-8411-1FCF993865D3}" srcOrd="0" destOrd="1" presId="urn:microsoft.com/office/officeart/2005/8/layout/vList6"/>
    <dgm:cxn modelId="{D5614112-1417-4CC5-87C3-17007FE7FF72}" srcId="{F102B513-2081-4E21-B107-0AEA248C8B67}" destId="{C1F9F8E8-EDAF-457B-AFC8-2800A10B0CF2}" srcOrd="0" destOrd="0" parTransId="{17904844-0929-441C-879B-B2F531D60787}" sibTransId="{76708B5B-E438-4A37-B86A-754533CFF711}"/>
    <dgm:cxn modelId="{42084A1A-A420-430A-A219-98AFE7E7709B}" srcId="{32553AD7-B859-47C9-BE44-0622C63B8481}" destId="{95180410-9629-46CF-8C3B-AA0308412874}" srcOrd="1" destOrd="0" parTransId="{34DF2CDB-6EE3-4938-B45F-BBE6FA4A0D97}" sibTransId="{0CEC0425-4E73-4E6F-A935-BCC8286DBD03}"/>
    <dgm:cxn modelId="{5C538B1A-6084-44BD-B619-45DE8CBD385D}" srcId="{3A1C2C3C-83FA-4AD2-8072-120EA527E02B}" destId="{D843B6C5-97C5-477A-AA17-69D4E6173D02}" srcOrd="0" destOrd="0" parTransId="{6FBFE20B-5DAA-4D63-A3C6-B8D4E91E1152}" sibTransId="{4B5A2FA6-732C-4DB3-A0C2-DBF8E33EFDC6}"/>
    <dgm:cxn modelId="{E2CD6024-00C0-4FE1-90FA-68EEECBC8168}" type="presOf" srcId="{A778C671-8895-4D41-87BC-43743E827C25}" destId="{ED6C332F-D1B0-41EA-A300-1BAFF260FC08}" srcOrd="0" destOrd="1" presId="urn:microsoft.com/office/officeart/2005/8/layout/vList6"/>
    <dgm:cxn modelId="{B1023A29-F0D1-42D9-8E58-95AEF70F8491}" srcId="{9C110A84-3FCE-4377-B161-A31000155CAD}" destId="{F102B513-2081-4E21-B107-0AEA248C8B67}" srcOrd="2" destOrd="0" parTransId="{909302AA-2E35-4246-B6C1-A13E398BB52A}" sibTransId="{5196D504-718E-46AC-BCAB-71EC6F2F4402}"/>
    <dgm:cxn modelId="{06240733-55AB-4C94-B9C6-C24292100742}" srcId="{9C110A84-3FCE-4377-B161-A31000155CAD}" destId="{3A1C2C3C-83FA-4AD2-8072-120EA527E02B}" srcOrd="3" destOrd="0" parTransId="{AEB568D6-8167-4C18-971B-E63D1AA395E3}" sibTransId="{DA276115-3B5B-4CC4-B380-04732373F197}"/>
    <dgm:cxn modelId="{E2CAF43B-F835-43E5-AF15-03E34875D579}" type="presOf" srcId="{1BEBF89C-1117-4562-A31F-3C220CDEBD1F}" destId="{ED6C332F-D1B0-41EA-A300-1BAFF260FC08}" srcOrd="0" destOrd="0" presId="urn:microsoft.com/office/officeart/2005/8/layout/vList6"/>
    <dgm:cxn modelId="{3B26CB46-A7B8-48F8-A746-7D7D1B332F35}" srcId="{9C110A84-3FCE-4377-B161-A31000155CAD}" destId="{32553AD7-B859-47C9-BE44-0622C63B8481}" srcOrd="1" destOrd="0" parTransId="{CC7D1317-C564-4270-A0C4-DE6EE24A8297}" sibTransId="{A95200FA-FD27-4BB0-9F8F-1F97E819398A}"/>
    <dgm:cxn modelId="{37EF8367-3578-4886-ABF7-362EB87B9D9D}" type="presOf" srcId="{CB11021C-891E-4153-BC6C-8D9921F2C798}" destId="{75FDE002-EC47-45F7-8411-1FCF993865D3}" srcOrd="0" destOrd="0" presId="urn:microsoft.com/office/officeart/2005/8/layout/vList6"/>
    <dgm:cxn modelId="{E8A98368-EF02-42C8-8A71-746C1BD362DA}" srcId="{F102B513-2081-4E21-B107-0AEA248C8B67}" destId="{9B828858-F6ED-4977-BB71-AE8383F7655A}" srcOrd="1" destOrd="0" parTransId="{1F76C029-08E5-47E5-A39F-DAC67F3DD304}" sibTransId="{26AA3DF2-FF1A-41B2-AEF1-81F39538BC7B}"/>
    <dgm:cxn modelId="{46E5CD6F-C1BC-485C-BC6B-871F8673CEF2}" srcId="{9C110A84-3FCE-4377-B161-A31000155CAD}" destId="{6F028550-4BA0-4384-9407-77B7418174D2}" srcOrd="0" destOrd="0" parTransId="{C12B628A-D05F-4E49-93CB-709BF4FE234B}" sibTransId="{E4EDE81D-FBEA-4B3F-AA61-B393C73685EB}"/>
    <dgm:cxn modelId="{944CC575-7474-4513-B1BA-2B2E2892CB09}" type="presOf" srcId="{32553AD7-B859-47C9-BE44-0622C63B8481}" destId="{CC8D266A-215D-4119-B9C3-FB77DA36DA43}" srcOrd="0" destOrd="0" presId="urn:microsoft.com/office/officeart/2005/8/layout/vList6"/>
    <dgm:cxn modelId="{885AB556-CD05-44CF-955F-31E142F7BDEA}" type="presOf" srcId="{C1F9F8E8-EDAF-457B-AFC8-2800A10B0CF2}" destId="{64D57BF8-B81C-46D5-B2F0-6B81F6B5D671}" srcOrd="0" destOrd="0" presId="urn:microsoft.com/office/officeart/2005/8/layout/vList6"/>
    <dgm:cxn modelId="{71BFC657-5652-4947-818D-F99CABEB80A6}" type="presOf" srcId="{9C110A84-3FCE-4377-B161-A31000155CAD}" destId="{E3B75E0A-CDFD-43EE-8A9E-E4AC1D4BD9F5}" srcOrd="0" destOrd="0" presId="urn:microsoft.com/office/officeart/2005/8/layout/vList6"/>
    <dgm:cxn modelId="{DFC8EC81-DED9-4F5E-B38E-A1E7889C806F}" type="presOf" srcId="{9B828858-F6ED-4977-BB71-AE8383F7655A}" destId="{64D57BF8-B81C-46D5-B2F0-6B81F6B5D671}" srcOrd="0" destOrd="1" presId="urn:microsoft.com/office/officeart/2005/8/layout/vList6"/>
    <dgm:cxn modelId="{50D6C99B-3D8D-470D-888C-DBDB20D8A9F0}" type="presOf" srcId="{F102B513-2081-4E21-B107-0AEA248C8B67}" destId="{56FFBD08-80B0-4527-93F6-911B766CA3C3}" srcOrd="0" destOrd="0" presId="urn:microsoft.com/office/officeart/2005/8/layout/vList6"/>
    <dgm:cxn modelId="{C23F6AA9-4BEA-4842-8706-684D332488D4}" srcId="{6F028550-4BA0-4384-9407-77B7418174D2}" destId="{1BEBF89C-1117-4562-A31F-3C220CDEBD1F}" srcOrd="0" destOrd="0" parTransId="{C64924EC-9AC8-4245-8BD8-A4040F302336}" sibTransId="{50C99CA8-2C73-4C55-A5D0-80EB0DDE3F5B}"/>
    <dgm:cxn modelId="{3A545FC7-A34F-4F36-ADBC-FEAFCF6F6C73}" type="presOf" srcId="{3A1C2C3C-83FA-4AD2-8072-120EA527E02B}" destId="{78A1D0B9-64E7-4AF6-B32E-BA91AE260051}" srcOrd="0" destOrd="0" presId="urn:microsoft.com/office/officeart/2005/8/layout/vList6"/>
    <dgm:cxn modelId="{CCD0F5DE-90E4-473E-9A0C-AB9E7D00323F}" srcId="{6F028550-4BA0-4384-9407-77B7418174D2}" destId="{A778C671-8895-4D41-87BC-43743E827C25}" srcOrd="1" destOrd="0" parTransId="{85E6E224-6F8D-4EA4-9227-4C0E87E17637}" sibTransId="{0B112D7C-D8E2-40DE-A533-2DB668955759}"/>
    <dgm:cxn modelId="{59C66DEE-92EA-48A5-9D80-84B8F2545A89}" srcId="{32553AD7-B859-47C9-BE44-0622C63B8481}" destId="{CB11021C-891E-4153-BC6C-8D9921F2C798}" srcOrd="0" destOrd="0" parTransId="{4488C212-8584-4545-976F-091785B21011}" sibTransId="{B6BB0AF2-31B3-4ED5-B0E8-AFC797B2684B}"/>
    <dgm:cxn modelId="{E66FF3EF-6E93-4C1C-B060-0108F21D9974}" type="presOf" srcId="{6F028550-4BA0-4384-9407-77B7418174D2}" destId="{6B56F63D-29D4-452F-8F33-05779B46DD2F}" srcOrd="0" destOrd="0" presId="urn:microsoft.com/office/officeart/2005/8/layout/vList6"/>
    <dgm:cxn modelId="{00BFDFF1-CD2F-4EFA-979A-A93C2C0F07E9}" srcId="{3A1C2C3C-83FA-4AD2-8072-120EA527E02B}" destId="{31FF4BB0-BF4B-447E-AFA3-EB121F50BF7C}" srcOrd="1" destOrd="0" parTransId="{021A7EB4-0FF0-44BA-90FF-3890A507DB98}" sibTransId="{53A96006-2D40-4A0B-9DAC-A80187132520}"/>
    <dgm:cxn modelId="{5C6A24FC-9A1F-4D0F-9CEB-CD7341670692}" type="presOf" srcId="{31FF4BB0-BF4B-447E-AFA3-EB121F50BF7C}" destId="{0108AC37-33A3-4B06-BEF9-36E689986CB8}" srcOrd="0" destOrd="1" presId="urn:microsoft.com/office/officeart/2005/8/layout/vList6"/>
    <dgm:cxn modelId="{FD239E73-2399-435F-B632-19432380717C}" type="presParOf" srcId="{E3B75E0A-CDFD-43EE-8A9E-E4AC1D4BD9F5}" destId="{2280DCF4-2450-4533-A154-42CAE05E96FC}" srcOrd="0" destOrd="0" presId="urn:microsoft.com/office/officeart/2005/8/layout/vList6"/>
    <dgm:cxn modelId="{7EBB6A83-E4CF-43AC-B09E-298CE865AFE5}" type="presParOf" srcId="{2280DCF4-2450-4533-A154-42CAE05E96FC}" destId="{6B56F63D-29D4-452F-8F33-05779B46DD2F}" srcOrd="0" destOrd="0" presId="urn:microsoft.com/office/officeart/2005/8/layout/vList6"/>
    <dgm:cxn modelId="{57D2CDB9-33E6-4AFA-B2E2-66BCFA116C98}" type="presParOf" srcId="{2280DCF4-2450-4533-A154-42CAE05E96FC}" destId="{ED6C332F-D1B0-41EA-A300-1BAFF260FC08}" srcOrd="1" destOrd="0" presId="urn:microsoft.com/office/officeart/2005/8/layout/vList6"/>
    <dgm:cxn modelId="{89C85267-B4AB-4E43-80CC-6355233B30BE}" type="presParOf" srcId="{E3B75E0A-CDFD-43EE-8A9E-E4AC1D4BD9F5}" destId="{A3A2EC10-B169-4C1C-AC47-05F0BB679908}" srcOrd="1" destOrd="0" presId="urn:microsoft.com/office/officeart/2005/8/layout/vList6"/>
    <dgm:cxn modelId="{AF2358C8-409A-4D81-9509-667946E0D286}" type="presParOf" srcId="{E3B75E0A-CDFD-43EE-8A9E-E4AC1D4BD9F5}" destId="{830F2FF4-2C13-4B74-A7FC-13D0E976355E}" srcOrd="2" destOrd="0" presId="urn:microsoft.com/office/officeart/2005/8/layout/vList6"/>
    <dgm:cxn modelId="{20C8763A-9D51-45F5-B407-0A705E1EB238}" type="presParOf" srcId="{830F2FF4-2C13-4B74-A7FC-13D0E976355E}" destId="{CC8D266A-215D-4119-B9C3-FB77DA36DA43}" srcOrd="0" destOrd="0" presId="urn:microsoft.com/office/officeart/2005/8/layout/vList6"/>
    <dgm:cxn modelId="{415B17FD-401A-490E-96C6-D81B0EE981FE}" type="presParOf" srcId="{830F2FF4-2C13-4B74-A7FC-13D0E976355E}" destId="{75FDE002-EC47-45F7-8411-1FCF993865D3}" srcOrd="1" destOrd="0" presId="urn:microsoft.com/office/officeart/2005/8/layout/vList6"/>
    <dgm:cxn modelId="{F581BE1B-D3E4-4096-A43F-441112D5FDEC}" type="presParOf" srcId="{E3B75E0A-CDFD-43EE-8A9E-E4AC1D4BD9F5}" destId="{65D5ED30-9F90-453A-B6B9-8BD0F33F7BBD}" srcOrd="3" destOrd="0" presId="urn:microsoft.com/office/officeart/2005/8/layout/vList6"/>
    <dgm:cxn modelId="{D6E71908-06B7-488E-A903-A119825E980D}" type="presParOf" srcId="{E3B75E0A-CDFD-43EE-8A9E-E4AC1D4BD9F5}" destId="{4CC4BD4C-3616-47AD-A9EC-6FE73223E6F8}" srcOrd="4" destOrd="0" presId="urn:microsoft.com/office/officeart/2005/8/layout/vList6"/>
    <dgm:cxn modelId="{99FA3914-F3DF-480D-ABDC-B828A2E9CC69}" type="presParOf" srcId="{4CC4BD4C-3616-47AD-A9EC-6FE73223E6F8}" destId="{56FFBD08-80B0-4527-93F6-911B766CA3C3}" srcOrd="0" destOrd="0" presId="urn:microsoft.com/office/officeart/2005/8/layout/vList6"/>
    <dgm:cxn modelId="{4786871C-8076-491E-81DD-BE0C7E456B99}" type="presParOf" srcId="{4CC4BD4C-3616-47AD-A9EC-6FE73223E6F8}" destId="{64D57BF8-B81C-46D5-B2F0-6B81F6B5D671}" srcOrd="1" destOrd="0" presId="urn:microsoft.com/office/officeart/2005/8/layout/vList6"/>
    <dgm:cxn modelId="{C4E69E6A-FC70-4915-AD5B-B5991855CDBF}" type="presParOf" srcId="{E3B75E0A-CDFD-43EE-8A9E-E4AC1D4BD9F5}" destId="{228E5AC0-89FC-40A9-9BB2-DDD9236737F9}" srcOrd="5" destOrd="0" presId="urn:microsoft.com/office/officeart/2005/8/layout/vList6"/>
    <dgm:cxn modelId="{6F72B257-BB4F-4B27-B490-2EDDFC545F9C}" type="presParOf" srcId="{E3B75E0A-CDFD-43EE-8A9E-E4AC1D4BD9F5}" destId="{1178B1E2-1C13-4FC7-B6A2-B1F7A2E2CCAD}" srcOrd="6" destOrd="0" presId="urn:microsoft.com/office/officeart/2005/8/layout/vList6"/>
    <dgm:cxn modelId="{A1968E9B-AFD0-4DD0-BF21-7BF739BC256B}" type="presParOf" srcId="{1178B1E2-1C13-4FC7-B6A2-B1F7A2E2CCAD}" destId="{78A1D0B9-64E7-4AF6-B32E-BA91AE260051}" srcOrd="0" destOrd="0" presId="urn:microsoft.com/office/officeart/2005/8/layout/vList6"/>
    <dgm:cxn modelId="{D8D87FD7-74EA-4C56-BEE1-858098DF23DF}" type="presParOf" srcId="{1178B1E2-1C13-4FC7-B6A2-B1F7A2E2CCAD}" destId="{0108AC37-33A3-4B06-BEF9-36E689986C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110A84-3FCE-4377-B161-A31000155CAD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F028550-4BA0-4384-9407-77B7418174D2}">
      <dgm:prSet phldrT="[文本]" custT="1"/>
      <dgm:spPr>
        <a:xfrm>
          <a:off x="0" y="1460"/>
          <a:ext cx="1994032" cy="1158917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公共服务平台</a:t>
          </a:r>
        </a:p>
      </dgm:t>
    </dgm:pt>
    <dgm:pt modelId="{C12B628A-D05F-4E49-93CB-709BF4FE234B}" cxnId="{46E5CD6F-C1BC-485C-BC6B-871F8673CEF2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4EDE81D-FBEA-4B3F-AA61-B393C73685EB}" cxnId="{46E5CD6F-C1BC-485C-BC6B-871F8673CEF2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BEBF89C-1117-4562-A31F-3C220CDEBD1F}">
      <dgm:prSet phldrT="[文本]" custT="1"/>
      <dgm:spPr>
        <a:xfrm>
          <a:off x="1994032" y="1460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基础服务</a:t>
          </a:r>
        </a:p>
      </dgm:t>
    </dgm:pt>
    <dgm:pt modelId="{C64924EC-9AC8-4245-8BD8-A4040F302336}" cxnId="{C23F6AA9-4BEA-4842-8706-684D332488D4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0C99CA8-2C73-4C55-A5D0-80EB0DDE3F5B}" cxnId="{C23F6AA9-4BEA-4842-8706-684D332488D4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778C671-8895-4D41-87BC-43743E827C25}">
      <dgm:prSet phldrT="[文本]" custT="1"/>
      <dgm:spPr>
        <a:xfrm>
          <a:off x="1994032" y="1460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监管合规</a:t>
          </a:r>
        </a:p>
      </dgm:t>
    </dgm:pt>
    <dgm:pt modelId="{85E6E224-6F8D-4EA4-9227-4C0E87E17637}" cxnId="{CCD0F5DE-90E4-473E-9A0C-AB9E7D00323F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B112D7C-D8E2-40DE-A533-2DB668955759}" cxnId="{CCD0F5DE-90E4-473E-9A0C-AB9E7D00323F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2553AD7-B859-47C9-BE44-0622C63B8481}">
      <dgm:prSet phldrT="[文本]" custT="1"/>
      <dgm:spPr>
        <a:xfrm>
          <a:off x="0" y="1276269"/>
          <a:ext cx="1994032" cy="1158917"/>
        </a:xfrm>
        <a:prstGeom prst="roundRect">
          <a:avLst/>
        </a:prstGeom>
        <a:solidFill>
          <a:srgbClr val="5B9BD5">
            <a:hueOff val="-2252848"/>
            <a:satOff val="-5798"/>
            <a:lumOff val="-391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第三方平台</a:t>
          </a:r>
        </a:p>
      </dgm:t>
    </dgm:pt>
    <dgm:pt modelId="{CC7D1317-C564-4270-A0C4-DE6EE24A8297}" cxnId="{3B26CB46-A7B8-48F8-A746-7D7D1B332F35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95200FA-FD27-4BB0-9F8F-1F97E819398A}" cxnId="{3B26CB46-A7B8-48F8-A746-7D7D1B332F35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B11021C-891E-4153-BC6C-8D9921F2C798}">
      <dgm:prSet phldrT="[文本]" custT="1"/>
      <dgm:spPr>
        <a:xfrm>
          <a:off x="1994032" y="1276269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2246587"/>
            <a:satOff val="-7603"/>
            <a:lumOff val="-96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246587"/>
              <a:satOff val="-7603"/>
              <a:lumOff val="-968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增值服务</a:t>
          </a:r>
        </a:p>
      </dgm:t>
    </dgm:pt>
    <dgm:pt modelId="{4488C212-8584-4545-976F-091785B21011}" cxnId="{59C66DEE-92EA-48A5-9D80-84B8F2545A89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6BB0AF2-31B3-4ED5-B0E8-AFC797B2684B}" cxnId="{59C66DEE-92EA-48A5-9D80-84B8F2545A89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5180410-9629-46CF-8C3B-AA0308412874}">
      <dgm:prSet phldrT="[文本]" custT="1"/>
      <dgm:spPr>
        <a:xfrm>
          <a:off x="1994032" y="1276269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2246587"/>
            <a:satOff val="-7603"/>
            <a:lumOff val="-96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246587"/>
              <a:satOff val="-7603"/>
              <a:lumOff val="-968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行业需求</a:t>
          </a:r>
        </a:p>
      </dgm:t>
    </dgm:pt>
    <dgm:pt modelId="{34DF2CDB-6EE3-4938-B45F-BBE6FA4A0D97}" cxnId="{42084A1A-A420-430A-A219-98AFE7E7709B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CEC0425-4E73-4E6F-A935-BCC8286DBD03}" cxnId="{42084A1A-A420-430A-A219-98AFE7E7709B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102B513-2081-4E21-B107-0AEA248C8B67}">
      <dgm:prSet phldrT="[文本]" custT="1"/>
      <dgm:spPr>
        <a:xfrm>
          <a:off x="0" y="2551078"/>
          <a:ext cx="1994032" cy="1158917"/>
        </a:xfrm>
        <a:prstGeom prst="roundRect">
          <a:avLst/>
        </a:prstGeom>
        <a:solidFill>
          <a:srgbClr val="5B9BD5">
            <a:hueOff val="-4505695"/>
            <a:satOff val="-11605"/>
            <a:lumOff val="-783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企业自建平台</a:t>
          </a:r>
        </a:p>
      </dgm:t>
    </dgm:pt>
    <dgm:pt modelId="{909302AA-2E35-4246-B6C1-A13E398BB52A}" cxnId="{B1023A29-F0D1-42D9-8E58-95AEF70F8491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196D504-718E-46AC-BCAB-71EC6F2F4402}" cxnId="{B1023A29-F0D1-42D9-8E58-95AEF70F8491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1F9F8E8-EDAF-457B-AFC8-2800A10B0CF2}">
      <dgm:prSet phldrT="[文本]" custT="1"/>
      <dgm:spPr>
        <a:xfrm>
          <a:off x="1994032" y="2551078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4493175"/>
            <a:satOff val="-15213"/>
            <a:lumOff val="-194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493175"/>
              <a:satOff val="-15213"/>
              <a:lumOff val="-1944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本地部署</a:t>
          </a:r>
        </a:p>
      </dgm:t>
    </dgm:pt>
    <dgm:pt modelId="{17904844-0929-441C-879B-B2F531D60787}" cxnId="{D5614112-1417-4CC5-87C3-17007FE7FF72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6708B5B-E438-4A37-B86A-754533CFF711}" cxnId="{D5614112-1417-4CC5-87C3-17007FE7FF72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B828858-F6ED-4977-BB71-AE8383F7655A}">
      <dgm:prSet phldrT="[文本]" custT="1"/>
      <dgm:spPr>
        <a:xfrm>
          <a:off x="1994032" y="2551078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4493175"/>
            <a:satOff val="-15213"/>
            <a:lumOff val="-194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493175"/>
              <a:satOff val="-15213"/>
              <a:lumOff val="-1944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定制化需求</a:t>
          </a:r>
        </a:p>
      </dgm:t>
    </dgm:pt>
    <dgm:pt modelId="{1F76C029-08E5-47E5-A39F-DAC67F3DD304}" cxnId="{E8A98368-EF02-42C8-8A71-746C1BD362DA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6AA3DF2-FF1A-41B2-AEF1-81F39538BC7B}" cxnId="{E8A98368-EF02-42C8-8A71-746C1BD362DA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A1C2C3C-83FA-4AD2-8072-120EA527E02B}">
      <dgm:prSet phldrT="[文本]" custT="1"/>
      <dgm:spPr>
        <a:xfrm>
          <a:off x="0" y="3825887"/>
          <a:ext cx="1994032" cy="1158917"/>
        </a:xfrm>
        <a:prstGeom prst="roundRect">
          <a:avLst/>
        </a:prstGeom>
        <a:solidFill>
          <a:srgbClr val="5B9BD5">
            <a:hueOff val="-6758543"/>
            <a:satOff val="-17411"/>
            <a:lumOff val="-1175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纳税人客户端</a:t>
          </a:r>
        </a:p>
      </dgm:t>
    </dgm:pt>
    <dgm:pt modelId="{AEB568D6-8167-4C18-971B-E63D1AA395E3}" cxnId="{06240733-55AB-4C94-B9C6-C24292100742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A276115-3B5B-4CC4-B380-04732373F197}" cxnId="{06240733-55AB-4C94-B9C6-C24292100742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843B6C5-97C5-477A-AA17-69D4E6173D02}">
      <dgm:prSet phldrT="[文本]" custT="1"/>
      <dgm:spPr>
        <a:xfrm>
          <a:off x="1994032" y="3825887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6739762"/>
            <a:satOff val="-22824"/>
            <a:lumOff val="-292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24"/>
              <a:lumOff val="-292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渗透覆盖</a:t>
          </a:r>
        </a:p>
      </dgm:t>
    </dgm:pt>
    <dgm:pt modelId="{6FBFE20B-5DAA-4D63-A3C6-B8D4E91E1152}" cxnId="{5C538B1A-6084-44BD-B619-45DE8CBD385D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B5A2FA6-732C-4DB3-A0C2-DBF8E33EFDC6}" cxnId="{5C538B1A-6084-44BD-B619-45DE8CBD385D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1FF4BB0-BF4B-447E-AFA3-EB121F50BF7C}">
      <dgm:prSet phldrT="[文本]" custT="1"/>
      <dgm:spPr>
        <a:xfrm>
          <a:off x="1994032" y="3825887"/>
          <a:ext cx="2991049" cy="1158917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6739762"/>
            <a:satOff val="-22824"/>
            <a:lumOff val="-292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24"/>
              <a:lumOff val="-292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标准云产品</a:t>
          </a:r>
        </a:p>
      </dgm:t>
    </dgm:pt>
    <dgm:pt modelId="{021A7EB4-0FF0-44BA-90FF-3890A507DB98}" cxnId="{00BFDFF1-CD2F-4EFA-979A-A93C2C0F07E9}" type="par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3A96006-2D40-4A0B-9DAC-A80187132520}" cxnId="{00BFDFF1-CD2F-4EFA-979A-A93C2C0F07E9}" type="sibTrans">
      <dgm:prSet/>
      <dgm:spPr/>
      <dgm:t>
        <a:bodyPr/>
        <a:lstStyle/>
        <a:p>
          <a:endParaRPr lang="zh-CN" altLang="en-US" sz="14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3B75E0A-CDFD-43EE-8A9E-E4AC1D4BD9F5}" type="pres">
      <dgm:prSet presAssocID="{9C110A84-3FCE-4377-B161-A31000155CAD}" presName="Name0" presStyleCnt="0">
        <dgm:presLayoutVars>
          <dgm:dir val="rev"/>
          <dgm:animLvl val="lvl"/>
          <dgm:resizeHandles/>
        </dgm:presLayoutVars>
      </dgm:prSet>
      <dgm:spPr/>
    </dgm:pt>
    <dgm:pt modelId="{2280DCF4-2450-4533-A154-42CAE05E96FC}" type="pres">
      <dgm:prSet presAssocID="{6F028550-4BA0-4384-9407-77B7418174D2}" presName="linNode" presStyleCnt="0"/>
      <dgm:spPr/>
    </dgm:pt>
    <dgm:pt modelId="{6B56F63D-29D4-452F-8F33-05779B46DD2F}" type="pres">
      <dgm:prSet presAssocID="{6F028550-4BA0-4384-9407-77B7418174D2}" presName="parentShp" presStyleLbl="node1" presStyleIdx="0" presStyleCnt="4">
        <dgm:presLayoutVars>
          <dgm:bulletEnabled val="1"/>
        </dgm:presLayoutVars>
      </dgm:prSet>
      <dgm:spPr/>
    </dgm:pt>
    <dgm:pt modelId="{ED6C332F-D1B0-41EA-A300-1BAFF260FC08}" type="pres">
      <dgm:prSet presAssocID="{6F028550-4BA0-4384-9407-77B7418174D2}" presName="childShp" presStyleLbl="bgAccFollowNode1" presStyleIdx="0" presStyleCnt="4">
        <dgm:presLayoutVars>
          <dgm:bulletEnabled val="1"/>
        </dgm:presLayoutVars>
      </dgm:prSet>
      <dgm:spPr/>
    </dgm:pt>
    <dgm:pt modelId="{A3A2EC10-B169-4C1C-AC47-05F0BB679908}" type="pres">
      <dgm:prSet presAssocID="{E4EDE81D-FBEA-4B3F-AA61-B393C73685EB}" presName="spacing" presStyleCnt="0"/>
      <dgm:spPr/>
    </dgm:pt>
    <dgm:pt modelId="{830F2FF4-2C13-4B74-A7FC-13D0E976355E}" type="pres">
      <dgm:prSet presAssocID="{32553AD7-B859-47C9-BE44-0622C63B8481}" presName="linNode" presStyleCnt="0"/>
      <dgm:spPr/>
    </dgm:pt>
    <dgm:pt modelId="{CC8D266A-215D-4119-B9C3-FB77DA36DA43}" type="pres">
      <dgm:prSet presAssocID="{32553AD7-B859-47C9-BE44-0622C63B8481}" presName="parentShp" presStyleLbl="node1" presStyleIdx="1" presStyleCnt="4">
        <dgm:presLayoutVars>
          <dgm:bulletEnabled val="1"/>
        </dgm:presLayoutVars>
      </dgm:prSet>
      <dgm:spPr/>
    </dgm:pt>
    <dgm:pt modelId="{75FDE002-EC47-45F7-8411-1FCF993865D3}" type="pres">
      <dgm:prSet presAssocID="{32553AD7-B859-47C9-BE44-0622C63B8481}" presName="childShp" presStyleLbl="bgAccFollowNode1" presStyleIdx="1" presStyleCnt="4">
        <dgm:presLayoutVars>
          <dgm:bulletEnabled val="1"/>
        </dgm:presLayoutVars>
      </dgm:prSet>
      <dgm:spPr/>
    </dgm:pt>
    <dgm:pt modelId="{65D5ED30-9F90-453A-B6B9-8BD0F33F7BBD}" type="pres">
      <dgm:prSet presAssocID="{A95200FA-FD27-4BB0-9F8F-1F97E819398A}" presName="spacing" presStyleCnt="0"/>
      <dgm:spPr/>
    </dgm:pt>
    <dgm:pt modelId="{4CC4BD4C-3616-47AD-A9EC-6FE73223E6F8}" type="pres">
      <dgm:prSet presAssocID="{F102B513-2081-4E21-B107-0AEA248C8B67}" presName="linNode" presStyleCnt="0"/>
      <dgm:spPr/>
    </dgm:pt>
    <dgm:pt modelId="{56FFBD08-80B0-4527-93F6-911B766CA3C3}" type="pres">
      <dgm:prSet presAssocID="{F102B513-2081-4E21-B107-0AEA248C8B67}" presName="parentShp" presStyleLbl="node1" presStyleIdx="2" presStyleCnt="4">
        <dgm:presLayoutVars>
          <dgm:bulletEnabled val="1"/>
        </dgm:presLayoutVars>
      </dgm:prSet>
      <dgm:spPr/>
    </dgm:pt>
    <dgm:pt modelId="{64D57BF8-B81C-46D5-B2F0-6B81F6B5D671}" type="pres">
      <dgm:prSet presAssocID="{F102B513-2081-4E21-B107-0AEA248C8B67}" presName="childShp" presStyleLbl="bgAccFollowNode1" presStyleIdx="2" presStyleCnt="4">
        <dgm:presLayoutVars>
          <dgm:bulletEnabled val="1"/>
        </dgm:presLayoutVars>
      </dgm:prSet>
      <dgm:spPr/>
    </dgm:pt>
    <dgm:pt modelId="{228E5AC0-89FC-40A9-9BB2-DDD9236737F9}" type="pres">
      <dgm:prSet presAssocID="{5196D504-718E-46AC-BCAB-71EC6F2F4402}" presName="spacing" presStyleCnt="0"/>
      <dgm:spPr/>
    </dgm:pt>
    <dgm:pt modelId="{1178B1E2-1C13-4FC7-B6A2-B1F7A2E2CCAD}" type="pres">
      <dgm:prSet presAssocID="{3A1C2C3C-83FA-4AD2-8072-120EA527E02B}" presName="linNode" presStyleCnt="0"/>
      <dgm:spPr/>
    </dgm:pt>
    <dgm:pt modelId="{78A1D0B9-64E7-4AF6-B32E-BA91AE260051}" type="pres">
      <dgm:prSet presAssocID="{3A1C2C3C-83FA-4AD2-8072-120EA527E02B}" presName="parentShp" presStyleLbl="node1" presStyleIdx="3" presStyleCnt="4">
        <dgm:presLayoutVars>
          <dgm:bulletEnabled val="1"/>
        </dgm:presLayoutVars>
      </dgm:prSet>
      <dgm:spPr/>
    </dgm:pt>
    <dgm:pt modelId="{0108AC37-33A3-4B06-BEF9-36E689986CB8}" type="pres">
      <dgm:prSet presAssocID="{3A1C2C3C-83FA-4AD2-8072-120EA527E02B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B34EAE0E-0916-403A-B43C-E9EC29D84329}" type="presOf" srcId="{D843B6C5-97C5-477A-AA17-69D4E6173D02}" destId="{0108AC37-33A3-4B06-BEF9-36E689986CB8}" srcOrd="0" destOrd="0" presId="urn:microsoft.com/office/officeart/2005/8/layout/vList6"/>
    <dgm:cxn modelId="{439E6610-C902-4C33-A60F-C06910BC56E1}" type="presOf" srcId="{95180410-9629-46CF-8C3B-AA0308412874}" destId="{75FDE002-EC47-45F7-8411-1FCF993865D3}" srcOrd="0" destOrd="1" presId="urn:microsoft.com/office/officeart/2005/8/layout/vList6"/>
    <dgm:cxn modelId="{D5614112-1417-4CC5-87C3-17007FE7FF72}" srcId="{F102B513-2081-4E21-B107-0AEA248C8B67}" destId="{C1F9F8E8-EDAF-457B-AFC8-2800A10B0CF2}" srcOrd="0" destOrd="0" parTransId="{17904844-0929-441C-879B-B2F531D60787}" sibTransId="{76708B5B-E438-4A37-B86A-754533CFF711}"/>
    <dgm:cxn modelId="{42084A1A-A420-430A-A219-98AFE7E7709B}" srcId="{32553AD7-B859-47C9-BE44-0622C63B8481}" destId="{95180410-9629-46CF-8C3B-AA0308412874}" srcOrd="1" destOrd="0" parTransId="{34DF2CDB-6EE3-4938-B45F-BBE6FA4A0D97}" sibTransId="{0CEC0425-4E73-4E6F-A935-BCC8286DBD03}"/>
    <dgm:cxn modelId="{5C538B1A-6084-44BD-B619-45DE8CBD385D}" srcId="{3A1C2C3C-83FA-4AD2-8072-120EA527E02B}" destId="{D843B6C5-97C5-477A-AA17-69D4E6173D02}" srcOrd="0" destOrd="0" parTransId="{6FBFE20B-5DAA-4D63-A3C6-B8D4E91E1152}" sibTransId="{4B5A2FA6-732C-4DB3-A0C2-DBF8E33EFDC6}"/>
    <dgm:cxn modelId="{E2CD6024-00C0-4FE1-90FA-68EEECBC8168}" type="presOf" srcId="{A778C671-8895-4D41-87BC-43743E827C25}" destId="{ED6C332F-D1B0-41EA-A300-1BAFF260FC08}" srcOrd="0" destOrd="1" presId="urn:microsoft.com/office/officeart/2005/8/layout/vList6"/>
    <dgm:cxn modelId="{B1023A29-F0D1-42D9-8E58-95AEF70F8491}" srcId="{9C110A84-3FCE-4377-B161-A31000155CAD}" destId="{F102B513-2081-4E21-B107-0AEA248C8B67}" srcOrd="2" destOrd="0" parTransId="{909302AA-2E35-4246-B6C1-A13E398BB52A}" sibTransId="{5196D504-718E-46AC-BCAB-71EC6F2F4402}"/>
    <dgm:cxn modelId="{06240733-55AB-4C94-B9C6-C24292100742}" srcId="{9C110A84-3FCE-4377-B161-A31000155CAD}" destId="{3A1C2C3C-83FA-4AD2-8072-120EA527E02B}" srcOrd="3" destOrd="0" parTransId="{AEB568D6-8167-4C18-971B-E63D1AA395E3}" sibTransId="{DA276115-3B5B-4CC4-B380-04732373F197}"/>
    <dgm:cxn modelId="{E2CAF43B-F835-43E5-AF15-03E34875D579}" type="presOf" srcId="{1BEBF89C-1117-4562-A31F-3C220CDEBD1F}" destId="{ED6C332F-D1B0-41EA-A300-1BAFF260FC08}" srcOrd="0" destOrd="0" presId="urn:microsoft.com/office/officeart/2005/8/layout/vList6"/>
    <dgm:cxn modelId="{3B26CB46-A7B8-48F8-A746-7D7D1B332F35}" srcId="{9C110A84-3FCE-4377-B161-A31000155CAD}" destId="{32553AD7-B859-47C9-BE44-0622C63B8481}" srcOrd="1" destOrd="0" parTransId="{CC7D1317-C564-4270-A0C4-DE6EE24A8297}" sibTransId="{A95200FA-FD27-4BB0-9F8F-1F97E819398A}"/>
    <dgm:cxn modelId="{37EF8367-3578-4886-ABF7-362EB87B9D9D}" type="presOf" srcId="{CB11021C-891E-4153-BC6C-8D9921F2C798}" destId="{75FDE002-EC47-45F7-8411-1FCF993865D3}" srcOrd="0" destOrd="0" presId="urn:microsoft.com/office/officeart/2005/8/layout/vList6"/>
    <dgm:cxn modelId="{E8A98368-EF02-42C8-8A71-746C1BD362DA}" srcId="{F102B513-2081-4E21-B107-0AEA248C8B67}" destId="{9B828858-F6ED-4977-BB71-AE8383F7655A}" srcOrd="1" destOrd="0" parTransId="{1F76C029-08E5-47E5-A39F-DAC67F3DD304}" sibTransId="{26AA3DF2-FF1A-41B2-AEF1-81F39538BC7B}"/>
    <dgm:cxn modelId="{46E5CD6F-C1BC-485C-BC6B-871F8673CEF2}" srcId="{9C110A84-3FCE-4377-B161-A31000155CAD}" destId="{6F028550-4BA0-4384-9407-77B7418174D2}" srcOrd="0" destOrd="0" parTransId="{C12B628A-D05F-4E49-93CB-709BF4FE234B}" sibTransId="{E4EDE81D-FBEA-4B3F-AA61-B393C73685EB}"/>
    <dgm:cxn modelId="{944CC575-7474-4513-B1BA-2B2E2892CB09}" type="presOf" srcId="{32553AD7-B859-47C9-BE44-0622C63B8481}" destId="{CC8D266A-215D-4119-B9C3-FB77DA36DA43}" srcOrd="0" destOrd="0" presId="urn:microsoft.com/office/officeart/2005/8/layout/vList6"/>
    <dgm:cxn modelId="{885AB556-CD05-44CF-955F-31E142F7BDEA}" type="presOf" srcId="{C1F9F8E8-EDAF-457B-AFC8-2800A10B0CF2}" destId="{64D57BF8-B81C-46D5-B2F0-6B81F6B5D671}" srcOrd="0" destOrd="0" presId="urn:microsoft.com/office/officeart/2005/8/layout/vList6"/>
    <dgm:cxn modelId="{71BFC657-5652-4947-818D-F99CABEB80A6}" type="presOf" srcId="{9C110A84-3FCE-4377-B161-A31000155CAD}" destId="{E3B75E0A-CDFD-43EE-8A9E-E4AC1D4BD9F5}" srcOrd="0" destOrd="0" presId="urn:microsoft.com/office/officeart/2005/8/layout/vList6"/>
    <dgm:cxn modelId="{DFC8EC81-DED9-4F5E-B38E-A1E7889C806F}" type="presOf" srcId="{9B828858-F6ED-4977-BB71-AE8383F7655A}" destId="{64D57BF8-B81C-46D5-B2F0-6B81F6B5D671}" srcOrd="0" destOrd="1" presId="urn:microsoft.com/office/officeart/2005/8/layout/vList6"/>
    <dgm:cxn modelId="{50D6C99B-3D8D-470D-888C-DBDB20D8A9F0}" type="presOf" srcId="{F102B513-2081-4E21-B107-0AEA248C8B67}" destId="{56FFBD08-80B0-4527-93F6-911B766CA3C3}" srcOrd="0" destOrd="0" presId="urn:microsoft.com/office/officeart/2005/8/layout/vList6"/>
    <dgm:cxn modelId="{C23F6AA9-4BEA-4842-8706-684D332488D4}" srcId="{6F028550-4BA0-4384-9407-77B7418174D2}" destId="{1BEBF89C-1117-4562-A31F-3C220CDEBD1F}" srcOrd="0" destOrd="0" parTransId="{C64924EC-9AC8-4245-8BD8-A4040F302336}" sibTransId="{50C99CA8-2C73-4C55-A5D0-80EB0DDE3F5B}"/>
    <dgm:cxn modelId="{3A545FC7-A34F-4F36-ADBC-FEAFCF6F6C73}" type="presOf" srcId="{3A1C2C3C-83FA-4AD2-8072-120EA527E02B}" destId="{78A1D0B9-64E7-4AF6-B32E-BA91AE260051}" srcOrd="0" destOrd="0" presId="urn:microsoft.com/office/officeart/2005/8/layout/vList6"/>
    <dgm:cxn modelId="{CCD0F5DE-90E4-473E-9A0C-AB9E7D00323F}" srcId="{6F028550-4BA0-4384-9407-77B7418174D2}" destId="{A778C671-8895-4D41-87BC-43743E827C25}" srcOrd="1" destOrd="0" parTransId="{85E6E224-6F8D-4EA4-9227-4C0E87E17637}" sibTransId="{0B112D7C-D8E2-40DE-A533-2DB668955759}"/>
    <dgm:cxn modelId="{59C66DEE-92EA-48A5-9D80-84B8F2545A89}" srcId="{32553AD7-B859-47C9-BE44-0622C63B8481}" destId="{CB11021C-891E-4153-BC6C-8D9921F2C798}" srcOrd="0" destOrd="0" parTransId="{4488C212-8584-4545-976F-091785B21011}" sibTransId="{B6BB0AF2-31B3-4ED5-B0E8-AFC797B2684B}"/>
    <dgm:cxn modelId="{E66FF3EF-6E93-4C1C-B060-0108F21D9974}" type="presOf" srcId="{6F028550-4BA0-4384-9407-77B7418174D2}" destId="{6B56F63D-29D4-452F-8F33-05779B46DD2F}" srcOrd="0" destOrd="0" presId="urn:microsoft.com/office/officeart/2005/8/layout/vList6"/>
    <dgm:cxn modelId="{00BFDFF1-CD2F-4EFA-979A-A93C2C0F07E9}" srcId="{3A1C2C3C-83FA-4AD2-8072-120EA527E02B}" destId="{31FF4BB0-BF4B-447E-AFA3-EB121F50BF7C}" srcOrd="1" destOrd="0" parTransId="{021A7EB4-0FF0-44BA-90FF-3890A507DB98}" sibTransId="{53A96006-2D40-4A0B-9DAC-A80187132520}"/>
    <dgm:cxn modelId="{5C6A24FC-9A1F-4D0F-9CEB-CD7341670692}" type="presOf" srcId="{31FF4BB0-BF4B-447E-AFA3-EB121F50BF7C}" destId="{0108AC37-33A3-4B06-BEF9-36E689986CB8}" srcOrd="0" destOrd="1" presId="urn:microsoft.com/office/officeart/2005/8/layout/vList6"/>
    <dgm:cxn modelId="{FD239E73-2399-435F-B632-19432380717C}" type="presParOf" srcId="{E3B75E0A-CDFD-43EE-8A9E-E4AC1D4BD9F5}" destId="{2280DCF4-2450-4533-A154-42CAE05E96FC}" srcOrd="0" destOrd="0" presId="urn:microsoft.com/office/officeart/2005/8/layout/vList6"/>
    <dgm:cxn modelId="{7EBB6A83-E4CF-43AC-B09E-298CE865AFE5}" type="presParOf" srcId="{2280DCF4-2450-4533-A154-42CAE05E96FC}" destId="{6B56F63D-29D4-452F-8F33-05779B46DD2F}" srcOrd="0" destOrd="0" presId="urn:microsoft.com/office/officeart/2005/8/layout/vList6"/>
    <dgm:cxn modelId="{57D2CDB9-33E6-4AFA-B2E2-66BCFA116C98}" type="presParOf" srcId="{2280DCF4-2450-4533-A154-42CAE05E96FC}" destId="{ED6C332F-D1B0-41EA-A300-1BAFF260FC08}" srcOrd="1" destOrd="0" presId="urn:microsoft.com/office/officeart/2005/8/layout/vList6"/>
    <dgm:cxn modelId="{89C85267-B4AB-4E43-80CC-6355233B30BE}" type="presParOf" srcId="{E3B75E0A-CDFD-43EE-8A9E-E4AC1D4BD9F5}" destId="{A3A2EC10-B169-4C1C-AC47-05F0BB679908}" srcOrd="1" destOrd="0" presId="urn:microsoft.com/office/officeart/2005/8/layout/vList6"/>
    <dgm:cxn modelId="{AF2358C8-409A-4D81-9509-667946E0D286}" type="presParOf" srcId="{E3B75E0A-CDFD-43EE-8A9E-E4AC1D4BD9F5}" destId="{830F2FF4-2C13-4B74-A7FC-13D0E976355E}" srcOrd="2" destOrd="0" presId="urn:microsoft.com/office/officeart/2005/8/layout/vList6"/>
    <dgm:cxn modelId="{20C8763A-9D51-45F5-B407-0A705E1EB238}" type="presParOf" srcId="{830F2FF4-2C13-4B74-A7FC-13D0E976355E}" destId="{CC8D266A-215D-4119-B9C3-FB77DA36DA43}" srcOrd="0" destOrd="0" presId="urn:microsoft.com/office/officeart/2005/8/layout/vList6"/>
    <dgm:cxn modelId="{415B17FD-401A-490E-96C6-D81B0EE981FE}" type="presParOf" srcId="{830F2FF4-2C13-4B74-A7FC-13D0E976355E}" destId="{75FDE002-EC47-45F7-8411-1FCF993865D3}" srcOrd="1" destOrd="0" presId="urn:microsoft.com/office/officeart/2005/8/layout/vList6"/>
    <dgm:cxn modelId="{F581BE1B-D3E4-4096-A43F-441112D5FDEC}" type="presParOf" srcId="{E3B75E0A-CDFD-43EE-8A9E-E4AC1D4BD9F5}" destId="{65D5ED30-9F90-453A-B6B9-8BD0F33F7BBD}" srcOrd="3" destOrd="0" presId="urn:microsoft.com/office/officeart/2005/8/layout/vList6"/>
    <dgm:cxn modelId="{D6E71908-06B7-488E-A903-A119825E980D}" type="presParOf" srcId="{E3B75E0A-CDFD-43EE-8A9E-E4AC1D4BD9F5}" destId="{4CC4BD4C-3616-47AD-A9EC-6FE73223E6F8}" srcOrd="4" destOrd="0" presId="urn:microsoft.com/office/officeart/2005/8/layout/vList6"/>
    <dgm:cxn modelId="{99FA3914-F3DF-480D-ABDC-B828A2E9CC69}" type="presParOf" srcId="{4CC4BD4C-3616-47AD-A9EC-6FE73223E6F8}" destId="{56FFBD08-80B0-4527-93F6-911B766CA3C3}" srcOrd="0" destOrd="0" presId="urn:microsoft.com/office/officeart/2005/8/layout/vList6"/>
    <dgm:cxn modelId="{4786871C-8076-491E-81DD-BE0C7E456B99}" type="presParOf" srcId="{4CC4BD4C-3616-47AD-A9EC-6FE73223E6F8}" destId="{64D57BF8-B81C-46D5-B2F0-6B81F6B5D671}" srcOrd="1" destOrd="0" presId="urn:microsoft.com/office/officeart/2005/8/layout/vList6"/>
    <dgm:cxn modelId="{C4E69E6A-FC70-4915-AD5B-B5991855CDBF}" type="presParOf" srcId="{E3B75E0A-CDFD-43EE-8A9E-E4AC1D4BD9F5}" destId="{228E5AC0-89FC-40A9-9BB2-DDD9236737F9}" srcOrd="5" destOrd="0" presId="urn:microsoft.com/office/officeart/2005/8/layout/vList6"/>
    <dgm:cxn modelId="{6F72B257-BB4F-4B27-B490-2EDDFC545F9C}" type="presParOf" srcId="{E3B75E0A-CDFD-43EE-8A9E-E4AC1D4BD9F5}" destId="{1178B1E2-1C13-4FC7-B6A2-B1F7A2E2CCAD}" srcOrd="6" destOrd="0" presId="urn:microsoft.com/office/officeart/2005/8/layout/vList6"/>
    <dgm:cxn modelId="{A1968E9B-AFD0-4DD0-BF21-7BF739BC256B}" type="presParOf" srcId="{1178B1E2-1C13-4FC7-B6A2-B1F7A2E2CCAD}" destId="{78A1D0B9-64E7-4AF6-B32E-BA91AE260051}" srcOrd="0" destOrd="0" presId="urn:microsoft.com/office/officeart/2005/8/layout/vList6"/>
    <dgm:cxn modelId="{D8D87FD7-74EA-4C56-BEE1-858098DF23DF}" type="presParOf" srcId="{1178B1E2-1C13-4FC7-B6A2-B1F7A2E2CCAD}" destId="{0108AC37-33A3-4B06-BEF9-36E689986C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7411F91-36D5-4363-937D-E22EF471B91B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F2D2236-62C7-47AA-BAD6-8A4616506152}">
      <dgm:prSet phldrT="[文本]" custT="1"/>
      <dgm:spPr/>
      <dgm:t>
        <a:bodyPr lIns="0" rIns="0"/>
        <a:lstStyle/>
        <a:p>
          <a:r>
            <a:rPr lang="zh-CN" altLang="en-US" sz="1700" b="1" dirty="0"/>
            <a:t>票单证</a:t>
          </a:r>
          <a:r>
            <a:rPr lang="zh-CN" altLang="en-US" sz="1700" b="1" dirty="0">
              <a:solidFill>
                <a:srgbClr val="FF0000"/>
              </a:solidFill>
            </a:rPr>
            <a:t>链接</a:t>
          </a:r>
        </a:p>
      </dgm:t>
    </dgm:pt>
    <dgm:pt modelId="{E144D8A9-97BF-4688-ABD5-8C282E3B5F7F}" cxnId="{7A28DAE0-1855-4A19-8AB1-55B9155CDCAD}" type="parTrans">
      <dgm:prSet/>
      <dgm:spPr/>
      <dgm:t>
        <a:bodyPr/>
        <a:lstStyle/>
        <a:p>
          <a:endParaRPr lang="zh-CN" altLang="en-US"/>
        </a:p>
      </dgm:t>
    </dgm:pt>
    <dgm:pt modelId="{3961E7E9-9AC6-4806-9AC8-CDD01762D88C}" cxnId="{7A28DAE0-1855-4A19-8AB1-55B9155CDCAD}" type="sibTrans">
      <dgm:prSet/>
      <dgm:spPr/>
      <dgm:t>
        <a:bodyPr/>
        <a:lstStyle/>
        <a:p>
          <a:endParaRPr lang="zh-CN" altLang="en-US"/>
        </a:p>
      </dgm:t>
    </dgm:pt>
    <dgm:pt modelId="{F33132D3-D8E6-4B34-8BCE-FF59224A50AE}">
      <dgm:prSet phldrT="[文本]"/>
      <dgm:spPr/>
      <dgm:t>
        <a:bodyPr/>
        <a:lstStyle/>
        <a:p>
          <a:r>
            <a:rPr lang="zh-CN" altLang="en-US" dirty="0"/>
            <a:t>政府</a:t>
          </a:r>
        </a:p>
      </dgm:t>
    </dgm:pt>
    <dgm:pt modelId="{046C9D65-3D70-4AD4-B88B-CD4FE38A8A54}" cxnId="{4E124A66-2B20-4504-B98D-088419D2E273}" type="parTrans">
      <dgm:prSet/>
      <dgm:spPr/>
      <dgm:t>
        <a:bodyPr/>
        <a:lstStyle/>
        <a:p>
          <a:endParaRPr lang="zh-CN" altLang="en-US"/>
        </a:p>
      </dgm:t>
    </dgm:pt>
    <dgm:pt modelId="{479D7D9C-593D-4E35-94B5-35BCE97EBBA4}" cxnId="{4E124A66-2B20-4504-B98D-088419D2E273}" type="sibTrans">
      <dgm:prSet/>
      <dgm:spPr/>
      <dgm:t>
        <a:bodyPr/>
        <a:lstStyle/>
        <a:p>
          <a:endParaRPr lang="zh-CN" altLang="en-US"/>
        </a:p>
      </dgm:t>
    </dgm:pt>
    <dgm:pt modelId="{771D71D6-B84F-4AE2-9154-D0C267A5BCB1}">
      <dgm:prSet phldrT="[文本]"/>
      <dgm:spPr/>
      <dgm:t>
        <a:bodyPr/>
        <a:lstStyle/>
        <a:p>
          <a:r>
            <a:rPr lang="zh-CN" altLang="en-US" dirty="0"/>
            <a:t>共享用工</a:t>
          </a:r>
        </a:p>
      </dgm:t>
    </dgm:pt>
    <dgm:pt modelId="{1AEE5F56-D608-4DA4-B4F4-4CDD873A3AE0}" cxnId="{DE9F6D1A-A591-4890-86F0-D6A11C4B0626}" type="parTrans">
      <dgm:prSet/>
      <dgm:spPr/>
      <dgm:t>
        <a:bodyPr/>
        <a:lstStyle/>
        <a:p>
          <a:endParaRPr lang="zh-CN" altLang="en-US"/>
        </a:p>
      </dgm:t>
    </dgm:pt>
    <dgm:pt modelId="{FA59539B-595F-48C1-95A3-A24026B9CC0C}" cxnId="{DE9F6D1A-A591-4890-86F0-D6A11C4B0626}" type="sibTrans">
      <dgm:prSet/>
      <dgm:spPr/>
      <dgm:t>
        <a:bodyPr/>
        <a:lstStyle/>
        <a:p>
          <a:endParaRPr lang="zh-CN" altLang="en-US"/>
        </a:p>
      </dgm:t>
    </dgm:pt>
    <dgm:pt modelId="{B1D8F195-DAA4-4A25-9150-EBC307E72622}">
      <dgm:prSet phldrT="[文本]"/>
      <dgm:spPr/>
      <dgm:t>
        <a:bodyPr/>
        <a:lstStyle/>
        <a:p>
          <a:r>
            <a:rPr lang="zh-CN" altLang="en-US" dirty="0"/>
            <a:t>企业</a:t>
          </a:r>
        </a:p>
      </dgm:t>
    </dgm:pt>
    <dgm:pt modelId="{F216699A-C435-413E-8CD5-3C688A29A4E9}" cxnId="{5404EEAC-4422-448F-A7D0-AF49A975947F}" type="parTrans">
      <dgm:prSet/>
      <dgm:spPr/>
      <dgm:t>
        <a:bodyPr/>
        <a:lstStyle/>
        <a:p>
          <a:endParaRPr lang="zh-CN" altLang="en-US"/>
        </a:p>
      </dgm:t>
    </dgm:pt>
    <dgm:pt modelId="{0B2470A1-AFD7-45D1-ACE2-408F19B65BCF}" cxnId="{5404EEAC-4422-448F-A7D0-AF49A975947F}" type="sibTrans">
      <dgm:prSet/>
      <dgm:spPr/>
      <dgm:t>
        <a:bodyPr/>
        <a:lstStyle/>
        <a:p>
          <a:endParaRPr lang="zh-CN" altLang="en-US"/>
        </a:p>
      </dgm:t>
    </dgm:pt>
    <dgm:pt modelId="{5F5084A9-5BC3-46E0-9B55-B7C5015F966A}">
      <dgm:prSet phldrT="[文本]"/>
      <dgm:spPr/>
      <dgm:t>
        <a:bodyPr/>
        <a:lstStyle/>
        <a:p>
          <a:r>
            <a:rPr lang="zh-CN" altLang="en-US" dirty="0"/>
            <a:t>员工</a:t>
          </a:r>
        </a:p>
      </dgm:t>
    </dgm:pt>
    <dgm:pt modelId="{BFC2E703-5F8B-4C13-B61C-20F49499E3F2}" cxnId="{5FC07515-2C6B-43F8-B831-CF3998D3BCDE}" type="parTrans">
      <dgm:prSet/>
      <dgm:spPr/>
      <dgm:t>
        <a:bodyPr/>
        <a:lstStyle/>
        <a:p>
          <a:endParaRPr lang="zh-CN" altLang="en-US"/>
        </a:p>
      </dgm:t>
    </dgm:pt>
    <dgm:pt modelId="{3ACE8912-44BD-4946-9AC0-177A14D3C2B1}" cxnId="{5FC07515-2C6B-43F8-B831-CF3998D3BCDE}" type="sibTrans">
      <dgm:prSet/>
      <dgm:spPr/>
      <dgm:t>
        <a:bodyPr/>
        <a:lstStyle/>
        <a:p>
          <a:endParaRPr lang="zh-CN" altLang="en-US"/>
        </a:p>
      </dgm:t>
    </dgm:pt>
    <dgm:pt modelId="{1966F8FE-2D83-4217-A66E-CA6D3CDF941E}">
      <dgm:prSet phldrT="[文本]"/>
      <dgm:spPr/>
      <dgm:t>
        <a:bodyPr/>
        <a:lstStyle/>
        <a:p>
          <a:r>
            <a:rPr lang="zh-CN" altLang="en-US" dirty="0"/>
            <a:t>供应商</a:t>
          </a:r>
        </a:p>
      </dgm:t>
    </dgm:pt>
    <dgm:pt modelId="{F5823A4A-CAC1-4D76-82A7-6B8256CFA1AA}" cxnId="{F6BD2AF6-16AC-483C-A769-2A67D98098C0}" type="parTrans">
      <dgm:prSet/>
      <dgm:spPr/>
      <dgm:t>
        <a:bodyPr/>
        <a:lstStyle/>
        <a:p>
          <a:endParaRPr lang="zh-CN" altLang="en-US"/>
        </a:p>
      </dgm:t>
    </dgm:pt>
    <dgm:pt modelId="{F1DDA38A-B76D-429C-822E-096717B9B202}" cxnId="{F6BD2AF6-16AC-483C-A769-2A67D98098C0}" type="sibTrans">
      <dgm:prSet/>
      <dgm:spPr/>
      <dgm:t>
        <a:bodyPr/>
        <a:lstStyle/>
        <a:p>
          <a:endParaRPr lang="zh-CN" altLang="en-US"/>
        </a:p>
      </dgm:t>
    </dgm:pt>
    <dgm:pt modelId="{04798DB5-91D8-4FF7-83F6-D06E3D4C7361}">
      <dgm:prSet phldrT="[文本]"/>
      <dgm:spPr/>
      <dgm:t>
        <a:bodyPr/>
        <a:lstStyle/>
        <a:p>
          <a:r>
            <a:rPr lang="zh-CN" altLang="en-US" dirty="0"/>
            <a:t>物流服务</a:t>
          </a:r>
        </a:p>
      </dgm:t>
    </dgm:pt>
    <dgm:pt modelId="{B54EA1C0-99D7-4A1F-BBE5-058D5FFB8A18}" cxnId="{B4CC6EA8-811F-419F-BD4F-C53D4DBEE1CB}" type="parTrans">
      <dgm:prSet/>
      <dgm:spPr/>
      <dgm:t>
        <a:bodyPr/>
        <a:lstStyle/>
        <a:p>
          <a:endParaRPr lang="zh-CN" altLang="en-US"/>
        </a:p>
      </dgm:t>
    </dgm:pt>
    <dgm:pt modelId="{ED5EB16F-292B-44A4-962A-3E6540A317F4}" cxnId="{B4CC6EA8-811F-419F-BD4F-C53D4DBEE1CB}" type="sibTrans">
      <dgm:prSet/>
      <dgm:spPr/>
      <dgm:t>
        <a:bodyPr/>
        <a:lstStyle/>
        <a:p>
          <a:endParaRPr lang="zh-CN" altLang="en-US"/>
        </a:p>
      </dgm:t>
    </dgm:pt>
    <dgm:pt modelId="{11DEDFD3-F8BD-4061-BAD0-91051AA92763}">
      <dgm:prSet phldrT="[文本]"/>
      <dgm:spPr/>
      <dgm:t>
        <a:bodyPr/>
        <a:lstStyle/>
        <a:p>
          <a:r>
            <a:rPr lang="zh-CN" altLang="en-US" dirty="0"/>
            <a:t>分销商</a:t>
          </a:r>
        </a:p>
      </dgm:t>
    </dgm:pt>
    <dgm:pt modelId="{C7974857-FE8F-4DE7-9849-A3D88A2FE56B}" cxnId="{8BD9CCF3-84A1-4CCF-AF9E-60CC4FE10ECB}" type="parTrans">
      <dgm:prSet/>
      <dgm:spPr/>
      <dgm:t>
        <a:bodyPr/>
        <a:lstStyle/>
        <a:p>
          <a:endParaRPr lang="zh-CN" altLang="en-US"/>
        </a:p>
      </dgm:t>
    </dgm:pt>
    <dgm:pt modelId="{A86E20EA-3996-4BD8-9DA4-AD30D7DDEAAA}" cxnId="{8BD9CCF3-84A1-4CCF-AF9E-60CC4FE10ECB}" type="sibTrans">
      <dgm:prSet/>
      <dgm:spPr/>
      <dgm:t>
        <a:bodyPr/>
        <a:lstStyle/>
        <a:p>
          <a:endParaRPr lang="zh-CN" altLang="en-US"/>
        </a:p>
      </dgm:t>
    </dgm:pt>
    <dgm:pt modelId="{F691622A-C295-4327-8C77-CED989831A53}">
      <dgm:prSet phldrT="[文本]"/>
      <dgm:spPr/>
      <dgm:t>
        <a:bodyPr/>
        <a:lstStyle/>
        <a:p>
          <a:r>
            <a:rPr lang="zh-CN" altLang="en-US" dirty="0"/>
            <a:t>消费者</a:t>
          </a:r>
        </a:p>
      </dgm:t>
    </dgm:pt>
    <dgm:pt modelId="{9B2B190F-7684-4F67-BB3C-2FA690F8A2C1}" cxnId="{97E28AE5-59BD-461D-A6FD-ADC0441279CE}" type="parTrans">
      <dgm:prSet/>
      <dgm:spPr/>
      <dgm:t>
        <a:bodyPr/>
        <a:lstStyle/>
        <a:p>
          <a:endParaRPr lang="zh-CN" altLang="en-US"/>
        </a:p>
      </dgm:t>
    </dgm:pt>
    <dgm:pt modelId="{FC4D6C9F-9EDF-4BF5-9E9F-D424A933996F}" cxnId="{97E28AE5-59BD-461D-A6FD-ADC0441279CE}" type="sibTrans">
      <dgm:prSet/>
      <dgm:spPr/>
      <dgm:t>
        <a:bodyPr/>
        <a:lstStyle/>
        <a:p>
          <a:endParaRPr lang="zh-CN" altLang="en-US"/>
        </a:p>
      </dgm:t>
    </dgm:pt>
    <dgm:pt modelId="{F7073D89-EA2C-4046-B994-DAF631FF13EF}">
      <dgm:prSet phldrT="[文本]"/>
      <dgm:spPr/>
      <dgm:t>
        <a:bodyPr/>
        <a:lstStyle/>
        <a:p>
          <a:r>
            <a:rPr lang="zh-CN" altLang="en-US"/>
            <a:t>金融服务</a:t>
          </a:r>
          <a:endParaRPr lang="zh-CN" altLang="en-US" dirty="0"/>
        </a:p>
      </dgm:t>
    </dgm:pt>
    <dgm:pt modelId="{7A811A3E-082E-41CD-8D42-AA2A2D8B4116}" cxnId="{6A704959-DE81-4F3B-9DDB-1A7C2594CA0E}" type="parTrans">
      <dgm:prSet/>
      <dgm:spPr/>
      <dgm:t>
        <a:bodyPr/>
        <a:lstStyle/>
        <a:p>
          <a:endParaRPr lang="zh-CN" altLang="en-US"/>
        </a:p>
      </dgm:t>
    </dgm:pt>
    <dgm:pt modelId="{A7B4596C-1414-4B7D-ABBA-67949FF647B9}" cxnId="{6A704959-DE81-4F3B-9DDB-1A7C2594CA0E}" type="sibTrans">
      <dgm:prSet/>
      <dgm:spPr/>
      <dgm:t>
        <a:bodyPr/>
        <a:lstStyle/>
        <a:p>
          <a:endParaRPr lang="zh-CN" altLang="en-US"/>
        </a:p>
      </dgm:t>
    </dgm:pt>
    <dgm:pt modelId="{478D57E5-CD5F-4C7C-ACB8-C3789F0358A8}">
      <dgm:prSet phldrT="[文本]"/>
      <dgm:spPr/>
      <dgm:t>
        <a:bodyPr/>
        <a:lstStyle/>
        <a:p>
          <a:r>
            <a:rPr lang="zh-CN" altLang="en-US" dirty="0"/>
            <a:t>三方服务</a:t>
          </a:r>
        </a:p>
      </dgm:t>
    </dgm:pt>
    <dgm:pt modelId="{DC2198FD-2731-4F62-9F4F-2DA3DC0336FC}" cxnId="{D2C88BEC-7B92-4AFE-B047-86EAE2D2C058}" type="parTrans">
      <dgm:prSet/>
      <dgm:spPr/>
      <dgm:t>
        <a:bodyPr/>
        <a:lstStyle/>
        <a:p>
          <a:endParaRPr lang="zh-CN" altLang="en-US"/>
        </a:p>
      </dgm:t>
    </dgm:pt>
    <dgm:pt modelId="{F04DBA0C-FC92-44EC-AAF2-4D0F77D6F3EF}" cxnId="{D2C88BEC-7B92-4AFE-B047-86EAE2D2C058}" type="sibTrans">
      <dgm:prSet/>
      <dgm:spPr/>
      <dgm:t>
        <a:bodyPr/>
        <a:lstStyle/>
        <a:p>
          <a:endParaRPr lang="zh-CN" altLang="en-US"/>
        </a:p>
      </dgm:t>
    </dgm:pt>
    <dgm:pt modelId="{E50C77FC-17B4-4888-84E3-D2B4835505BE}" type="pres">
      <dgm:prSet presAssocID="{87411F91-36D5-4363-937D-E22EF471B91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6D2AEE-5D34-4CFE-A2FD-AB001A52AED8}" type="pres">
      <dgm:prSet presAssocID="{FF2D2236-62C7-47AA-BAD6-8A4616506152}" presName="centerShape" presStyleLbl="node0" presStyleIdx="0" presStyleCnt="1"/>
      <dgm:spPr/>
    </dgm:pt>
    <dgm:pt modelId="{76B6EEA8-5E79-48C8-A16C-1855EDF77170}" type="pres">
      <dgm:prSet presAssocID="{046C9D65-3D70-4AD4-B88B-CD4FE38A8A54}" presName="parTrans" presStyleLbl="sibTrans2D1" presStyleIdx="0" presStyleCnt="10"/>
      <dgm:spPr/>
    </dgm:pt>
    <dgm:pt modelId="{1A835EF3-7527-4F5F-A096-2053E87C08B7}" type="pres">
      <dgm:prSet presAssocID="{046C9D65-3D70-4AD4-B88B-CD4FE38A8A54}" presName="connectorText" presStyleLbl="sibTrans2D1" presStyleIdx="0" presStyleCnt="10"/>
      <dgm:spPr/>
    </dgm:pt>
    <dgm:pt modelId="{4EC4FA21-E1A9-460D-8DFE-0B43F4FA2F2D}" type="pres">
      <dgm:prSet presAssocID="{F33132D3-D8E6-4B34-8BCE-FF59224A50AE}" presName="node" presStyleLbl="node1" presStyleIdx="0" presStyleCnt="10">
        <dgm:presLayoutVars>
          <dgm:bulletEnabled val="1"/>
        </dgm:presLayoutVars>
      </dgm:prSet>
      <dgm:spPr/>
    </dgm:pt>
    <dgm:pt modelId="{D281CF88-BB01-44F2-8BAD-924719762073}" type="pres">
      <dgm:prSet presAssocID="{F216699A-C435-413E-8CD5-3C688A29A4E9}" presName="parTrans" presStyleLbl="sibTrans2D1" presStyleIdx="1" presStyleCnt="10"/>
      <dgm:spPr/>
    </dgm:pt>
    <dgm:pt modelId="{2DC083EA-55B3-4708-91B2-69E18488A77F}" type="pres">
      <dgm:prSet presAssocID="{F216699A-C435-413E-8CD5-3C688A29A4E9}" presName="connectorText" presStyleLbl="sibTrans2D1" presStyleIdx="1" presStyleCnt="10"/>
      <dgm:spPr/>
    </dgm:pt>
    <dgm:pt modelId="{F29B9F62-50DE-4F14-B778-4A84D8ABED3F}" type="pres">
      <dgm:prSet presAssocID="{B1D8F195-DAA4-4A25-9150-EBC307E72622}" presName="node" presStyleLbl="node1" presStyleIdx="1" presStyleCnt="10">
        <dgm:presLayoutVars>
          <dgm:bulletEnabled val="1"/>
        </dgm:presLayoutVars>
      </dgm:prSet>
      <dgm:spPr/>
    </dgm:pt>
    <dgm:pt modelId="{1C4421C5-1F21-4108-9BF1-B63F900E1FB3}" type="pres">
      <dgm:prSet presAssocID="{BFC2E703-5F8B-4C13-B61C-20F49499E3F2}" presName="parTrans" presStyleLbl="sibTrans2D1" presStyleIdx="2" presStyleCnt="10"/>
      <dgm:spPr/>
    </dgm:pt>
    <dgm:pt modelId="{A7B67830-A7E1-46C5-9602-D382CFA115FF}" type="pres">
      <dgm:prSet presAssocID="{BFC2E703-5F8B-4C13-B61C-20F49499E3F2}" presName="connectorText" presStyleLbl="sibTrans2D1" presStyleIdx="2" presStyleCnt="10"/>
      <dgm:spPr/>
    </dgm:pt>
    <dgm:pt modelId="{22E37B48-0872-439D-9763-D9C8ECE6789F}" type="pres">
      <dgm:prSet presAssocID="{5F5084A9-5BC3-46E0-9B55-B7C5015F966A}" presName="node" presStyleLbl="node1" presStyleIdx="2" presStyleCnt="10">
        <dgm:presLayoutVars>
          <dgm:bulletEnabled val="1"/>
        </dgm:presLayoutVars>
      </dgm:prSet>
      <dgm:spPr/>
    </dgm:pt>
    <dgm:pt modelId="{9B70A70F-78AC-4C80-B080-9C90D081807D}" type="pres">
      <dgm:prSet presAssocID="{1AEE5F56-D608-4DA4-B4F4-4CDD873A3AE0}" presName="parTrans" presStyleLbl="sibTrans2D1" presStyleIdx="3" presStyleCnt="10"/>
      <dgm:spPr/>
    </dgm:pt>
    <dgm:pt modelId="{9F472ABD-1038-4955-A859-580B27BA3AFE}" type="pres">
      <dgm:prSet presAssocID="{1AEE5F56-D608-4DA4-B4F4-4CDD873A3AE0}" presName="connectorText" presStyleLbl="sibTrans2D1" presStyleIdx="3" presStyleCnt="10"/>
      <dgm:spPr/>
    </dgm:pt>
    <dgm:pt modelId="{8AD242E8-7B61-4ED9-A20E-A0CC55B6AF94}" type="pres">
      <dgm:prSet presAssocID="{771D71D6-B84F-4AE2-9154-D0C267A5BCB1}" presName="node" presStyleLbl="node1" presStyleIdx="3" presStyleCnt="10">
        <dgm:presLayoutVars>
          <dgm:bulletEnabled val="1"/>
        </dgm:presLayoutVars>
      </dgm:prSet>
      <dgm:spPr/>
    </dgm:pt>
    <dgm:pt modelId="{0E432CC6-3789-4448-AC1A-1625CB464029}" type="pres">
      <dgm:prSet presAssocID="{9B2B190F-7684-4F67-BB3C-2FA690F8A2C1}" presName="parTrans" presStyleLbl="sibTrans2D1" presStyleIdx="4" presStyleCnt="10"/>
      <dgm:spPr/>
    </dgm:pt>
    <dgm:pt modelId="{204774DD-FEF5-49A9-BFD3-5EA169F58B8B}" type="pres">
      <dgm:prSet presAssocID="{9B2B190F-7684-4F67-BB3C-2FA690F8A2C1}" presName="connectorText" presStyleLbl="sibTrans2D1" presStyleIdx="4" presStyleCnt="10"/>
      <dgm:spPr/>
    </dgm:pt>
    <dgm:pt modelId="{AE53716D-ECA3-4540-A724-1B6F5A6BA3E6}" type="pres">
      <dgm:prSet presAssocID="{F691622A-C295-4327-8C77-CED989831A53}" presName="node" presStyleLbl="node1" presStyleIdx="4" presStyleCnt="10">
        <dgm:presLayoutVars>
          <dgm:bulletEnabled val="1"/>
        </dgm:presLayoutVars>
      </dgm:prSet>
      <dgm:spPr/>
    </dgm:pt>
    <dgm:pt modelId="{C4527B4F-9B75-4148-B640-72D9A8F399E4}" type="pres">
      <dgm:prSet presAssocID="{DC2198FD-2731-4F62-9F4F-2DA3DC0336FC}" presName="parTrans" presStyleLbl="sibTrans2D1" presStyleIdx="5" presStyleCnt="10"/>
      <dgm:spPr/>
    </dgm:pt>
    <dgm:pt modelId="{E48D4F07-6FFF-4623-9D05-CB462E129206}" type="pres">
      <dgm:prSet presAssocID="{DC2198FD-2731-4F62-9F4F-2DA3DC0336FC}" presName="connectorText" presStyleLbl="sibTrans2D1" presStyleIdx="5" presStyleCnt="10"/>
      <dgm:spPr/>
    </dgm:pt>
    <dgm:pt modelId="{C615AA0D-A3D9-471F-9208-DACE356830A7}" type="pres">
      <dgm:prSet presAssocID="{478D57E5-CD5F-4C7C-ACB8-C3789F0358A8}" presName="node" presStyleLbl="node1" presStyleIdx="5" presStyleCnt="10">
        <dgm:presLayoutVars>
          <dgm:bulletEnabled val="1"/>
        </dgm:presLayoutVars>
      </dgm:prSet>
      <dgm:spPr/>
    </dgm:pt>
    <dgm:pt modelId="{6C53EEE4-B197-4D33-8547-B43E44D8DA4E}" type="pres">
      <dgm:prSet presAssocID="{B54EA1C0-99D7-4A1F-BBE5-058D5FFB8A18}" presName="parTrans" presStyleLbl="sibTrans2D1" presStyleIdx="6" presStyleCnt="10"/>
      <dgm:spPr/>
    </dgm:pt>
    <dgm:pt modelId="{BF0CBED8-F252-4018-877B-E899B119C58E}" type="pres">
      <dgm:prSet presAssocID="{B54EA1C0-99D7-4A1F-BBE5-058D5FFB8A18}" presName="connectorText" presStyleLbl="sibTrans2D1" presStyleIdx="6" presStyleCnt="10"/>
      <dgm:spPr/>
    </dgm:pt>
    <dgm:pt modelId="{5CD9EE58-9BAF-45B6-AC85-8E4D713CED1B}" type="pres">
      <dgm:prSet presAssocID="{04798DB5-91D8-4FF7-83F6-D06E3D4C7361}" presName="node" presStyleLbl="node1" presStyleIdx="6" presStyleCnt="10">
        <dgm:presLayoutVars>
          <dgm:bulletEnabled val="1"/>
        </dgm:presLayoutVars>
      </dgm:prSet>
      <dgm:spPr/>
    </dgm:pt>
    <dgm:pt modelId="{1C1C7EC0-FA46-4D57-B06F-29608F6489F9}" type="pres">
      <dgm:prSet presAssocID="{C7974857-FE8F-4DE7-9849-A3D88A2FE56B}" presName="parTrans" presStyleLbl="sibTrans2D1" presStyleIdx="7" presStyleCnt="10"/>
      <dgm:spPr/>
    </dgm:pt>
    <dgm:pt modelId="{F26A4137-3C34-4505-AFAA-68733270370A}" type="pres">
      <dgm:prSet presAssocID="{C7974857-FE8F-4DE7-9849-A3D88A2FE56B}" presName="connectorText" presStyleLbl="sibTrans2D1" presStyleIdx="7" presStyleCnt="10"/>
      <dgm:spPr/>
    </dgm:pt>
    <dgm:pt modelId="{F934E891-BE1E-40D6-B96C-F763C0A3A7E6}" type="pres">
      <dgm:prSet presAssocID="{11DEDFD3-F8BD-4061-BAD0-91051AA92763}" presName="node" presStyleLbl="node1" presStyleIdx="7" presStyleCnt="10">
        <dgm:presLayoutVars>
          <dgm:bulletEnabled val="1"/>
        </dgm:presLayoutVars>
      </dgm:prSet>
      <dgm:spPr/>
    </dgm:pt>
    <dgm:pt modelId="{DB4B2C1B-A147-4862-A0B4-3528B4A54DDA}" type="pres">
      <dgm:prSet presAssocID="{F5823A4A-CAC1-4D76-82A7-6B8256CFA1AA}" presName="parTrans" presStyleLbl="sibTrans2D1" presStyleIdx="8" presStyleCnt="10"/>
      <dgm:spPr/>
    </dgm:pt>
    <dgm:pt modelId="{FC6DF094-1FB6-49D6-8680-18EFAC4B0D17}" type="pres">
      <dgm:prSet presAssocID="{F5823A4A-CAC1-4D76-82A7-6B8256CFA1AA}" presName="connectorText" presStyleLbl="sibTrans2D1" presStyleIdx="8" presStyleCnt="10"/>
      <dgm:spPr/>
    </dgm:pt>
    <dgm:pt modelId="{9F33D614-5073-48AD-B8D0-4BBC07F563C7}" type="pres">
      <dgm:prSet presAssocID="{1966F8FE-2D83-4217-A66E-CA6D3CDF941E}" presName="node" presStyleLbl="node1" presStyleIdx="8" presStyleCnt="10">
        <dgm:presLayoutVars>
          <dgm:bulletEnabled val="1"/>
        </dgm:presLayoutVars>
      </dgm:prSet>
      <dgm:spPr/>
    </dgm:pt>
    <dgm:pt modelId="{A129FAA4-A0C0-49ED-877F-48AB524C19DF}" type="pres">
      <dgm:prSet presAssocID="{7A811A3E-082E-41CD-8D42-AA2A2D8B4116}" presName="parTrans" presStyleLbl="sibTrans2D1" presStyleIdx="9" presStyleCnt="10"/>
      <dgm:spPr/>
    </dgm:pt>
    <dgm:pt modelId="{D4ECA21B-F92B-44B3-B0FD-7FBFCDA8D1AD}" type="pres">
      <dgm:prSet presAssocID="{7A811A3E-082E-41CD-8D42-AA2A2D8B4116}" presName="connectorText" presStyleLbl="sibTrans2D1" presStyleIdx="9" presStyleCnt="10"/>
      <dgm:spPr/>
    </dgm:pt>
    <dgm:pt modelId="{50967068-B060-48B4-AB7A-79A03A4F193E}" type="pres">
      <dgm:prSet presAssocID="{F7073D89-EA2C-4046-B994-DAF631FF13EF}" presName="node" presStyleLbl="node1" presStyleIdx="9" presStyleCnt="10">
        <dgm:presLayoutVars>
          <dgm:bulletEnabled val="1"/>
        </dgm:presLayoutVars>
      </dgm:prSet>
      <dgm:spPr/>
    </dgm:pt>
  </dgm:ptLst>
  <dgm:cxnLst>
    <dgm:cxn modelId="{ACEC0911-786B-469F-A954-C19006B7C77A}" type="presOf" srcId="{478D57E5-CD5F-4C7C-ACB8-C3789F0358A8}" destId="{C615AA0D-A3D9-471F-9208-DACE356830A7}" srcOrd="0" destOrd="0" presId="urn:microsoft.com/office/officeart/2005/8/layout/radial5"/>
    <dgm:cxn modelId="{5FC07515-2C6B-43F8-B831-CF3998D3BCDE}" srcId="{FF2D2236-62C7-47AA-BAD6-8A4616506152}" destId="{5F5084A9-5BC3-46E0-9B55-B7C5015F966A}" srcOrd="2" destOrd="0" parTransId="{BFC2E703-5F8B-4C13-B61C-20F49499E3F2}" sibTransId="{3ACE8912-44BD-4946-9AC0-177A14D3C2B1}"/>
    <dgm:cxn modelId="{DE9F6D1A-A591-4890-86F0-D6A11C4B0626}" srcId="{FF2D2236-62C7-47AA-BAD6-8A4616506152}" destId="{771D71D6-B84F-4AE2-9154-D0C267A5BCB1}" srcOrd="3" destOrd="0" parTransId="{1AEE5F56-D608-4DA4-B4F4-4CDD873A3AE0}" sibTransId="{FA59539B-595F-48C1-95A3-A24026B9CC0C}"/>
    <dgm:cxn modelId="{7961EA26-31C3-4626-ACCA-4F163910E2EB}" type="presOf" srcId="{F216699A-C435-413E-8CD5-3C688A29A4E9}" destId="{D281CF88-BB01-44F2-8BAD-924719762073}" srcOrd="0" destOrd="0" presId="urn:microsoft.com/office/officeart/2005/8/layout/radial5"/>
    <dgm:cxn modelId="{25F8312F-8963-4D6A-AE0A-1DC4E5BF684C}" type="presOf" srcId="{DC2198FD-2731-4F62-9F4F-2DA3DC0336FC}" destId="{E48D4F07-6FFF-4623-9D05-CB462E129206}" srcOrd="1" destOrd="0" presId="urn:microsoft.com/office/officeart/2005/8/layout/radial5"/>
    <dgm:cxn modelId="{0C412C3A-FC19-4983-8B5A-EE380DE4648C}" type="presOf" srcId="{C7974857-FE8F-4DE7-9849-A3D88A2FE56B}" destId="{1C1C7EC0-FA46-4D57-B06F-29608F6489F9}" srcOrd="0" destOrd="0" presId="urn:microsoft.com/office/officeart/2005/8/layout/radial5"/>
    <dgm:cxn modelId="{22F94B5C-C48E-45BC-9A9D-C0EB2BA45456}" type="presOf" srcId="{1AEE5F56-D608-4DA4-B4F4-4CDD873A3AE0}" destId="{9B70A70F-78AC-4C80-B080-9C90D081807D}" srcOrd="0" destOrd="0" presId="urn:microsoft.com/office/officeart/2005/8/layout/radial5"/>
    <dgm:cxn modelId="{5C98CA60-C6E8-49E3-AFF4-9A120CA7FD6B}" type="presOf" srcId="{771D71D6-B84F-4AE2-9154-D0C267A5BCB1}" destId="{8AD242E8-7B61-4ED9-A20E-A0CC55B6AF94}" srcOrd="0" destOrd="0" presId="urn:microsoft.com/office/officeart/2005/8/layout/radial5"/>
    <dgm:cxn modelId="{0536D645-6F18-4433-9B81-D6F423D0857F}" type="presOf" srcId="{F5823A4A-CAC1-4D76-82A7-6B8256CFA1AA}" destId="{DB4B2C1B-A147-4862-A0B4-3528B4A54DDA}" srcOrd="0" destOrd="0" presId="urn:microsoft.com/office/officeart/2005/8/layout/radial5"/>
    <dgm:cxn modelId="{4E124A66-2B20-4504-B98D-088419D2E273}" srcId="{FF2D2236-62C7-47AA-BAD6-8A4616506152}" destId="{F33132D3-D8E6-4B34-8BCE-FF59224A50AE}" srcOrd="0" destOrd="0" parTransId="{046C9D65-3D70-4AD4-B88B-CD4FE38A8A54}" sibTransId="{479D7D9C-593D-4E35-94B5-35BCE97EBBA4}"/>
    <dgm:cxn modelId="{1922776E-0D12-4430-8D3F-39AA664AAE92}" type="presOf" srcId="{7A811A3E-082E-41CD-8D42-AA2A2D8B4116}" destId="{A129FAA4-A0C0-49ED-877F-48AB524C19DF}" srcOrd="0" destOrd="0" presId="urn:microsoft.com/office/officeart/2005/8/layout/radial5"/>
    <dgm:cxn modelId="{95C4B174-7348-4909-913B-71AEF9994676}" type="presOf" srcId="{DC2198FD-2731-4F62-9F4F-2DA3DC0336FC}" destId="{C4527B4F-9B75-4148-B640-72D9A8F399E4}" srcOrd="0" destOrd="0" presId="urn:microsoft.com/office/officeart/2005/8/layout/radial5"/>
    <dgm:cxn modelId="{6A704959-DE81-4F3B-9DDB-1A7C2594CA0E}" srcId="{FF2D2236-62C7-47AA-BAD6-8A4616506152}" destId="{F7073D89-EA2C-4046-B994-DAF631FF13EF}" srcOrd="9" destOrd="0" parTransId="{7A811A3E-082E-41CD-8D42-AA2A2D8B4116}" sibTransId="{A7B4596C-1414-4B7D-ABBA-67949FF647B9}"/>
    <dgm:cxn modelId="{89BB6E5A-44C8-4945-AD80-64BA0178C0AA}" type="presOf" srcId="{FF2D2236-62C7-47AA-BAD6-8A4616506152}" destId="{F86D2AEE-5D34-4CFE-A2FD-AB001A52AED8}" srcOrd="0" destOrd="0" presId="urn:microsoft.com/office/officeart/2005/8/layout/radial5"/>
    <dgm:cxn modelId="{52E55B7C-0733-4032-A0F8-3974A320E9F2}" type="presOf" srcId="{F33132D3-D8E6-4B34-8BCE-FF59224A50AE}" destId="{4EC4FA21-E1A9-460D-8DFE-0B43F4FA2F2D}" srcOrd="0" destOrd="0" presId="urn:microsoft.com/office/officeart/2005/8/layout/radial5"/>
    <dgm:cxn modelId="{871BE283-7139-44EB-AE8B-B3B35652A68F}" type="presOf" srcId="{87411F91-36D5-4363-937D-E22EF471B91B}" destId="{E50C77FC-17B4-4888-84E3-D2B4835505BE}" srcOrd="0" destOrd="0" presId="urn:microsoft.com/office/officeart/2005/8/layout/radial5"/>
    <dgm:cxn modelId="{9E59EE87-8861-4809-9ABA-D66DEFE28A60}" type="presOf" srcId="{046C9D65-3D70-4AD4-B88B-CD4FE38A8A54}" destId="{1A835EF3-7527-4F5F-A096-2053E87C08B7}" srcOrd="1" destOrd="0" presId="urn:microsoft.com/office/officeart/2005/8/layout/radial5"/>
    <dgm:cxn modelId="{E6759795-28DE-42A6-BEA9-7C467AABBA5D}" type="presOf" srcId="{9B2B190F-7684-4F67-BB3C-2FA690F8A2C1}" destId="{0E432CC6-3789-4448-AC1A-1625CB464029}" srcOrd="0" destOrd="0" presId="urn:microsoft.com/office/officeart/2005/8/layout/radial5"/>
    <dgm:cxn modelId="{21B1DD95-5ACC-49A4-855E-A542887B033E}" type="presOf" srcId="{F216699A-C435-413E-8CD5-3C688A29A4E9}" destId="{2DC083EA-55B3-4708-91B2-69E18488A77F}" srcOrd="1" destOrd="0" presId="urn:microsoft.com/office/officeart/2005/8/layout/radial5"/>
    <dgm:cxn modelId="{FA7F6D9A-FD06-44F7-86E5-D12B7C546588}" type="presOf" srcId="{5F5084A9-5BC3-46E0-9B55-B7C5015F966A}" destId="{22E37B48-0872-439D-9763-D9C8ECE6789F}" srcOrd="0" destOrd="0" presId="urn:microsoft.com/office/officeart/2005/8/layout/radial5"/>
    <dgm:cxn modelId="{206237A1-2580-46C4-AD68-D6F6BBC6861A}" type="presOf" srcId="{F5823A4A-CAC1-4D76-82A7-6B8256CFA1AA}" destId="{FC6DF094-1FB6-49D6-8680-18EFAC4B0D17}" srcOrd="1" destOrd="0" presId="urn:microsoft.com/office/officeart/2005/8/layout/radial5"/>
    <dgm:cxn modelId="{C7DD83A7-BD36-429C-980D-D0505CD35887}" type="presOf" srcId="{F691622A-C295-4327-8C77-CED989831A53}" destId="{AE53716D-ECA3-4540-A724-1B6F5A6BA3E6}" srcOrd="0" destOrd="0" presId="urn:microsoft.com/office/officeart/2005/8/layout/radial5"/>
    <dgm:cxn modelId="{2A67DFA7-0BC9-4D0B-BE41-5AA566732AEC}" type="presOf" srcId="{7A811A3E-082E-41CD-8D42-AA2A2D8B4116}" destId="{D4ECA21B-F92B-44B3-B0FD-7FBFCDA8D1AD}" srcOrd="1" destOrd="0" presId="urn:microsoft.com/office/officeart/2005/8/layout/radial5"/>
    <dgm:cxn modelId="{B4CC6EA8-811F-419F-BD4F-C53D4DBEE1CB}" srcId="{FF2D2236-62C7-47AA-BAD6-8A4616506152}" destId="{04798DB5-91D8-4FF7-83F6-D06E3D4C7361}" srcOrd="6" destOrd="0" parTransId="{B54EA1C0-99D7-4A1F-BBE5-058D5FFB8A18}" sibTransId="{ED5EB16F-292B-44A4-962A-3E6540A317F4}"/>
    <dgm:cxn modelId="{5404EEAC-4422-448F-A7D0-AF49A975947F}" srcId="{FF2D2236-62C7-47AA-BAD6-8A4616506152}" destId="{B1D8F195-DAA4-4A25-9150-EBC307E72622}" srcOrd="1" destOrd="0" parTransId="{F216699A-C435-413E-8CD5-3C688A29A4E9}" sibTransId="{0B2470A1-AFD7-45D1-ACE2-408F19B65BCF}"/>
    <dgm:cxn modelId="{F9ACF2AE-E719-4F4F-982A-36B6A35D8E7B}" type="presOf" srcId="{B54EA1C0-99D7-4A1F-BBE5-058D5FFB8A18}" destId="{6C53EEE4-B197-4D33-8547-B43E44D8DA4E}" srcOrd="0" destOrd="0" presId="urn:microsoft.com/office/officeart/2005/8/layout/radial5"/>
    <dgm:cxn modelId="{ADDED4B3-B4A7-418E-B459-71828BE3D45C}" type="presOf" srcId="{BFC2E703-5F8B-4C13-B61C-20F49499E3F2}" destId="{1C4421C5-1F21-4108-9BF1-B63F900E1FB3}" srcOrd="0" destOrd="0" presId="urn:microsoft.com/office/officeart/2005/8/layout/radial5"/>
    <dgm:cxn modelId="{4F80A7BD-44AC-4CFF-AD0B-1A53D3AC7F00}" type="presOf" srcId="{9B2B190F-7684-4F67-BB3C-2FA690F8A2C1}" destId="{204774DD-FEF5-49A9-BFD3-5EA169F58B8B}" srcOrd="1" destOrd="0" presId="urn:microsoft.com/office/officeart/2005/8/layout/radial5"/>
    <dgm:cxn modelId="{FA962CBE-F5C1-434E-8604-F10B8E6FAB5C}" type="presOf" srcId="{11DEDFD3-F8BD-4061-BAD0-91051AA92763}" destId="{F934E891-BE1E-40D6-B96C-F763C0A3A7E6}" srcOrd="0" destOrd="0" presId="urn:microsoft.com/office/officeart/2005/8/layout/radial5"/>
    <dgm:cxn modelId="{4C7868BF-D040-4C52-9FD1-3075D1B586ED}" type="presOf" srcId="{BFC2E703-5F8B-4C13-B61C-20F49499E3F2}" destId="{A7B67830-A7E1-46C5-9602-D382CFA115FF}" srcOrd="1" destOrd="0" presId="urn:microsoft.com/office/officeart/2005/8/layout/radial5"/>
    <dgm:cxn modelId="{86BDC0C9-9CC8-45FD-8018-C748ACC14C0C}" type="presOf" srcId="{B54EA1C0-99D7-4A1F-BBE5-058D5FFB8A18}" destId="{BF0CBED8-F252-4018-877B-E899B119C58E}" srcOrd="1" destOrd="0" presId="urn:microsoft.com/office/officeart/2005/8/layout/radial5"/>
    <dgm:cxn modelId="{E0C720DA-FD12-4633-B4D2-CCEF695134A0}" type="presOf" srcId="{1966F8FE-2D83-4217-A66E-CA6D3CDF941E}" destId="{9F33D614-5073-48AD-B8D0-4BBC07F563C7}" srcOrd="0" destOrd="0" presId="urn:microsoft.com/office/officeart/2005/8/layout/radial5"/>
    <dgm:cxn modelId="{7A28DAE0-1855-4A19-8AB1-55B9155CDCAD}" srcId="{87411F91-36D5-4363-937D-E22EF471B91B}" destId="{FF2D2236-62C7-47AA-BAD6-8A4616506152}" srcOrd="0" destOrd="0" parTransId="{E144D8A9-97BF-4688-ABD5-8C282E3B5F7F}" sibTransId="{3961E7E9-9AC6-4806-9AC8-CDD01762D88C}"/>
    <dgm:cxn modelId="{97E28AE5-59BD-461D-A6FD-ADC0441279CE}" srcId="{FF2D2236-62C7-47AA-BAD6-8A4616506152}" destId="{F691622A-C295-4327-8C77-CED989831A53}" srcOrd="4" destOrd="0" parTransId="{9B2B190F-7684-4F67-BB3C-2FA690F8A2C1}" sibTransId="{FC4D6C9F-9EDF-4BF5-9E9F-D424A933996F}"/>
    <dgm:cxn modelId="{BC4BB1E5-489D-4D6A-9FD4-6666F36B70D6}" type="presOf" srcId="{04798DB5-91D8-4FF7-83F6-D06E3D4C7361}" destId="{5CD9EE58-9BAF-45B6-AC85-8E4D713CED1B}" srcOrd="0" destOrd="0" presId="urn:microsoft.com/office/officeart/2005/8/layout/radial5"/>
    <dgm:cxn modelId="{2EC864E7-E86F-45D0-94E9-877F8249EAE1}" type="presOf" srcId="{C7974857-FE8F-4DE7-9849-A3D88A2FE56B}" destId="{F26A4137-3C34-4505-AFAA-68733270370A}" srcOrd="1" destOrd="0" presId="urn:microsoft.com/office/officeart/2005/8/layout/radial5"/>
    <dgm:cxn modelId="{D2C88BEC-7B92-4AFE-B047-86EAE2D2C058}" srcId="{FF2D2236-62C7-47AA-BAD6-8A4616506152}" destId="{478D57E5-CD5F-4C7C-ACB8-C3789F0358A8}" srcOrd="5" destOrd="0" parTransId="{DC2198FD-2731-4F62-9F4F-2DA3DC0336FC}" sibTransId="{F04DBA0C-FC92-44EC-AAF2-4D0F77D6F3EF}"/>
    <dgm:cxn modelId="{58A52EF2-669A-459C-B7D8-E088D09C30B7}" type="presOf" srcId="{F7073D89-EA2C-4046-B994-DAF631FF13EF}" destId="{50967068-B060-48B4-AB7A-79A03A4F193E}" srcOrd="0" destOrd="0" presId="urn:microsoft.com/office/officeart/2005/8/layout/radial5"/>
    <dgm:cxn modelId="{8BD9CCF3-84A1-4CCF-AF9E-60CC4FE10ECB}" srcId="{FF2D2236-62C7-47AA-BAD6-8A4616506152}" destId="{11DEDFD3-F8BD-4061-BAD0-91051AA92763}" srcOrd="7" destOrd="0" parTransId="{C7974857-FE8F-4DE7-9849-A3D88A2FE56B}" sibTransId="{A86E20EA-3996-4BD8-9DA4-AD30D7DDEAAA}"/>
    <dgm:cxn modelId="{1C09A1F5-89AE-4D70-A3C4-C5446BEEE89D}" type="presOf" srcId="{046C9D65-3D70-4AD4-B88B-CD4FE38A8A54}" destId="{76B6EEA8-5E79-48C8-A16C-1855EDF77170}" srcOrd="0" destOrd="0" presId="urn:microsoft.com/office/officeart/2005/8/layout/radial5"/>
    <dgm:cxn modelId="{F6BD2AF6-16AC-483C-A769-2A67D98098C0}" srcId="{FF2D2236-62C7-47AA-BAD6-8A4616506152}" destId="{1966F8FE-2D83-4217-A66E-CA6D3CDF941E}" srcOrd="8" destOrd="0" parTransId="{F5823A4A-CAC1-4D76-82A7-6B8256CFA1AA}" sibTransId="{F1DDA38A-B76D-429C-822E-096717B9B202}"/>
    <dgm:cxn modelId="{A641FDF9-62A2-4322-BEF1-BCF750803429}" type="presOf" srcId="{B1D8F195-DAA4-4A25-9150-EBC307E72622}" destId="{F29B9F62-50DE-4F14-B778-4A84D8ABED3F}" srcOrd="0" destOrd="0" presId="urn:microsoft.com/office/officeart/2005/8/layout/radial5"/>
    <dgm:cxn modelId="{1CA5EFFA-4D2A-42F0-B547-2FB4175406AD}" type="presOf" srcId="{1AEE5F56-D608-4DA4-B4F4-4CDD873A3AE0}" destId="{9F472ABD-1038-4955-A859-580B27BA3AFE}" srcOrd="1" destOrd="0" presId="urn:microsoft.com/office/officeart/2005/8/layout/radial5"/>
    <dgm:cxn modelId="{4757576F-FD89-41F0-BE2D-EBB0349C7602}" type="presParOf" srcId="{E50C77FC-17B4-4888-84E3-D2B4835505BE}" destId="{F86D2AEE-5D34-4CFE-A2FD-AB001A52AED8}" srcOrd="0" destOrd="0" presId="urn:microsoft.com/office/officeart/2005/8/layout/radial5"/>
    <dgm:cxn modelId="{5EAE383C-93D8-4BAB-BCB0-2F002F99981D}" type="presParOf" srcId="{E50C77FC-17B4-4888-84E3-D2B4835505BE}" destId="{76B6EEA8-5E79-48C8-A16C-1855EDF77170}" srcOrd="1" destOrd="0" presId="urn:microsoft.com/office/officeart/2005/8/layout/radial5"/>
    <dgm:cxn modelId="{75863C01-BA2A-4E17-8223-63435C0DF224}" type="presParOf" srcId="{76B6EEA8-5E79-48C8-A16C-1855EDF77170}" destId="{1A835EF3-7527-4F5F-A096-2053E87C08B7}" srcOrd="0" destOrd="0" presId="urn:microsoft.com/office/officeart/2005/8/layout/radial5"/>
    <dgm:cxn modelId="{6D5DC48A-9C8E-4568-9FD7-2A1AF3F8C51F}" type="presParOf" srcId="{E50C77FC-17B4-4888-84E3-D2B4835505BE}" destId="{4EC4FA21-E1A9-460D-8DFE-0B43F4FA2F2D}" srcOrd="2" destOrd="0" presId="urn:microsoft.com/office/officeart/2005/8/layout/radial5"/>
    <dgm:cxn modelId="{0EBD344E-90BC-420E-B0BB-42C632AED036}" type="presParOf" srcId="{E50C77FC-17B4-4888-84E3-D2B4835505BE}" destId="{D281CF88-BB01-44F2-8BAD-924719762073}" srcOrd="3" destOrd="0" presId="urn:microsoft.com/office/officeart/2005/8/layout/radial5"/>
    <dgm:cxn modelId="{BC1EB35E-E045-44E7-BE7E-8A97ECD9AA60}" type="presParOf" srcId="{D281CF88-BB01-44F2-8BAD-924719762073}" destId="{2DC083EA-55B3-4708-91B2-69E18488A77F}" srcOrd="0" destOrd="0" presId="urn:microsoft.com/office/officeart/2005/8/layout/radial5"/>
    <dgm:cxn modelId="{DC3AB81A-DAB2-4870-BC71-C845BF0045A5}" type="presParOf" srcId="{E50C77FC-17B4-4888-84E3-D2B4835505BE}" destId="{F29B9F62-50DE-4F14-B778-4A84D8ABED3F}" srcOrd="4" destOrd="0" presId="urn:microsoft.com/office/officeart/2005/8/layout/radial5"/>
    <dgm:cxn modelId="{A0712833-7497-493D-9925-EB530E880C93}" type="presParOf" srcId="{E50C77FC-17B4-4888-84E3-D2B4835505BE}" destId="{1C4421C5-1F21-4108-9BF1-B63F900E1FB3}" srcOrd="5" destOrd="0" presId="urn:microsoft.com/office/officeart/2005/8/layout/radial5"/>
    <dgm:cxn modelId="{A732CC11-EC0F-4EC2-A983-6D7EECB3E828}" type="presParOf" srcId="{1C4421C5-1F21-4108-9BF1-B63F900E1FB3}" destId="{A7B67830-A7E1-46C5-9602-D382CFA115FF}" srcOrd="0" destOrd="0" presId="urn:microsoft.com/office/officeart/2005/8/layout/radial5"/>
    <dgm:cxn modelId="{5C185E84-D419-4FE6-8E74-6F65B4C8B5A1}" type="presParOf" srcId="{E50C77FC-17B4-4888-84E3-D2B4835505BE}" destId="{22E37B48-0872-439D-9763-D9C8ECE6789F}" srcOrd="6" destOrd="0" presId="urn:microsoft.com/office/officeart/2005/8/layout/radial5"/>
    <dgm:cxn modelId="{84F20C57-1023-4D63-94BA-5631B95B510E}" type="presParOf" srcId="{E50C77FC-17B4-4888-84E3-D2B4835505BE}" destId="{9B70A70F-78AC-4C80-B080-9C90D081807D}" srcOrd="7" destOrd="0" presId="urn:microsoft.com/office/officeart/2005/8/layout/radial5"/>
    <dgm:cxn modelId="{877E494E-A1A3-424C-AB2B-70D837B36B7E}" type="presParOf" srcId="{9B70A70F-78AC-4C80-B080-9C90D081807D}" destId="{9F472ABD-1038-4955-A859-580B27BA3AFE}" srcOrd="0" destOrd="0" presId="urn:microsoft.com/office/officeart/2005/8/layout/radial5"/>
    <dgm:cxn modelId="{13613F5E-C7E3-4233-B552-F60400786B13}" type="presParOf" srcId="{E50C77FC-17B4-4888-84E3-D2B4835505BE}" destId="{8AD242E8-7B61-4ED9-A20E-A0CC55B6AF94}" srcOrd="8" destOrd="0" presId="urn:microsoft.com/office/officeart/2005/8/layout/radial5"/>
    <dgm:cxn modelId="{572C81A2-2162-4E81-BE75-3E7D93ED433E}" type="presParOf" srcId="{E50C77FC-17B4-4888-84E3-D2B4835505BE}" destId="{0E432CC6-3789-4448-AC1A-1625CB464029}" srcOrd="9" destOrd="0" presId="urn:microsoft.com/office/officeart/2005/8/layout/radial5"/>
    <dgm:cxn modelId="{A386522E-ED2C-42A3-B249-4F0D7A584741}" type="presParOf" srcId="{0E432CC6-3789-4448-AC1A-1625CB464029}" destId="{204774DD-FEF5-49A9-BFD3-5EA169F58B8B}" srcOrd="0" destOrd="0" presId="urn:microsoft.com/office/officeart/2005/8/layout/radial5"/>
    <dgm:cxn modelId="{29BC4222-FDBC-46BA-B416-2FC67A37C8B8}" type="presParOf" srcId="{E50C77FC-17B4-4888-84E3-D2B4835505BE}" destId="{AE53716D-ECA3-4540-A724-1B6F5A6BA3E6}" srcOrd="10" destOrd="0" presId="urn:microsoft.com/office/officeart/2005/8/layout/radial5"/>
    <dgm:cxn modelId="{BFE842F5-7882-4F7F-ACDD-D48BFAC1AB8C}" type="presParOf" srcId="{E50C77FC-17B4-4888-84E3-D2B4835505BE}" destId="{C4527B4F-9B75-4148-B640-72D9A8F399E4}" srcOrd="11" destOrd="0" presId="urn:microsoft.com/office/officeart/2005/8/layout/radial5"/>
    <dgm:cxn modelId="{BA3C5D77-13D7-4A78-924F-C5F1263DACFB}" type="presParOf" srcId="{C4527B4F-9B75-4148-B640-72D9A8F399E4}" destId="{E48D4F07-6FFF-4623-9D05-CB462E129206}" srcOrd="0" destOrd="0" presId="urn:microsoft.com/office/officeart/2005/8/layout/radial5"/>
    <dgm:cxn modelId="{89FB4407-0223-4829-A84A-1F0C3E6D4E59}" type="presParOf" srcId="{E50C77FC-17B4-4888-84E3-D2B4835505BE}" destId="{C615AA0D-A3D9-471F-9208-DACE356830A7}" srcOrd="12" destOrd="0" presId="urn:microsoft.com/office/officeart/2005/8/layout/radial5"/>
    <dgm:cxn modelId="{4895C27B-E407-4310-8B58-A0316D423275}" type="presParOf" srcId="{E50C77FC-17B4-4888-84E3-D2B4835505BE}" destId="{6C53EEE4-B197-4D33-8547-B43E44D8DA4E}" srcOrd="13" destOrd="0" presId="urn:microsoft.com/office/officeart/2005/8/layout/radial5"/>
    <dgm:cxn modelId="{4E68FCDF-64B0-4589-9D89-F278EF637383}" type="presParOf" srcId="{6C53EEE4-B197-4D33-8547-B43E44D8DA4E}" destId="{BF0CBED8-F252-4018-877B-E899B119C58E}" srcOrd="0" destOrd="0" presId="urn:microsoft.com/office/officeart/2005/8/layout/radial5"/>
    <dgm:cxn modelId="{22FE3F79-DE67-4725-8020-1CC4B5D9BDD2}" type="presParOf" srcId="{E50C77FC-17B4-4888-84E3-D2B4835505BE}" destId="{5CD9EE58-9BAF-45B6-AC85-8E4D713CED1B}" srcOrd="14" destOrd="0" presId="urn:microsoft.com/office/officeart/2005/8/layout/radial5"/>
    <dgm:cxn modelId="{8F8BE001-146B-48B9-A245-680117D0A0BF}" type="presParOf" srcId="{E50C77FC-17B4-4888-84E3-D2B4835505BE}" destId="{1C1C7EC0-FA46-4D57-B06F-29608F6489F9}" srcOrd="15" destOrd="0" presId="urn:microsoft.com/office/officeart/2005/8/layout/radial5"/>
    <dgm:cxn modelId="{C557D0DB-BFA9-43F1-A676-5ED94F319C0A}" type="presParOf" srcId="{1C1C7EC0-FA46-4D57-B06F-29608F6489F9}" destId="{F26A4137-3C34-4505-AFAA-68733270370A}" srcOrd="0" destOrd="0" presId="urn:microsoft.com/office/officeart/2005/8/layout/radial5"/>
    <dgm:cxn modelId="{BC612C36-F048-4501-8CA4-1403B29697D6}" type="presParOf" srcId="{E50C77FC-17B4-4888-84E3-D2B4835505BE}" destId="{F934E891-BE1E-40D6-B96C-F763C0A3A7E6}" srcOrd="16" destOrd="0" presId="urn:microsoft.com/office/officeart/2005/8/layout/radial5"/>
    <dgm:cxn modelId="{56F07182-2F7D-43E4-8942-E8FEB324260F}" type="presParOf" srcId="{E50C77FC-17B4-4888-84E3-D2B4835505BE}" destId="{DB4B2C1B-A147-4862-A0B4-3528B4A54DDA}" srcOrd="17" destOrd="0" presId="urn:microsoft.com/office/officeart/2005/8/layout/radial5"/>
    <dgm:cxn modelId="{FB09CFB5-9F77-4C92-92DB-6F730D7D5966}" type="presParOf" srcId="{DB4B2C1B-A147-4862-A0B4-3528B4A54DDA}" destId="{FC6DF094-1FB6-49D6-8680-18EFAC4B0D17}" srcOrd="0" destOrd="0" presId="urn:microsoft.com/office/officeart/2005/8/layout/radial5"/>
    <dgm:cxn modelId="{4E1D92C7-C128-4979-8B51-3E8B2FF6B364}" type="presParOf" srcId="{E50C77FC-17B4-4888-84E3-D2B4835505BE}" destId="{9F33D614-5073-48AD-B8D0-4BBC07F563C7}" srcOrd="18" destOrd="0" presId="urn:microsoft.com/office/officeart/2005/8/layout/radial5"/>
    <dgm:cxn modelId="{97D3568C-6052-470F-8118-0D382D3963AB}" type="presParOf" srcId="{E50C77FC-17B4-4888-84E3-D2B4835505BE}" destId="{A129FAA4-A0C0-49ED-877F-48AB524C19DF}" srcOrd="19" destOrd="0" presId="urn:microsoft.com/office/officeart/2005/8/layout/radial5"/>
    <dgm:cxn modelId="{6E172A06-BDD2-4BBD-98EF-D33238A5AB79}" type="presParOf" srcId="{A129FAA4-A0C0-49ED-877F-48AB524C19DF}" destId="{D4ECA21B-F92B-44B3-B0FD-7FBFCDA8D1AD}" srcOrd="0" destOrd="0" presId="urn:microsoft.com/office/officeart/2005/8/layout/radial5"/>
    <dgm:cxn modelId="{01D4988C-85C6-4148-AA43-FA4248B34579}" type="presParOf" srcId="{E50C77FC-17B4-4888-84E3-D2B4835505BE}" destId="{50967068-B060-48B4-AB7A-79A03A4F193E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C267EAF-CE6D-4600-918E-7EFF258A3A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F1423EE-485E-46A3-91E0-EEA9584E27A9}">
      <dgm:prSet phldrT="[文本]" custT="1"/>
      <dgm:spPr/>
      <dgm:t>
        <a:bodyPr/>
        <a:lstStyle/>
        <a:p>
          <a:r>
            <a:rPr lang="zh-CN" altLang="en-US" sz="2400" b="1" dirty="0"/>
            <a:t>百望云</a:t>
          </a:r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™</a:t>
          </a:r>
          <a:r>
            <a:rPr lang="zh-CN" altLang="en-US" sz="2400" b="1" dirty="0"/>
            <a:t>智链</a:t>
          </a:r>
        </a:p>
      </dgm:t>
    </dgm:pt>
    <dgm:pt modelId="{1FAE6426-3B13-4458-8020-682047106135}" cxnId="{2F74F416-14AE-40DA-9731-3C1406E6FD1A}" type="parTrans">
      <dgm:prSet/>
      <dgm:spPr/>
      <dgm:t>
        <a:bodyPr/>
        <a:lstStyle/>
        <a:p>
          <a:endParaRPr lang="zh-CN" altLang="en-US" sz="2400" b="1"/>
        </a:p>
      </dgm:t>
    </dgm:pt>
    <dgm:pt modelId="{148BFAF9-286B-44C7-AF7D-B8CEFA0828FE}" cxnId="{2F74F416-14AE-40DA-9731-3C1406E6FD1A}" type="sibTrans">
      <dgm:prSet/>
      <dgm:spPr/>
      <dgm:t>
        <a:bodyPr/>
        <a:lstStyle/>
        <a:p>
          <a:endParaRPr lang="zh-CN" altLang="en-US" sz="2400" b="1"/>
        </a:p>
      </dgm:t>
    </dgm:pt>
    <dgm:pt modelId="{7179F84C-B16D-4213-BED8-952970E3072E}">
      <dgm:prSet phldrT="[文本]" custT="1"/>
      <dgm:spPr/>
      <dgm:t>
        <a:bodyPr/>
        <a:lstStyle/>
        <a:p>
          <a:r>
            <a:rPr lang="zh-CN" altLang="en-US" sz="2400" b="1" dirty="0"/>
            <a:t>百望云</a:t>
          </a:r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™</a:t>
          </a:r>
          <a:r>
            <a:rPr lang="zh-CN" altLang="en-US" sz="2400" b="1" dirty="0"/>
            <a:t>智票</a:t>
          </a:r>
        </a:p>
      </dgm:t>
    </dgm:pt>
    <dgm:pt modelId="{52E1D51C-2913-450E-BEF9-EC7FD3095FD0}" cxnId="{6A26C71C-5AF1-4238-9B19-A542190D3F75}" type="parTrans">
      <dgm:prSet/>
      <dgm:spPr/>
      <dgm:t>
        <a:bodyPr/>
        <a:lstStyle/>
        <a:p>
          <a:endParaRPr lang="zh-CN" altLang="en-US" sz="2400" b="1"/>
        </a:p>
      </dgm:t>
    </dgm:pt>
    <dgm:pt modelId="{A080421D-0BA5-4E62-9F67-000D146CED08}" cxnId="{6A26C71C-5AF1-4238-9B19-A542190D3F75}" type="sibTrans">
      <dgm:prSet/>
      <dgm:spPr/>
      <dgm:t>
        <a:bodyPr/>
        <a:lstStyle/>
        <a:p>
          <a:endParaRPr lang="zh-CN" altLang="en-US" sz="2400" b="1"/>
        </a:p>
      </dgm:t>
    </dgm:pt>
    <dgm:pt modelId="{200D7EA0-DE7C-4E20-8549-8068CF5B49DB}">
      <dgm:prSet phldrT="[文本]" custT="1"/>
      <dgm:spPr/>
      <dgm:t>
        <a:bodyPr/>
        <a:lstStyle/>
        <a:p>
          <a:r>
            <a:rPr lang="zh-CN" altLang="en-US" sz="2400" b="1" dirty="0"/>
            <a:t>百望云</a:t>
          </a:r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™</a:t>
          </a:r>
          <a:r>
            <a:rPr lang="zh-CN" altLang="en-US" sz="2400" b="1" dirty="0"/>
            <a:t>智税</a:t>
          </a:r>
        </a:p>
      </dgm:t>
    </dgm:pt>
    <dgm:pt modelId="{9F5B0097-29B7-4660-A6BB-C9FF4454D8A2}" cxnId="{1C12ECA1-549A-4A1D-A435-EF3F0D5ECE2B}" type="parTrans">
      <dgm:prSet/>
      <dgm:spPr/>
      <dgm:t>
        <a:bodyPr/>
        <a:lstStyle/>
        <a:p>
          <a:endParaRPr lang="zh-CN" altLang="en-US" sz="2400" b="1"/>
        </a:p>
      </dgm:t>
    </dgm:pt>
    <dgm:pt modelId="{40D5B650-1D69-4A91-AD46-35020047F79B}" cxnId="{1C12ECA1-549A-4A1D-A435-EF3F0D5ECE2B}" type="sibTrans">
      <dgm:prSet/>
      <dgm:spPr/>
      <dgm:t>
        <a:bodyPr/>
        <a:lstStyle/>
        <a:p>
          <a:endParaRPr lang="zh-CN" altLang="en-US" sz="2400" b="1"/>
        </a:p>
      </dgm:t>
    </dgm:pt>
    <dgm:pt modelId="{981764ED-80D8-4565-8520-6EE577EF1BE2}" type="pres">
      <dgm:prSet presAssocID="{8C267EAF-CE6D-4600-918E-7EFF258A3ADA}" presName="CompostProcess" presStyleCnt="0">
        <dgm:presLayoutVars>
          <dgm:dir/>
          <dgm:resizeHandles val="exact"/>
        </dgm:presLayoutVars>
      </dgm:prSet>
      <dgm:spPr/>
    </dgm:pt>
    <dgm:pt modelId="{97CF0F93-91CB-45BB-B6EC-0C7818E96D21}" type="pres">
      <dgm:prSet presAssocID="{8C267EAF-CE6D-4600-918E-7EFF258A3ADA}" presName="arrow" presStyleLbl="bgShp" presStyleIdx="0" presStyleCnt="1"/>
      <dgm:spPr>
        <a:prstGeom prst="leftRightArrow">
          <a:avLst/>
        </a:prstGeom>
      </dgm:spPr>
    </dgm:pt>
    <dgm:pt modelId="{503586AF-CE71-4BA6-B7A5-D4F20C081578}" type="pres">
      <dgm:prSet presAssocID="{8C267EAF-CE6D-4600-918E-7EFF258A3ADA}" presName="linearProcess" presStyleCnt="0"/>
      <dgm:spPr/>
    </dgm:pt>
    <dgm:pt modelId="{7675092D-67F9-4C74-AAC5-0CBE0044C296}" type="pres">
      <dgm:prSet presAssocID="{3F1423EE-485E-46A3-91E0-EEA9584E27A9}" presName="textNode" presStyleLbl="node1" presStyleIdx="0" presStyleCnt="3">
        <dgm:presLayoutVars>
          <dgm:bulletEnabled val="1"/>
        </dgm:presLayoutVars>
      </dgm:prSet>
      <dgm:spPr/>
    </dgm:pt>
    <dgm:pt modelId="{5DDB1973-33AA-4238-A019-A203D9C74E5D}" type="pres">
      <dgm:prSet presAssocID="{148BFAF9-286B-44C7-AF7D-B8CEFA0828FE}" presName="sibTrans" presStyleCnt="0"/>
      <dgm:spPr/>
    </dgm:pt>
    <dgm:pt modelId="{50FDD89B-7F72-4C34-8273-ADC6DF099814}" type="pres">
      <dgm:prSet presAssocID="{7179F84C-B16D-4213-BED8-952970E3072E}" presName="textNode" presStyleLbl="node1" presStyleIdx="1" presStyleCnt="3">
        <dgm:presLayoutVars>
          <dgm:bulletEnabled val="1"/>
        </dgm:presLayoutVars>
      </dgm:prSet>
      <dgm:spPr/>
    </dgm:pt>
    <dgm:pt modelId="{56388941-863E-4B8E-BD56-D042F8104755}" type="pres">
      <dgm:prSet presAssocID="{A080421D-0BA5-4E62-9F67-000D146CED08}" presName="sibTrans" presStyleCnt="0"/>
      <dgm:spPr/>
    </dgm:pt>
    <dgm:pt modelId="{CB1316BB-B134-4744-BD89-B4C78F280199}" type="pres">
      <dgm:prSet presAssocID="{200D7EA0-DE7C-4E20-8549-8068CF5B49D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F74F416-14AE-40DA-9731-3C1406E6FD1A}" srcId="{8C267EAF-CE6D-4600-918E-7EFF258A3ADA}" destId="{3F1423EE-485E-46A3-91E0-EEA9584E27A9}" srcOrd="0" destOrd="0" parTransId="{1FAE6426-3B13-4458-8020-682047106135}" sibTransId="{148BFAF9-286B-44C7-AF7D-B8CEFA0828FE}"/>
    <dgm:cxn modelId="{6A26C71C-5AF1-4238-9B19-A542190D3F75}" srcId="{8C267EAF-CE6D-4600-918E-7EFF258A3ADA}" destId="{7179F84C-B16D-4213-BED8-952970E3072E}" srcOrd="1" destOrd="0" parTransId="{52E1D51C-2913-450E-BEF9-EC7FD3095FD0}" sibTransId="{A080421D-0BA5-4E62-9F67-000D146CED08}"/>
    <dgm:cxn modelId="{8FBDD657-7590-4E2C-92C9-3108B247A95D}" type="presOf" srcId="{7179F84C-B16D-4213-BED8-952970E3072E}" destId="{50FDD89B-7F72-4C34-8273-ADC6DF099814}" srcOrd="0" destOrd="0" presId="urn:microsoft.com/office/officeart/2005/8/layout/hProcess9"/>
    <dgm:cxn modelId="{B35F897A-9A3A-4307-ABB9-6302632AFD38}" type="presOf" srcId="{200D7EA0-DE7C-4E20-8549-8068CF5B49DB}" destId="{CB1316BB-B134-4744-BD89-B4C78F280199}" srcOrd="0" destOrd="0" presId="urn:microsoft.com/office/officeart/2005/8/layout/hProcess9"/>
    <dgm:cxn modelId="{0FDCBA8A-47B8-4F7E-9F55-17D54B68118E}" type="presOf" srcId="{3F1423EE-485E-46A3-91E0-EEA9584E27A9}" destId="{7675092D-67F9-4C74-AAC5-0CBE0044C296}" srcOrd="0" destOrd="0" presId="urn:microsoft.com/office/officeart/2005/8/layout/hProcess9"/>
    <dgm:cxn modelId="{1C12ECA1-549A-4A1D-A435-EF3F0D5ECE2B}" srcId="{8C267EAF-CE6D-4600-918E-7EFF258A3ADA}" destId="{200D7EA0-DE7C-4E20-8549-8068CF5B49DB}" srcOrd="2" destOrd="0" parTransId="{9F5B0097-29B7-4660-A6BB-C9FF4454D8A2}" sibTransId="{40D5B650-1D69-4A91-AD46-35020047F79B}"/>
    <dgm:cxn modelId="{F0A79EC9-A102-4216-AA4E-9F990065630C}" type="presOf" srcId="{8C267EAF-CE6D-4600-918E-7EFF258A3ADA}" destId="{981764ED-80D8-4565-8520-6EE577EF1BE2}" srcOrd="0" destOrd="0" presId="urn:microsoft.com/office/officeart/2005/8/layout/hProcess9"/>
    <dgm:cxn modelId="{E1732817-863D-4969-974D-CD8109915C4C}" type="presParOf" srcId="{981764ED-80D8-4565-8520-6EE577EF1BE2}" destId="{97CF0F93-91CB-45BB-B6EC-0C7818E96D21}" srcOrd="0" destOrd="0" presId="urn:microsoft.com/office/officeart/2005/8/layout/hProcess9"/>
    <dgm:cxn modelId="{EA409FE7-33FD-423A-ABFC-29A5D092A971}" type="presParOf" srcId="{981764ED-80D8-4565-8520-6EE577EF1BE2}" destId="{503586AF-CE71-4BA6-B7A5-D4F20C081578}" srcOrd="1" destOrd="0" presId="urn:microsoft.com/office/officeart/2005/8/layout/hProcess9"/>
    <dgm:cxn modelId="{E34854E2-30F4-440B-BDD8-2773312243AA}" type="presParOf" srcId="{503586AF-CE71-4BA6-B7A5-D4F20C081578}" destId="{7675092D-67F9-4C74-AAC5-0CBE0044C296}" srcOrd="0" destOrd="0" presId="urn:microsoft.com/office/officeart/2005/8/layout/hProcess9"/>
    <dgm:cxn modelId="{1D07655C-E8EE-43FC-8D03-0AE76881CAB4}" type="presParOf" srcId="{503586AF-CE71-4BA6-B7A5-D4F20C081578}" destId="{5DDB1973-33AA-4238-A019-A203D9C74E5D}" srcOrd="1" destOrd="0" presId="urn:microsoft.com/office/officeart/2005/8/layout/hProcess9"/>
    <dgm:cxn modelId="{F6D129B8-9FAF-4F92-B795-51EB14F0DF57}" type="presParOf" srcId="{503586AF-CE71-4BA6-B7A5-D4F20C081578}" destId="{50FDD89B-7F72-4C34-8273-ADC6DF099814}" srcOrd="2" destOrd="0" presId="urn:microsoft.com/office/officeart/2005/8/layout/hProcess9"/>
    <dgm:cxn modelId="{B99A4AB5-5083-4227-B1EA-FC9D68AF03E9}" type="presParOf" srcId="{503586AF-CE71-4BA6-B7A5-D4F20C081578}" destId="{56388941-863E-4B8E-BD56-D042F8104755}" srcOrd="3" destOrd="0" presId="urn:microsoft.com/office/officeart/2005/8/layout/hProcess9"/>
    <dgm:cxn modelId="{3866C8BD-973D-4D47-A531-B677E6224CAD}" type="presParOf" srcId="{503586AF-CE71-4BA6-B7A5-D4F20C081578}" destId="{CB1316BB-B134-4744-BD89-B4C78F28019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A270D53-2A70-4397-ACCB-FF32C3D49A14}" type="doc">
      <dgm:prSet loTypeId="urn:microsoft.com/office/officeart/2005/8/layout/arrow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CN" altLang="en-US"/>
        </a:p>
      </dgm:t>
    </dgm:pt>
    <dgm:pt modelId="{0FD1B736-C783-4478-9569-4B4E9C5842E7}">
      <dgm:prSet phldrT="[文本]" custT="1"/>
      <dgm:spPr/>
      <dgm:t>
        <a:bodyPr/>
        <a:lstStyle/>
        <a:p>
          <a:r>
            <a:rPr lang="zh-CN" altLang="en-US" sz="1900" b="1" dirty="0"/>
            <a:t>产业链 </a:t>
          </a:r>
          <a:r>
            <a:rPr lang="zh-CN" altLang="en-US" sz="1900" b="1" dirty="0">
              <a:solidFill>
                <a:srgbClr val="FF0000"/>
              </a:solidFill>
            </a:rPr>
            <a:t>协同</a:t>
          </a:r>
        </a:p>
      </dgm:t>
    </dgm:pt>
    <dgm:pt modelId="{568A3FDD-1867-44D4-AE5E-C9F853E3E8E2}" cxnId="{4B1B1E15-55AF-4F68-B37F-CD3A25537125}" type="parTrans">
      <dgm:prSet/>
      <dgm:spPr/>
      <dgm:t>
        <a:bodyPr/>
        <a:lstStyle/>
        <a:p>
          <a:endParaRPr lang="zh-CN" altLang="en-US" sz="1900"/>
        </a:p>
      </dgm:t>
    </dgm:pt>
    <dgm:pt modelId="{5130D5C4-BF7B-4AA8-BD55-B7AFFCC0DB5D}" cxnId="{4B1B1E15-55AF-4F68-B37F-CD3A25537125}" type="sibTrans">
      <dgm:prSet/>
      <dgm:spPr/>
      <dgm:t>
        <a:bodyPr/>
        <a:lstStyle/>
        <a:p>
          <a:endParaRPr lang="zh-CN" altLang="en-US" sz="1900"/>
        </a:p>
      </dgm:t>
    </dgm:pt>
    <dgm:pt modelId="{FDE52AF4-E2CC-4118-B68B-93775F71F879}">
      <dgm:prSet phldrT="[文本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 dirty="0">
              <a:solidFill>
                <a:prstClr val="white"/>
              </a:solidFill>
              <a:latin typeface="DengXian"/>
              <a:ea typeface="DengXian" panose="02010600030101010101" pitchFamily="2" charset="-122"/>
              <a:cs typeface="+mn-cs"/>
            </a:rPr>
            <a:t>业财税 </a:t>
          </a:r>
          <a:r>
            <a:rPr lang="zh-CN" altLang="en-US" sz="1900" b="1" kern="1200" dirty="0">
              <a:solidFill>
                <a:srgbClr val="FF0000"/>
              </a:solidFill>
              <a:latin typeface="DengXian"/>
              <a:ea typeface="DengXian" panose="02010600030101010101" pitchFamily="2" charset="-122"/>
              <a:cs typeface="+mn-cs"/>
            </a:rPr>
            <a:t>协同</a:t>
          </a:r>
        </a:p>
      </dgm:t>
    </dgm:pt>
    <dgm:pt modelId="{1FE33EE8-EC45-46CE-BB3B-751AD5A02430}" cxnId="{8B2062A8-1841-4D0A-A4F5-23CF9BADDD5F}" type="parTrans">
      <dgm:prSet/>
      <dgm:spPr/>
      <dgm:t>
        <a:bodyPr/>
        <a:lstStyle/>
        <a:p>
          <a:endParaRPr lang="zh-CN" altLang="en-US" sz="1900"/>
        </a:p>
      </dgm:t>
    </dgm:pt>
    <dgm:pt modelId="{5B31E094-5329-4370-A07D-A8507CE7D7FC}" cxnId="{8B2062A8-1841-4D0A-A4F5-23CF9BADDD5F}" type="sibTrans">
      <dgm:prSet/>
      <dgm:spPr/>
      <dgm:t>
        <a:bodyPr/>
        <a:lstStyle/>
        <a:p>
          <a:endParaRPr lang="zh-CN" altLang="en-US" sz="1900"/>
        </a:p>
      </dgm:t>
    </dgm:pt>
    <dgm:pt modelId="{BCC816FC-AB0D-47DF-A26B-E21B797FDA13}" type="pres">
      <dgm:prSet presAssocID="{1A270D53-2A70-4397-ACCB-FF32C3D49A14}" presName="cycle" presStyleCnt="0">
        <dgm:presLayoutVars>
          <dgm:dir/>
          <dgm:resizeHandles val="exact"/>
        </dgm:presLayoutVars>
      </dgm:prSet>
      <dgm:spPr/>
    </dgm:pt>
    <dgm:pt modelId="{B1A540F1-1157-46E6-AE58-93FCA6EE7B53}" type="pres">
      <dgm:prSet presAssocID="{0FD1B736-C783-4478-9569-4B4E9C5842E7}" presName="arrow" presStyleLbl="node1" presStyleIdx="0" presStyleCnt="2">
        <dgm:presLayoutVars>
          <dgm:bulletEnabled val="1"/>
        </dgm:presLayoutVars>
      </dgm:prSet>
      <dgm:spPr/>
    </dgm:pt>
    <dgm:pt modelId="{83B5B859-F293-4A75-914D-E65567E1E14C}" type="pres">
      <dgm:prSet presAssocID="{FDE52AF4-E2CC-4118-B68B-93775F71F879}" presName="arrow" presStyleLbl="node1" presStyleIdx="1" presStyleCnt="2">
        <dgm:presLayoutVars>
          <dgm:bulletEnabled val="1"/>
        </dgm:presLayoutVars>
      </dgm:prSet>
      <dgm:spPr/>
    </dgm:pt>
  </dgm:ptLst>
  <dgm:cxnLst>
    <dgm:cxn modelId="{2146550B-6304-4FE6-9C35-20B3DF7C81CF}" type="presOf" srcId="{FDE52AF4-E2CC-4118-B68B-93775F71F879}" destId="{83B5B859-F293-4A75-914D-E65567E1E14C}" srcOrd="0" destOrd="0" presId="urn:microsoft.com/office/officeart/2005/8/layout/arrow1"/>
    <dgm:cxn modelId="{4B1B1E15-55AF-4F68-B37F-CD3A25537125}" srcId="{1A270D53-2A70-4397-ACCB-FF32C3D49A14}" destId="{0FD1B736-C783-4478-9569-4B4E9C5842E7}" srcOrd="0" destOrd="0" parTransId="{568A3FDD-1867-44D4-AE5E-C9F853E3E8E2}" sibTransId="{5130D5C4-BF7B-4AA8-BD55-B7AFFCC0DB5D}"/>
    <dgm:cxn modelId="{5AA3C139-FF7B-4CE6-BBBA-93227DC02FF8}" type="presOf" srcId="{1A270D53-2A70-4397-ACCB-FF32C3D49A14}" destId="{BCC816FC-AB0D-47DF-A26B-E21B797FDA13}" srcOrd="0" destOrd="0" presId="urn:microsoft.com/office/officeart/2005/8/layout/arrow1"/>
    <dgm:cxn modelId="{2025B354-9171-4EE1-B16A-7D8FD9CCC166}" type="presOf" srcId="{0FD1B736-C783-4478-9569-4B4E9C5842E7}" destId="{B1A540F1-1157-46E6-AE58-93FCA6EE7B53}" srcOrd="0" destOrd="0" presId="urn:microsoft.com/office/officeart/2005/8/layout/arrow1"/>
    <dgm:cxn modelId="{8B2062A8-1841-4D0A-A4F5-23CF9BADDD5F}" srcId="{1A270D53-2A70-4397-ACCB-FF32C3D49A14}" destId="{FDE52AF4-E2CC-4118-B68B-93775F71F879}" srcOrd="1" destOrd="0" parTransId="{1FE33EE8-EC45-46CE-BB3B-751AD5A02430}" sibTransId="{5B31E094-5329-4370-A07D-A8507CE7D7FC}"/>
    <dgm:cxn modelId="{A55C0D7F-E732-4DE5-B5A9-C7EC7C43EB3F}" type="presParOf" srcId="{BCC816FC-AB0D-47DF-A26B-E21B797FDA13}" destId="{B1A540F1-1157-46E6-AE58-93FCA6EE7B53}" srcOrd="0" destOrd="0" presId="urn:microsoft.com/office/officeart/2005/8/layout/arrow1"/>
    <dgm:cxn modelId="{7CBE8553-9AB9-4DDC-BF4D-698B190EB425}" type="presParOf" srcId="{BCC816FC-AB0D-47DF-A26B-E21B797FDA13}" destId="{83B5B859-F293-4A75-914D-E65567E1E14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F8D31BD-C19C-4EE3-9921-8BC241A73E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CN" altLang="en-US"/>
        </a:p>
      </dgm:t>
    </dgm:pt>
    <dgm:pt modelId="{50D1B383-2D28-4A1C-869F-09293182E05B}">
      <dgm:prSet phldrT="[文本]" custT="1"/>
      <dgm:spPr/>
      <dgm:t>
        <a:bodyPr/>
        <a:lstStyle/>
        <a:p>
          <a:r>
            <a:rPr lang="zh-CN" altLang="en-US" sz="1600" b="1" dirty="0"/>
            <a:t>电子会计档案</a:t>
          </a:r>
        </a:p>
      </dgm:t>
    </dgm:pt>
    <dgm:pt modelId="{143CB3E4-83A5-4B3F-8F59-59E3CA8885D4}" cxnId="{AF459190-1662-4300-8F4E-B460BCF875AB}" type="parTrans">
      <dgm:prSet/>
      <dgm:spPr/>
      <dgm:t>
        <a:bodyPr/>
        <a:lstStyle/>
        <a:p>
          <a:endParaRPr lang="zh-CN" altLang="en-US" sz="1600" b="1"/>
        </a:p>
      </dgm:t>
    </dgm:pt>
    <dgm:pt modelId="{54C318EB-E4A0-4C86-997A-D1943E51B507}" cxnId="{AF459190-1662-4300-8F4E-B460BCF875AB}" type="sibTrans">
      <dgm:prSet/>
      <dgm:spPr/>
      <dgm:t>
        <a:bodyPr/>
        <a:lstStyle/>
        <a:p>
          <a:endParaRPr lang="zh-CN" altLang="en-US" sz="1600" b="1"/>
        </a:p>
      </dgm:t>
    </dgm:pt>
    <dgm:pt modelId="{E084E022-DB6E-4CBE-9CF4-739C6F21A5BA}">
      <dgm:prSet phldrT="[文本]" custT="1"/>
      <dgm:spPr/>
      <dgm:t>
        <a:bodyPr/>
        <a:lstStyle/>
        <a:p>
          <a:r>
            <a:rPr lang="zh-CN" altLang="en-US" sz="1600" b="1" dirty="0"/>
            <a:t>票财税一体化</a:t>
          </a:r>
        </a:p>
      </dgm:t>
    </dgm:pt>
    <dgm:pt modelId="{3210E658-406B-4628-84BB-3C32E0896286}" cxnId="{9B5E9F1C-6779-4130-BC5F-8D22DF2D8C07}" type="parTrans">
      <dgm:prSet/>
      <dgm:spPr/>
      <dgm:t>
        <a:bodyPr/>
        <a:lstStyle/>
        <a:p>
          <a:endParaRPr lang="zh-CN" altLang="en-US" sz="1600" b="1"/>
        </a:p>
      </dgm:t>
    </dgm:pt>
    <dgm:pt modelId="{B0FE4BD1-C840-4957-9315-1F413E31579D}" cxnId="{9B5E9F1C-6779-4130-BC5F-8D22DF2D8C07}" type="sibTrans">
      <dgm:prSet/>
      <dgm:spPr/>
      <dgm:t>
        <a:bodyPr/>
        <a:lstStyle/>
        <a:p>
          <a:endParaRPr lang="zh-CN" altLang="en-US" sz="1600" b="1"/>
        </a:p>
      </dgm:t>
    </dgm:pt>
    <dgm:pt modelId="{D16A8FC5-52C0-41E4-BC78-DCE999074A07}">
      <dgm:prSet phldrT="[文本]" custT="1"/>
      <dgm:spPr/>
      <dgm:t>
        <a:bodyPr/>
        <a:lstStyle/>
        <a:p>
          <a:r>
            <a:rPr lang="zh-CN" altLang="en-US" sz="1600" b="1" dirty="0"/>
            <a:t>共享用工协同</a:t>
          </a:r>
        </a:p>
      </dgm:t>
    </dgm:pt>
    <dgm:pt modelId="{BC4D2C93-E137-4007-AC39-19A56870114E}" cxnId="{DDA4C49E-E8AF-4FB9-9E1F-4DB3547D0761}" type="parTrans">
      <dgm:prSet/>
      <dgm:spPr/>
      <dgm:t>
        <a:bodyPr/>
        <a:lstStyle/>
        <a:p>
          <a:endParaRPr lang="zh-CN" altLang="en-US"/>
        </a:p>
      </dgm:t>
    </dgm:pt>
    <dgm:pt modelId="{E972CC82-859A-4BB5-BCEE-1E62BEF1121D}" cxnId="{DDA4C49E-E8AF-4FB9-9E1F-4DB3547D0761}" type="sibTrans">
      <dgm:prSet/>
      <dgm:spPr/>
      <dgm:t>
        <a:bodyPr/>
        <a:lstStyle/>
        <a:p>
          <a:endParaRPr lang="zh-CN" altLang="en-US"/>
        </a:p>
      </dgm:t>
    </dgm:pt>
    <dgm:pt modelId="{E4375F60-D057-4AAE-860D-065F10278CF8}">
      <dgm:prSet phldrT="[文本]" custT="1"/>
      <dgm:spPr/>
      <dgm:t>
        <a:bodyPr/>
        <a:lstStyle/>
        <a:p>
          <a:r>
            <a:rPr lang="zh-CN" altLang="en-US" sz="1600" b="1"/>
            <a:t>费用</a:t>
          </a:r>
          <a:r>
            <a:rPr lang="zh-CN" altLang="en-US" sz="1600" b="1" dirty="0"/>
            <a:t>报销控制</a:t>
          </a:r>
        </a:p>
      </dgm:t>
    </dgm:pt>
    <dgm:pt modelId="{45DEC0EF-E807-43D9-B4CD-5C0029BB25C7}" cxnId="{AEF15F5A-1E27-41B5-8A07-1C493B3E2223}" type="parTrans">
      <dgm:prSet/>
      <dgm:spPr/>
      <dgm:t>
        <a:bodyPr/>
        <a:lstStyle/>
        <a:p>
          <a:endParaRPr lang="zh-CN" altLang="en-US"/>
        </a:p>
      </dgm:t>
    </dgm:pt>
    <dgm:pt modelId="{C12A5BB8-2995-4F9A-BF32-1F1EF9E5928B}" cxnId="{AEF15F5A-1E27-41B5-8A07-1C493B3E2223}" type="sibTrans">
      <dgm:prSet/>
      <dgm:spPr/>
      <dgm:t>
        <a:bodyPr/>
        <a:lstStyle/>
        <a:p>
          <a:endParaRPr lang="zh-CN" altLang="en-US"/>
        </a:p>
      </dgm:t>
    </dgm:pt>
    <dgm:pt modelId="{6C09E43E-07D8-459A-919F-8A9CC10F876D}" type="pres">
      <dgm:prSet presAssocID="{BF8D31BD-C19C-4EE3-9921-8BC241A73EF1}" presName="Name0" presStyleCnt="0">
        <dgm:presLayoutVars>
          <dgm:chMax val="7"/>
          <dgm:chPref val="7"/>
          <dgm:dir/>
        </dgm:presLayoutVars>
      </dgm:prSet>
      <dgm:spPr/>
    </dgm:pt>
    <dgm:pt modelId="{11AC5D48-6F2A-458D-AD02-6A3A35CF4A75}" type="pres">
      <dgm:prSet presAssocID="{BF8D31BD-C19C-4EE3-9921-8BC241A73EF1}" presName="Name1" presStyleCnt="0"/>
      <dgm:spPr/>
    </dgm:pt>
    <dgm:pt modelId="{BBB05EF5-48CA-48F6-823A-D2D30A46541F}" type="pres">
      <dgm:prSet presAssocID="{BF8D31BD-C19C-4EE3-9921-8BC241A73EF1}" presName="cycle" presStyleCnt="0"/>
      <dgm:spPr/>
    </dgm:pt>
    <dgm:pt modelId="{54B96C84-F9B0-4556-B960-7DD340ED0A12}" type="pres">
      <dgm:prSet presAssocID="{BF8D31BD-C19C-4EE3-9921-8BC241A73EF1}" presName="srcNode" presStyleLbl="node1" presStyleIdx="0" presStyleCnt="4"/>
      <dgm:spPr/>
    </dgm:pt>
    <dgm:pt modelId="{FD266491-5B1F-470F-86AB-DB000CA2B206}" type="pres">
      <dgm:prSet presAssocID="{BF8D31BD-C19C-4EE3-9921-8BC241A73EF1}" presName="conn" presStyleLbl="parChTrans1D2" presStyleIdx="0" presStyleCnt="1"/>
      <dgm:spPr/>
    </dgm:pt>
    <dgm:pt modelId="{0D6338AD-B2B0-4169-AC44-92EC8687C6F2}" type="pres">
      <dgm:prSet presAssocID="{BF8D31BD-C19C-4EE3-9921-8BC241A73EF1}" presName="extraNode" presStyleLbl="node1" presStyleIdx="0" presStyleCnt="4"/>
      <dgm:spPr/>
    </dgm:pt>
    <dgm:pt modelId="{361959BC-CE9F-4C9E-92D0-E685B74C05DC}" type="pres">
      <dgm:prSet presAssocID="{BF8D31BD-C19C-4EE3-9921-8BC241A73EF1}" presName="dstNode" presStyleLbl="node1" presStyleIdx="0" presStyleCnt="4"/>
      <dgm:spPr/>
    </dgm:pt>
    <dgm:pt modelId="{3C28ED05-0800-407C-BABC-AEFBA1581EA6}" type="pres">
      <dgm:prSet presAssocID="{50D1B383-2D28-4A1C-869F-09293182E05B}" presName="text_1" presStyleLbl="node1" presStyleIdx="0" presStyleCnt="4">
        <dgm:presLayoutVars>
          <dgm:bulletEnabled val="1"/>
        </dgm:presLayoutVars>
      </dgm:prSet>
      <dgm:spPr/>
    </dgm:pt>
    <dgm:pt modelId="{F80146AD-BCF6-4629-BD20-E048B19FC20A}" type="pres">
      <dgm:prSet presAssocID="{50D1B383-2D28-4A1C-869F-09293182E05B}" presName="accent_1" presStyleCnt="0"/>
      <dgm:spPr/>
    </dgm:pt>
    <dgm:pt modelId="{2D5FB4E3-665C-4723-A239-3E9AAD915CB1}" type="pres">
      <dgm:prSet presAssocID="{50D1B383-2D28-4A1C-869F-09293182E05B}" presName="accentRepeatNode" presStyleLbl="solidFgAcc1" presStyleIdx="0" presStyleCnt="4"/>
      <dgm:spPr/>
    </dgm:pt>
    <dgm:pt modelId="{A53129D9-E368-4E74-9D83-4E436D89053F}" type="pres">
      <dgm:prSet presAssocID="{D16A8FC5-52C0-41E4-BC78-DCE999074A07}" presName="text_2" presStyleLbl="node1" presStyleIdx="1" presStyleCnt="4">
        <dgm:presLayoutVars>
          <dgm:bulletEnabled val="1"/>
        </dgm:presLayoutVars>
      </dgm:prSet>
      <dgm:spPr/>
    </dgm:pt>
    <dgm:pt modelId="{824583A5-5F9C-425A-B13C-53EBD9A34831}" type="pres">
      <dgm:prSet presAssocID="{D16A8FC5-52C0-41E4-BC78-DCE999074A07}" presName="accent_2" presStyleCnt="0"/>
      <dgm:spPr/>
    </dgm:pt>
    <dgm:pt modelId="{E67E76EC-5CA7-4030-93FE-74C46AC33F15}" type="pres">
      <dgm:prSet presAssocID="{D16A8FC5-52C0-41E4-BC78-DCE999074A07}" presName="accentRepeatNode" presStyleLbl="solidFgAcc1" presStyleIdx="1" presStyleCnt="4"/>
      <dgm:spPr/>
    </dgm:pt>
    <dgm:pt modelId="{0F5CFE0E-B98E-4877-88C4-A9FBD8A2337D}" type="pres">
      <dgm:prSet presAssocID="{E4375F60-D057-4AAE-860D-065F10278CF8}" presName="text_3" presStyleLbl="node1" presStyleIdx="2" presStyleCnt="4">
        <dgm:presLayoutVars>
          <dgm:bulletEnabled val="1"/>
        </dgm:presLayoutVars>
      </dgm:prSet>
      <dgm:spPr/>
    </dgm:pt>
    <dgm:pt modelId="{D9913FA3-5B7F-4F7B-9889-3A483D56A2A6}" type="pres">
      <dgm:prSet presAssocID="{E4375F60-D057-4AAE-860D-065F10278CF8}" presName="accent_3" presStyleCnt="0"/>
      <dgm:spPr/>
    </dgm:pt>
    <dgm:pt modelId="{D4B8A70F-97C3-4BEF-A035-DEA3671038B6}" type="pres">
      <dgm:prSet presAssocID="{E4375F60-D057-4AAE-860D-065F10278CF8}" presName="accentRepeatNode" presStyleLbl="solidFgAcc1" presStyleIdx="2" presStyleCnt="4"/>
      <dgm:spPr/>
    </dgm:pt>
    <dgm:pt modelId="{28E4E0C6-AA32-4A2B-8822-222419A5A14F}" type="pres">
      <dgm:prSet presAssocID="{E084E022-DB6E-4CBE-9CF4-739C6F21A5BA}" presName="text_4" presStyleLbl="node1" presStyleIdx="3" presStyleCnt="4">
        <dgm:presLayoutVars>
          <dgm:bulletEnabled val="1"/>
        </dgm:presLayoutVars>
      </dgm:prSet>
      <dgm:spPr/>
    </dgm:pt>
    <dgm:pt modelId="{EF76C2FA-439B-435E-9F3E-81EE1D28371A}" type="pres">
      <dgm:prSet presAssocID="{E084E022-DB6E-4CBE-9CF4-739C6F21A5BA}" presName="accent_4" presStyleCnt="0"/>
      <dgm:spPr/>
    </dgm:pt>
    <dgm:pt modelId="{208939BA-873E-4F84-8BAE-39AA6B424F8A}" type="pres">
      <dgm:prSet presAssocID="{E084E022-DB6E-4CBE-9CF4-739C6F21A5BA}" presName="accentRepeatNode" presStyleLbl="solidFgAcc1" presStyleIdx="3" presStyleCnt="4"/>
      <dgm:spPr/>
    </dgm:pt>
  </dgm:ptLst>
  <dgm:cxnLst>
    <dgm:cxn modelId="{9B5E9F1C-6779-4130-BC5F-8D22DF2D8C07}" srcId="{BF8D31BD-C19C-4EE3-9921-8BC241A73EF1}" destId="{E084E022-DB6E-4CBE-9CF4-739C6F21A5BA}" srcOrd="3" destOrd="0" parTransId="{3210E658-406B-4628-84BB-3C32E0896286}" sibTransId="{B0FE4BD1-C840-4957-9315-1F413E31579D}"/>
    <dgm:cxn modelId="{9FEED439-0F10-4571-9C2B-378F38BC0677}" type="presOf" srcId="{E4375F60-D057-4AAE-860D-065F10278CF8}" destId="{0F5CFE0E-B98E-4877-88C4-A9FBD8A2337D}" srcOrd="0" destOrd="0" presId="urn:microsoft.com/office/officeart/2008/layout/VerticalCurvedList"/>
    <dgm:cxn modelId="{FFBECC43-A013-44EA-833F-F289C83EDC1E}" type="presOf" srcId="{50D1B383-2D28-4A1C-869F-09293182E05B}" destId="{3C28ED05-0800-407C-BABC-AEFBA1581EA6}" srcOrd="0" destOrd="0" presId="urn:microsoft.com/office/officeart/2008/layout/VerticalCurvedList"/>
    <dgm:cxn modelId="{7CA90E46-5B66-47AA-BEC4-00E6DA286E67}" type="presOf" srcId="{D16A8FC5-52C0-41E4-BC78-DCE999074A07}" destId="{A53129D9-E368-4E74-9D83-4E436D89053F}" srcOrd="0" destOrd="0" presId="urn:microsoft.com/office/officeart/2008/layout/VerticalCurvedList"/>
    <dgm:cxn modelId="{D222214B-B282-4BBE-8F5D-39246306F2C9}" type="presOf" srcId="{BF8D31BD-C19C-4EE3-9921-8BC241A73EF1}" destId="{6C09E43E-07D8-459A-919F-8A9CC10F876D}" srcOrd="0" destOrd="0" presId="urn:microsoft.com/office/officeart/2008/layout/VerticalCurvedList"/>
    <dgm:cxn modelId="{35431871-41EC-4ED6-8792-A8530212541F}" type="presOf" srcId="{E084E022-DB6E-4CBE-9CF4-739C6F21A5BA}" destId="{28E4E0C6-AA32-4A2B-8822-222419A5A14F}" srcOrd="0" destOrd="0" presId="urn:microsoft.com/office/officeart/2008/layout/VerticalCurvedList"/>
    <dgm:cxn modelId="{AEF15F5A-1E27-41B5-8A07-1C493B3E2223}" srcId="{BF8D31BD-C19C-4EE3-9921-8BC241A73EF1}" destId="{E4375F60-D057-4AAE-860D-065F10278CF8}" srcOrd="2" destOrd="0" parTransId="{45DEC0EF-E807-43D9-B4CD-5C0029BB25C7}" sibTransId="{C12A5BB8-2995-4F9A-BF32-1F1EF9E5928B}"/>
    <dgm:cxn modelId="{AF459190-1662-4300-8F4E-B460BCF875AB}" srcId="{BF8D31BD-C19C-4EE3-9921-8BC241A73EF1}" destId="{50D1B383-2D28-4A1C-869F-09293182E05B}" srcOrd="0" destOrd="0" parTransId="{143CB3E4-83A5-4B3F-8F59-59E3CA8885D4}" sibTransId="{54C318EB-E4A0-4C86-997A-D1943E51B507}"/>
    <dgm:cxn modelId="{FAEF8D96-3BF0-4E92-9D97-40622CC22485}" type="presOf" srcId="{54C318EB-E4A0-4C86-997A-D1943E51B507}" destId="{FD266491-5B1F-470F-86AB-DB000CA2B206}" srcOrd="0" destOrd="0" presId="urn:microsoft.com/office/officeart/2008/layout/VerticalCurvedList"/>
    <dgm:cxn modelId="{DDA4C49E-E8AF-4FB9-9E1F-4DB3547D0761}" srcId="{BF8D31BD-C19C-4EE3-9921-8BC241A73EF1}" destId="{D16A8FC5-52C0-41E4-BC78-DCE999074A07}" srcOrd="1" destOrd="0" parTransId="{BC4D2C93-E137-4007-AC39-19A56870114E}" sibTransId="{E972CC82-859A-4BB5-BCEE-1E62BEF1121D}"/>
    <dgm:cxn modelId="{6A9F5546-584E-45C7-91BB-3065CA151CB0}" type="presParOf" srcId="{6C09E43E-07D8-459A-919F-8A9CC10F876D}" destId="{11AC5D48-6F2A-458D-AD02-6A3A35CF4A75}" srcOrd="0" destOrd="0" presId="urn:microsoft.com/office/officeart/2008/layout/VerticalCurvedList"/>
    <dgm:cxn modelId="{826B8AD5-C005-4C0D-8F43-F70469D85457}" type="presParOf" srcId="{11AC5D48-6F2A-458D-AD02-6A3A35CF4A75}" destId="{BBB05EF5-48CA-48F6-823A-D2D30A46541F}" srcOrd="0" destOrd="0" presId="urn:microsoft.com/office/officeart/2008/layout/VerticalCurvedList"/>
    <dgm:cxn modelId="{42852376-03E5-40C2-8DED-8492D9ABAF4D}" type="presParOf" srcId="{BBB05EF5-48CA-48F6-823A-D2D30A46541F}" destId="{54B96C84-F9B0-4556-B960-7DD340ED0A12}" srcOrd="0" destOrd="0" presId="urn:microsoft.com/office/officeart/2008/layout/VerticalCurvedList"/>
    <dgm:cxn modelId="{0216D399-82FB-4282-A57A-E08791F815FE}" type="presParOf" srcId="{BBB05EF5-48CA-48F6-823A-D2D30A46541F}" destId="{FD266491-5B1F-470F-86AB-DB000CA2B206}" srcOrd="1" destOrd="0" presId="urn:microsoft.com/office/officeart/2008/layout/VerticalCurvedList"/>
    <dgm:cxn modelId="{B9C932DE-BA0D-4250-9A76-AF38F0A695F1}" type="presParOf" srcId="{BBB05EF5-48CA-48F6-823A-D2D30A46541F}" destId="{0D6338AD-B2B0-4169-AC44-92EC8687C6F2}" srcOrd="2" destOrd="0" presId="urn:microsoft.com/office/officeart/2008/layout/VerticalCurvedList"/>
    <dgm:cxn modelId="{FED434AE-8678-4C63-89BE-502E75AE70E5}" type="presParOf" srcId="{BBB05EF5-48CA-48F6-823A-D2D30A46541F}" destId="{361959BC-CE9F-4C9E-92D0-E685B74C05DC}" srcOrd="3" destOrd="0" presId="urn:microsoft.com/office/officeart/2008/layout/VerticalCurvedList"/>
    <dgm:cxn modelId="{335529DB-3230-4AEC-AFA1-46008AEF108A}" type="presParOf" srcId="{11AC5D48-6F2A-458D-AD02-6A3A35CF4A75}" destId="{3C28ED05-0800-407C-BABC-AEFBA1581EA6}" srcOrd="1" destOrd="0" presId="urn:microsoft.com/office/officeart/2008/layout/VerticalCurvedList"/>
    <dgm:cxn modelId="{24E721AA-8AF4-4FB2-A1A7-D2E6A003838C}" type="presParOf" srcId="{11AC5D48-6F2A-458D-AD02-6A3A35CF4A75}" destId="{F80146AD-BCF6-4629-BD20-E048B19FC20A}" srcOrd="2" destOrd="0" presId="urn:microsoft.com/office/officeart/2008/layout/VerticalCurvedList"/>
    <dgm:cxn modelId="{04104060-14EB-43A3-A999-DC4FE126A3D7}" type="presParOf" srcId="{F80146AD-BCF6-4629-BD20-E048B19FC20A}" destId="{2D5FB4E3-665C-4723-A239-3E9AAD915CB1}" srcOrd="0" destOrd="0" presId="urn:microsoft.com/office/officeart/2008/layout/VerticalCurvedList"/>
    <dgm:cxn modelId="{F16C0321-65F2-4EC4-BFFC-5FD9EE06E848}" type="presParOf" srcId="{11AC5D48-6F2A-458D-AD02-6A3A35CF4A75}" destId="{A53129D9-E368-4E74-9D83-4E436D89053F}" srcOrd="3" destOrd="0" presId="urn:microsoft.com/office/officeart/2008/layout/VerticalCurvedList"/>
    <dgm:cxn modelId="{96F38FAB-3A4F-4908-A724-A5EB7F714477}" type="presParOf" srcId="{11AC5D48-6F2A-458D-AD02-6A3A35CF4A75}" destId="{824583A5-5F9C-425A-B13C-53EBD9A34831}" srcOrd="4" destOrd="0" presId="urn:microsoft.com/office/officeart/2008/layout/VerticalCurvedList"/>
    <dgm:cxn modelId="{B7756D64-82EA-415F-ACC0-A7A8F354F103}" type="presParOf" srcId="{824583A5-5F9C-425A-B13C-53EBD9A34831}" destId="{E67E76EC-5CA7-4030-93FE-74C46AC33F15}" srcOrd="0" destOrd="0" presId="urn:microsoft.com/office/officeart/2008/layout/VerticalCurvedList"/>
    <dgm:cxn modelId="{FBA8DD2C-5A85-4C65-9C9C-327CE9150A64}" type="presParOf" srcId="{11AC5D48-6F2A-458D-AD02-6A3A35CF4A75}" destId="{0F5CFE0E-B98E-4877-88C4-A9FBD8A2337D}" srcOrd="5" destOrd="0" presId="urn:microsoft.com/office/officeart/2008/layout/VerticalCurvedList"/>
    <dgm:cxn modelId="{E73143C2-F60C-49B6-90F0-DC8D40708B7B}" type="presParOf" srcId="{11AC5D48-6F2A-458D-AD02-6A3A35CF4A75}" destId="{D9913FA3-5B7F-4F7B-9889-3A483D56A2A6}" srcOrd="6" destOrd="0" presId="urn:microsoft.com/office/officeart/2008/layout/VerticalCurvedList"/>
    <dgm:cxn modelId="{7F1C346F-553F-435E-ACB7-9B71887044AF}" type="presParOf" srcId="{D9913FA3-5B7F-4F7B-9889-3A483D56A2A6}" destId="{D4B8A70F-97C3-4BEF-A035-DEA3671038B6}" srcOrd="0" destOrd="0" presId="urn:microsoft.com/office/officeart/2008/layout/VerticalCurvedList"/>
    <dgm:cxn modelId="{81589CBB-4063-430C-BCFD-82D052A9575C}" type="presParOf" srcId="{11AC5D48-6F2A-458D-AD02-6A3A35CF4A75}" destId="{28E4E0C6-AA32-4A2B-8822-222419A5A14F}" srcOrd="7" destOrd="0" presId="urn:microsoft.com/office/officeart/2008/layout/VerticalCurvedList"/>
    <dgm:cxn modelId="{308E9D59-CD6F-487B-8599-824417061EEC}" type="presParOf" srcId="{11AC5D48-6F2A-458D-AD02-6A3A35CF4A75}" destId="{EF76C2FA-439B-435E-9F3E-81EE1D28371A}" srcOrd="8" destOrd="0" presId="urn:microsoft.com/office/officeart/2008/layout/VerticalCurvedList"/>
    <dgm:cxn modelId="{FA05F244-FB70-48FD-94D9-F37142A46AF5}" type="presParOf" srcId="{EF76C2FA-439B-435E-9F3E-81EE1D28371A}" destId="{208939BA-873E-4F84-8BAE-39AA6B424F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F8D31BD-C19C-4EE3-9921-8BC241A73E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CN" altLang="en-US"/>
        </a:p>
      </dgm:t>
    </dgm:pt>
    <dgm:pt modelId="{1BDE706B-CAF3-44A1-B7F0-2F2C89AB40FB}">
      <dgm:prSet phldrT="[文本]" custT="1"/>
      <dgm:spPr/>
      <dgm:t>
        <a:bodyPr/>
        <a:lstStyle/>
        <a:p>
          <a:r>
            <a:rPr lang="zh-CN" altLang="en-US" sz="1500" b="1" dirty="0">
              <a:latin typeface="+mn-lt"/>
              <a:ea typeface="DengXian" panose="02010600030101010101" pitchFamily="2" charset="-122"/>
              <a:cs typeface="+mn-cs"/>
            </a:rPr>
            <a:t>财务供应链采购协同</a:t>
          </a:r>
          <a:endParaRPr lang="zh-CN" altLang="en-US" sz="1500" b="1" dirty="0">
            <a:latin typeface="+mn-lt"/>
          </a:endParaRPr>
        </a:p>
      </dgm:t>
    </dgm:pt>
    <dgm:pt modelId="{EA99A332-70DE-4DD4-B066-EA05435E4645}" cxnId="{EB5148F7-1CDC-4CD9-9926-B2BE23A625D9}" type="parTrans">
      <dgm:prSet/>
      <dgm:spPr/>
      <dgm:t>
        <a:bodyPr/>
        <a:lstStyle/>
        <a:p>
          <a:endParaRPr lang="zh-CN" altLang="en-US" sz="1500" b="1">
            <a:latin typeface="+mn-lt"/>
          </a:endParaRPr>
        </a:p>
      </dgm:t>
    </dgm:pt>
    <dgm:pt modelId="{60934610-F0A9-4493-ADDA-7C740C98ABB9}" cxnId="{EB5148F7-1CDC-4CD9-9926-B2BE23A625D9}" type="sibTrans">
      <dgm:prSet/>
      <dgm:spPr/>
      <dgm:t>
        <a:bodyPr/>
        <a:lstStyle/>
        <a:p>
          <a:endParaRPr lang="zh-CN" altLang="en-US" sz="1500" b="1">
            <a:latin typeface="+mn-lt"/>
          </a:endParaRPr>
        </a:p>
      </dgm:t>
    </dgm:pt>
    <dgm:pt modelId="{E084E022-DB6E-4CBE-9CF4-739C6F21A5BA}">
      <dgm:prSet phldrT="[文本]" custT="1"/>
      <dgm:spPr/>
      <dgm:t>
        <a:bodyPr/>
        <a:lstStyle/>
        <a:p>
          <a:r>
            <a:rPr lang="zh-CN" altLang="en-US" sz="1500" b="1" dirty="0">
              <a:latin typeface="+mn-lt"/>
              <a:ea typeface="DengXian" panose="02010600030101010101" pitchFamily="2" charset="-122"/>
              <a:cs typeface="+mn-cs"/>
            </a:rPr>
            <a:t>陆路运输发票协同</a:t>
          </a:r>
          <a:endParaRPr lang="zh-CN" altLang="en-US" sz="1500" b="1" dirty="0">
            <a:latin typeface="+mn-lt"/>
          </a:endParaRPr>
        </a:p>
      </dgm:t>
    </dgm:pt>
    <dgm:pt modelId="{3210E658-406B-4628-84BB-3C32E0896286}" cxnId="{9B5E9F1C-6779-4130-BC5F-8D22DF2D8C07}" type="parTrans">
      <dgm:prSet/>
      <dgm:spPr/>
      <dgm:t>
        <a:bodyPr/>
        <a:lstStyle/>
        <a:p>
          <a:endParaRPr lang="zh-CN" altLang="en-US" sz="1500" b="1">
            <a:latin typeface="+mn-lt"/>
          </a:endParaRPr>
        </a:p>
      </dgm:t>
    </dgm:pt>
    <dgm:pt modelId="{B0FE4BD1-C840-4957-9315-1F413E31579D}" cxnId="{9B5E9F1C-6779-4130-BC5F-8D22DF2D8C07}" type="sibTrans">
      <dgm:prSet/>
      <dgm:spPr/>
      <dgm:t>
        <a:bodyPr/>
        <a:lstStyle/>
        <a:p>
          <a:endParaRPr lang="zh-CN" altLang="en-US" sz="1500" b="1">
            <a:latin typeface="+mn-lt"/>
          </a:endParaRPr>
        </a:p>
      </dgm:t>
    </dgm:pt>
    <dgm:pt modelId="{FB48DD98-67FD-4EDD-8084-41C1762BCDFF}">
      <dgm:prSet phldrT="[文本]" custT="1"/>
      <dgm:spPr/>
      <dgm:t>
        <a:bodyPr/>
        <a:lstStyle/>
        <a:p>
          <a:r>
            <a:rPr lang="zh-CN" altLang="en-US" sz="1500" b="1" dirty="0">
              <a:latin typeface="+mn-lt"/>
              <a:ea typeface="DengXian" panose="02010600030101010101" pitchFamily="2" charset="-122"/>
              <a:cs typeface="+mn-cs"/>
            </a:rPr>
            <a:t>财务供应链销售协同</a:t>
          </a:r>
          <a:endParaRPr lang="zh-CN" altLang="en-US" sz="1500" b="1" dirty="0">
            <a:latin typeface="+mn-lt"/>
          </a:endParaRPr>
        </a:p>
      </dgm:t>
    </dgm:pt>
    <dgm:pt modelId="{81EA2642-223C-45F1-84ED-56EFEE2718C8}" cxnId="{D32D8F84-CD27-4A0D-8766-F4CAF2BCB914}" type="parTrans">
      <dgm:prSet/>
      <dgm:spPr/>
      <dgm:t>
        <a:bodyPr/>
        <a:lstStyle/>
        <a:p>
          <a:endParaRPr lang="zh-CN" altLang="en-US" sz="1500" b="1">
            <a:latin typeface="+mn-lt"/>
          </a:endParaRPr>
        </a:p>
      </dgm:t>
    </dgm:pt>
    <dgm:pt modelId="{1037991C-F23F-45E9-96B9-F5816A0EE926}" cxnId="{D32D8F84-CD27-4A0D-8766-F4CAF2BCB914}" type="sibTrans">
      <dgm:prSet/>
      <dgm:spPr/>
      <dgm:t>
        <a:bodyPr/>
        <a:lstStyle/>
        <a:p>
          <a:endParaRPr lang="zh-CN" altLang="en-US" sz="1500" b="1">
            <a:latin typeface="+mn-lt"/>
          </a:endParaRPr>
        </a:p>
      </dgm:t>
    </dgm:pt>
    <dgm:pt modelId="{881C2248-007B-4DAA-A72F-0430D6E77CD5}">
      <dgm:prSet phldrT="[文本]" custT="1"/>
      <dgm:spPr/>
      <dgm:t>
        <a:bodyPr/>
        <a:lstStyle/>
        <a:p>
          <a:r>
            <a:rPr lang="zh-CN" altLang="en-US" sz="1500" b="1">
              <a:latin typeface="+mn-lt"/>
            </a:rPr>
            <a:t>供应链金融科技</a:t>
          </a:r>
          <a:endParaRPr lang="zh-CN" altLang="en-US" sz="1500" b="1" dirty="0">
            <a:latin typeface="+mn-lt"/>
          </a:endParaRPr>
        </a:p>
      </dgm:t>
    </dgm:pt>
    <dgm:pt modelId="{D4B86292-490C-4EA0-A7A0-4E36D71A2720}" cxnId="{A6638EF7-574D-49BB-AD6B-223ECDEADB7C}" type="parTrans">
      <dgm:prSet/>
      <dgm:spPr/>
      <dgm:t>
        <a:bodyPr/>
        <a:lstStyle/>
        <a:p>
          <a:endParaRPr lang="zh-CN" altLang="en-US"/>
        </a:p>
      </dgm:t>
    </dgm:pt>
    <dgm:pt modelId="{FB2CA34B-FCD8-4706-99E2-5A75B6A5D00E}" cxnId="{A6638EF7-574D-49BB-AD6B-223ECDEADB7C}" type="sibTrans">
      <dgm:prSet/>
      <dgm:spPr/>
      <dgm:t>
        <a:bodyPr/>
        <a:lstStyle/>
        <a:p>
          <a:endParaRPr lang="zh-CN" altLang="en-US"/>
        </a:p>
      </dgm:t>
    </dgm:pt>
    <dgm:pt modelId="{6C09E43E-07D8-459A-919F-8A9CC10F876D}" type="pres">
      <dgm:prSet presAssocID="{BF8D31BD-C19C-4EE3-9921-8BC241A73EF1}" presName="Name0" presStyleCnt="0">
        <dgm:presLayoutVars>
          <dgm:chMax val="7"/>
          <dgm:chPref val="7"/>
          <dgm:dir val="rev"/>
        </dgm:presLayoutVars>
      </dgm:prSet>
      <dgm:spPr/>
    </dgm:pt>
    <dgm:pt modelId="{11AC5D48-6F2A-458D-AD02-6A3A35CF4A75}" type="pres">
      <dgm:prSet presAssocID="{BF8D31BD-C19C-4EE3-9921-8BC241A73EF1}" presName="Name1" presStyleCnt="0"/>
      <dgm:spPr/>
    </dgm:pt>
    <dgm:pt modelId="{BBB05EF5-48CA-48F6-823A-D2D30A46541F}" type="pres">
      <dgm:prSet presAssocID="{BF8D31BD-C19C-4EE3-9921-8BC241A73EF1}" presName="cycle" presStyleCnt="0"/>
      <dgm:spPr/>
    </dgm:pt>
    <dgm:pt modelId="{54B96C84-F9B0-4556-B960-7DD340ED0A12}" type="pres">
      <dgm:prSet presAssocID="{BF8D31BD-C19C-4EE3-9921-8BC241A73EF1}" presName="srcNode" presStyleLbl="node1" presStyleIdx="0" presStyleCnt="4"/>
      <dgm:spPr/>
    </dgm:pt>
    <dgm:pt modelId="{FD266491-5B1F-470F-86AB-DB000CA2B206}" type="pres">
      <dgm:prSet presAssocID="{BF8D31BD-C19C-4EE3-9921-8BC241A73EF1}" presName="conn" presStyleLbl="parChTrans1D2" presStyleIdx="0" presStyleCnt="1"/>
      <dgm:spPr/>
    </dgm:pt>
    <dgm:pt modelId="{0D6338AD-B2B0-4169-AC44-92EC8687C6F2}" type="pres">
      <dgm:prSet presAssocID="{BF8D31BD-C19C-4EE3-9921-8BC241A73EF1}" presName="extraNode" presStyleLbl="node1" presStyleIdx="0" presStyleCnt="4"/>
      <dgm:spPr/>
    </dgm:pt>
    <dgm:pt modelId="{361959BC-CE9F-4C9E-92D0-E685B74C05DC}" type="pres">
      <dgm:prSet presAssocID="{BF8D31BD-C19C-4EE3-9921-8BC241A73EF1}" presName="dstNode" presStyleLbl="node1" presStyleIdx="0" presStyleCnt="4"/>
      <dgm:spPr/>
    </dgm:pt>
    <dgm:pt modelId="{178F563C-7D82-4DB6-BD5D-276ADAE37DC2}" type="pres">
      <dgm:prSet presAssocID="{1BDE706B-CAF3-44A1-B7F0-2F2C89AB40FB}" presName="text_1" presStyleLbl="node1" presStyleIdx="0" presStyleCnt="4">
        <dgm:presLayoutVars>
          <dgm:bulletEnabled val="1"/>
        </dgm:presLayoutVars>
      </dgm:prSet>
      <dgm:spPr/>
    </dgm:pt>
    <dgm:pt modelId="{0F033C30-1243-4CBE-94B1-ED4A91B2CA56}" type="pres">
      <dgm:prSet presAssocID="{1BDE706B-CAF3-44A1-B7F0-2F2C89AB40FB}" presName="accent_1" presStyleCnt="0"/>
      <dgm:spPr/>
    </dgm:pt>
    <dgm:pt modelId="{E4A0DC6E-60D9-4989-AA8A-72015CFBCC56}" type="pres">
      <dgm:prSet presAssocID="{1BDE706B-CAF3-44A1-B7F0-2F2C89AB40FB}" presName="accentRepeatNode" presStyleLbl="solidFgAcc1" presStyleIdx="0" presStyleCnt="4"/>
      <dgm:spPr/>
    </dgm:pt>
    <dgm:pt modelId="{5A3F5088-9FC6-4A06-848F-FBA3AF93BD40}" type="pres">
      <dgm:prSet presAssocID="{FB48DD98-67FD-4EDD-8084-41C1762BCDFF}" presName="text_2" presStyleLbl="node1" presStyleIdx="1" presStyleCnt="4">
        <dgm:presLayoutVars>
          <dgm:bulletEnabled val="1"/>
        </dgm:presLayoutVars>
      </dgm:prSet>
      <dgm:spPr/>
    </dgm:pt>
    <dgm:pt modelId="{CC71CDE6-1366-4590-B27F-65C7C2A51575}" type="pres">
      <dgm:prSet presAssocID="{FB48DD98-67FD-4EDD-8084-41C1762BCDFF}" presName="accent_2" presStyleCnt="0"/>
      <dgm:spPr/>
    </dgm:pt>
    <dgm:pt modelId="{F474AC86-5B0D-45D2-9C12-619158042788}" type="pres">
      <dgm:prSet presAssocID="{FB48DD98-67FD-4EDD-8084-41C1762BCDFF}" presName="accentRepeatNode" presStyleLbl="solidFgAcc1" presStyleIdx="1" presStyleCnt="4"/>
      <dgm:spPr/>
    </dgm:pt>
    <dgm:pt modelId="{0A18F80E-7C86-46BA-8DDF-E557D80781C8}" type="pres">
      <dgm:prSet presAssocID="{E084E022-DB6E-4CBE-9CF4-739C6F21A5BA}" presName="text_3" presStyleLbl="node1" presStyleIdx="2" presStyleCnt="4">
        <dgm:presLayoutVars>
          <dgm:bulletEnabled val="1"/>
        </dgm:presLayoutVars>
      </dgm:prSet>
      <dgm:spPr/>
    </dgm:pt>
    <dgm:pt modelId="{CE4FC04D-3870-4802-B981-CD47D9C1029E}" type="pres">
      <dgm:prSet presAssocID="{E084E022-DB6E-4CBE-9CF4-739C6F21A5BA}" presName="accent_3" presStyleCnt="0"/>
      <dgm:spPr/>
    </dgm:pt>
    <dgm:pt modelId="{208939BA-873E-4F84-8BAE-39AA6B424F8A}" type="pres">
      <dgm:prSet presAssocID="{E084E022-DB6E-4CBE-9CF4-739C6F21A5BA}" presName="accentRepeatNode" presStyleLbl="solidFgAcc1" presStyleIdx="2" presStyleCnt="4"/>
      <dgm:spPr/>
    </dgm:pt>
    <dgm:pt modelId="{3D157422-C2DA-40AA-AC05-8508E3A3025F}" type="pres">
      <dgm:prSet presAssocID="{881C2248-007B-4DAA-A72F-0430D6E77CD5}" presName="text_4" presStyleLbl="node1" presStyleIdx="3" presStyleCnt="4">
        <dgm:presLayoutVars>
          <dgm:bulletEnabled val="1"/>
        </dgm:presLayoutVars>
      </dgm:prSet>
      <dgm:spPr/>
    </dgm:pt>
    <dgm:pt modelId="{C51B7687-7E57-4977-A4D6-D079507F2A25}" type="pres">
      <dgm:prSet presAssocID="{881C2248-007B-4DAA-A72F-0430D6E77CD5}" presName="accent_4" presStyleCnt="0"/>
      <dgm:spPr/>
    </dgm:pt>
    <dgm:pt modelId="{73A2844D-6131-46A6-B298-58D89181366D}" type="pres">
      <dgm:prSet presAssocID="{881C2248-007B-4DAA-A72F-0430D6E77CD5}" presName="accentRepeatNode" presStyleLbl="solidFgAcc1" presStyleIdx="3" presStyleCnt="4"/>
      <dgm:spPr/>
    </dgm:pt>
  </dgm:ptLst>
  <dgm:cxnLst>
    <dgm:cxn modelId="{A8F14F06-EE3D-4932-854F-59851C186549}" type="presOf" srcId="{FB48DD98-67FD-4EDD-8084-41C1762BCDFF}" destId="{5A3F5088-9FC6-4A06-848F-FBA3AF93BD40}" srcOrd="0" destOrd="0" presId="urn:microsoft.com/office/officeart/2008/layout/VerticalCurvedList"/>
    <dgm:cxn modelId="{9B5E9F1C-6779-4130-BC5F-8D22DF2D8C07}" srcId="{BF8D31BD-C19C-4EE3-9921-8BC241A73EF1}" destId="{E084E022-DB6E-4CBE-9CF4-739C6F21A5BA}" srcOrd="2" destOrd="0" parTransId="{3210E658-406B-4628-84BB-3C32E0896286}" sibTransId="{B0FE4BD1-C840-4957-9315-1F413E31579D}"/>
    <dgm:cxn modelId="{D83AD169-7910-42A4-ABD5-695924F1C3DB}" type="presOf" srcId="{1BDE706B-CAF3-44A1-B7F0-2F2C89AB40FB}" destId="{178F563C-7D82-4DB6-BD5D-276ADAE37DC2}" srcOrd="0" destOrd="0" presId="urn:microsoft.com/office/officeart/2008/layout/VerticalCurvedList"/>
    <dgm:cxn modelId="{D222214B-B282-4BBE-8F5D-39246306F2C9}" type="presOf" srcId="{BF8D31BD-C19C-4EE3-9921-8BC241A73EF1}" destId="{6C09E43E-07D8-459A-919F-8A9CC10F876D}" srcOrd="0" destOrd="0" presId="urn:microsoft.com/office/officeart/2008/layout/VerticalCurvedList"/>
    <dgm:cxn modelId="{0F031A5A-EE2E-41A7-BF39-482AACB795D1}" type="presOf" srcId="{E084E022-DB6E-4CBE-9CF4-739C6F21A5BA}" destId="{0A18F80E-7C86-46BA-8DDF-E557D80781C8}" srcOrd="0" destOrd="0" presId="urn:microsoft.com/office/officeart/2008/layout/VerticalCurvedList"/>
    <dgm:cxn modelId="{D32D8F84-CD27-4A0D-8766-F4CAF2BCB914}" srcId="{BF8D31BD-C19C-4EE3-9921-8BC241A73EF1}" destId="{FB48DD98-67FD-4EDD-8084-41C1762BCDFF}" srcOrd="1" destOrd="0" parTransId="{81EA2642-223C-45F1-84ED-56EFEE2718C8}" sibTransId="{1037991C-F23F-45E9-96B9-F5816A0EE926}"/>
    <dgm:cxn modelId="{AC2CFEB5-447B-4806-9583-49FFF94B73E1}" type="presOf" srcId="{60934610-F0A9-4493-ADDA-7C740C98ABB9}" destId="{FD266491-5B1F-470F-86AB-DB000CA2B206}" srcOrd="0" destOrd="0" presId="urn:microsoft.com/office/officeart/2008/layout/VerticalCurvedList"/>
    <dgm:cxn modelId="{7F47B6C0-DAC1-4352-AC1D-8F2F01AA1A25}" type="presOf" srcId="{881C2248-007B-4DAA-A72F-0430D6E77CD5}" destId="{3D157422-C2DA-40AA-AC05-8508E3A3025F}" srcOrd="0" destOrd="0" presId="urn:microsoft.com/office/officeart/2008/layout/VerticalCurvedList"/>
    <dgm:cxn modelId="{EB5148F7-1CDC-4CD9-9926-B2BE23A625D9}" srcId="{BF8D31BD-C19C-4EE3-9921-8BC241A73EF1}" destId="{1BDE706B-CAF3-44A1-B7F0-2F2C89AB40FB}" srcOrd="0" destOrd="0" parTransId="{EA99A332-70DE-4DD4-B066-EA05435E4645}" sibTransId="{60934610-F0A9-4493-ADDA-7C740C98ABB9}"/>
    <dgm:cxn modelId="{A6638EF7-574D-49BB-AD6B-223ECDEADB7C}" srcId="{BF8D31BD-C19C-4EE3-9921-8BC241A73EF1}" destId="{881C2248-007B-4DAA-A72F-0430D6E77CD5}" srcOrd="3" destOrd="0" parTransId="{D4B86292-490C-4EA0-A7A0-4E36D71A2720}" sibTransId="{FB2CA34B-FCD8-4706-99E2-5A75B6A5D00E}"/>
    <dgm:cxn modelId="{6A9F5546-584E-45C7-91BB-3065CA151CB0}" type="presParOf" srcId="{6C09E43E-07D8-459A-919F-8A9CC10F876D}" destId="{11AC5D48-6F2A-458D-AD02-6A3A35CF4A75}" srcOrd="0" destOrd="0" presId="urn:microsoft.com/office/officeart/2008/layout/VerticalCurvedList"/>
    <dgm:cxn modelId="{826B8AD5-C005-4C0D-8F43-F70469D85457}" type="presParOf" srcId="{11AC5D48-6F2A-458D-AD02-6A3A35CF4A75}" destId="{BBB05EF5-48CA-48F6-823A-D2D30A46541F}" srcOrd="0" destOrd="0" presId="urn:microsoft.com/office/officeart/2008/layout/VerticalCurvedList"/>
    <dgm:cxn modelId="{42852376-03E5-40C2-8DED-8492D9ABAF4D}" type="presParOf" srcId="{BBB05EF5-48CA-48F6-823A-D2D30A46541F}" destId="{54B96C84-F9B0-4556-B960-7DD340ED0A12}" srcOrd="0" destOrd="0" presId="urn:microsoft.com/office/officeart/2008/layout/VerticalCurvedList"/>
    <dgm:cxn modelId="{0216D399-82FB-4282-A57A-E08791F815FE}" type="presParOf" srcId="{BBB05EF5-48CA-48F6-823A-D2D30A46541F}" destId="{FD266491-5B1F-470F-86AB-DB000CA2B206}" srcOrd="1" destOrd="0" presId="urn:microsoft.com/office/officeart/2008/layout/VerticalCurvedList"/>
    <dgm:cxn modelId="{B9C932DE-BA0D-4250-9A76-AF38F0A695F1}" type="presParOf" srcId="{BBB05EF5-48CA-48F6-823A-D2D30A46541F}" destId="{0D6338AD-B2B0-4169-AC44-92EC8687C6F2}" srcOrd="2" destOrd="0" presId="urn:microsoft.com/office/officeart/2008/layout/VerticalCurvedList"/>
    <dgm:cxn modelId="{FED434AE-8678-4C63-89BE-502E75AE70E5}" type="presParOf" srcId="{BBB05EF5-48CA-48F6-823A-D2D30A46541F}" destId="{361959BC-CE9F-4C9E-92D0-E685B74C05DC}" srcOrd="3" destOrd="0" presId="urn:microsoft.com/office/officeart/2008/layout/VerticalCurvedList"/>
    <dgm:cxn modelId="{63ED53B7-DDFF-482F-815C-648AB24A141B}" type="presParOf" srcId="{11AC5D48-6F2A-458D-AD02-6A3A35CF4A75}" destId="{178F563C-7D82-4DB6-BD5D-276ADAE37DC2}" srcOrd="1" destOrd="0" presId="urn:microsoft.com/office/officeart/2008/layout/VerticalCurvedList"/>
    <dgm:cxn modelId="{35B9812A-8C61-42AE-BC8E-7D0B27E7F2DF}" type="presParOf" srcId="{11AC5D48-6F2A-458D-AD02-6A3A35CF4A75}" destId="{0F033C30-1243-4CBE-94B1-ED4A91B2CA56}" srcOrd="2" destOrd="0" presId="urn:microsoft.com/office/officeart/2008/layout/VerticalCurvedList"/>
    <dgm:cxn modelId="{3BA79E81-25C4-493C-A801-6019D9931D94}" type="presParOf" srcId="{0F033C30-1243-4CBE-94B1-ED4A91B2CA56}" destId="{E4A0DC6E-60D9-4989-AA8A-72015CFBCC56}" srcOrd="0" destOrd="0" presId="urn:microsoft.com/office/officeart/2008/layout/VerticalCurvedList"/>
    <dgm:cxn modelId="{E2D92F32-CEA7-4E6A-8FB5-70FD4C057C29}" type="presParOf" srcId="{11AC5D48-6F2A-458D-AD02-6A3A35CF4A75}" destId="{5A3F5088-9FC6-4A06-848F-FBA3AF93BD40}" srcOrd="3" destOrd="0" presId="urn:microsoft.com/office/officeart/2008/layout/VerticalCurvedList"/>
    <dgm:cxn modelId="{6FB8F199-DDD3-4414-82ED-AB36531103F4}" type="presParOf" srcId="{11AC5D48-6F2A-458D-AD02-6A3A35CF4A75}" destId="{CC71CDE6-1366-4590-B27F-65C7C2A51575}" srcOrd="4" destOrd="0" presId="urn:microsoft.com/office/officeart/2008/layout/VerticalCurvedList"/>
    <dgm:cxn modelId="{E7D08E1D-DA0F-41E6-882F-43CEA3D676C6}" type="presParOf" srcId="{CC71CDE6-1366-4590-B27F-65C7C2A51575}" destId="{F474AC86-5B0D-45D2-9C12-619158042788}" srcOrd="0" destOrd="0" presId="urn:microsoft.com/office/officeart/2008/layout/VerticalCurvedList"/>
    <dgm:cxn modelId="{23293A4B-7F92-4D4E-A686-3F436E493D93}" type="presParOf" srcId="{11AC5D48-6F2A-458D-AD02-6A3A35CF4A75}" destId="{0A18F80E-7C86-46BA-8DDF-E557D80781C8}" srcOrd="5" destOrd="0" presId="urn:microsoft.com/office/officeart/2008/layout/VerticalCurvedList"/>
    <dgm:cxn modelId="{8F484E76-987C-4A88-99A2-D261BEDC16EB}" type="presParOf" srcId="{11AC5D48-6F2A-458D-AD02-6A3A35CF4A75}" destId="{CE4FC04D-3870-4802-B981-CD47D9C1029E}" srcOrd="6" destOrd="0" presId="urn:microsoft.com/office/officeart/2008/layout/VerticalCurvedList"/>
    <dgm:cxn modelId="{CA571E7C-FFCC-4596-B56E-EDA59B89B4CE}" type="presParOf" srcId="{CE4FC04D-3870-4802-B981-CD47D9C1029E}" destId="{208939BA-873E-4F84-8BAE-39AA6B424F8A}" srcOrd="0" destOrd="0" presId="urn:microsoft.com/office/officeart/2008/layout/VerticalCurvedList"/>
    <dgm:cxn modelId="{127FFCCA-8EAD-46DE-A6BC-EE37525A67B3}" type="presParOf" srcId="{11AC5D48-6F2A-458D-AD02-6A3A35CF4A75}" destId="{3D157422-C2DA-40AA-AC05-8508E3A3025F}" srcOrd="7" destOrd="0" presId="urn:microsoft.com/office/officeart/2008/layout/VerticalCurvedList"/>
    <dgm:cxn modelId="{362D890C-C46E-4407-906F-692FAA0B7ABB}" type="presParOf" srcId="{11AC5D48-6F2A-458D-AD02-6A3A35CF4A75}" destId="{C51B7687-7E57-4977-A4D6-D079507F2A25}" srcOrd="8" destOrd="0" presId="urn:microsoft.com/office/officeart/2008/layout/VerticalCurvedList"/>
    <dgm:cxn modelId="{7B83333D-2C40-4A1D-9F84-CB7269B326AD}" type="presParOf" srcId="{C51B7687-7E57-4977-A4D6-D079507F2A25}" destId="{73A2844D-6131-46A6-B298-58D8918136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8BF292C-2AF8-4C88-88B1-50625782C6B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3C47BCB-B044-4E3B-9613-830309FAC8BB}">
      <dgm:prSet phldrT="[文本]" custT="1"/>
      <dgm:spPr/>
      <dgm:t>
        <a:bodyPr/>
        <a:lstStyle/>
        <a:p>
          <a:pPr algn="ctr"/>
          <a:r>
            <a:rPr lang="zh-CN" altLang="en-US" sz="1600" b="1" dirty="0">
              <a:solidFill>
                <a:schemeClr val="bg1"/>
              </a:solidFill>
            </a:rPr>
            <a:t>数字化供应链</a:t>
          </a:r>
        </a:p>
      </dgm:t>
    </dgm:pt>
    <dgm:pt modelId="{6E9DD936-3B1C-4685-A2AB-B3BB1B028F49}" cxnId="{5F1AE47C-6AA9-4F70-AF12-F2B53F02102B}" type="parTrans">
      <dgm:prSet/>
      <dgm:spPr/>
      <dgm:t>
        <a:bodyPr/>
        <a:lstStyle/>
        <a:p>
          <a:pPr algn="ctr"/>
          <a:endParaRPr lang="zh-CN" altLang="en-US" sz="2800" b="1"/>
        </a:p>
      </dgm:t>
    </dgm:pt>
    <dgm:pt modelId="{EFA78C29-90BC-4840-8B0B-67BD1349C976}" cxnId="{5F1AE47C-6AA9-4F70-AF12-F2B53F02102B}" type="sibTrans">
      <dgm:prSet/>
      <dgm:spPr/>
      <dgm:t>
        <a:bodyPr/>
        <a:lstStyle/>
        <a:p>
          <a:pPr algn="ctr"/>
          <a:endParaRPr lang="zh-CN" altLang="en-US" sz="2800" b="1"/>
        </a:p>
      </dgm:t>
    </dgm:pt>
    <dgm:pt modelId="{30D0A709-A9E3-44D3-BA55-BE7551212E7E}">
      <dgm:prSet phldrT="[文本]" custT="1"/>
      <dgm:spPr/>
      <dgm:t>
        <a:bodyPr/>
        <a:lstStyle/>
        <a:p>
          <a:pPr algn="ctr"/>
          <a:r>
            <a:rPr lang="zh-CN" altLang="en-US" sz="1600" b="1" dirty="0">
              <a:solidFill>
                <a:schemeClr val="bg1"/>
              </a:solidFill>
            </a:rPr>
            <a:t>数字化票单证</a:t>
          </a:r>
        </a:p>
      </dgm:t>
    </dgm:pt>
    <dgm:pt modelId="{3153A174-3CA9-479B-9A6E-813237A2E709}" cxnId="{884EFED1-5871-4E28-A92C-B90A2B483530}" type="parTrans">
      <dgm:prSet/>
      <dgm:spPr/>
      <dgm:t>
        <a:bodyPr/>
        <a:lstStyle/>
        <a:p>
          <a:pPr algn="ctr"/>
          <a:endParaRPr lang="zh-CN" altLang="en-US" sz="2800" b="1"/>
        </a:p>
      </dgm:t>
    </dgm:pt>
    <dgm:pt modelId="{881BB626-BA1B-4FAA-B91C-BCF338C65929}" cxnId="{884EFED1-5871-4E28-A92C-B90A2B483530}" type="sibTrans">
      <dgm:prSet/>
      <dgm:spPr/>
      <dgm:t>
        <a:bodyPr/>
        <a:lstStyle/>
        <a:p>
          <a:pPr algn="ctr"/>
          <a:endParaRPr lang="zh-CN" altLang="en-US" sz="2800" b="1"/>
        </a:p>
      </dgm:t>
    </dgm:pt>
    <dgm:pt modelId="{62B7C3B1-FF76-4956-A487-3FF5B4C02416}">
      <dgm:prSet phldrT="[文本]" custT="1"/>
      <dgm:spPr/>
      <dgm:t>
        <a:bodyPr/>
        <a:lstStyle/>
        <a:p>
          <a:pPr algn="ctr"/>
          <a:r>
            <a:rPr lang="zh-CN" altLang="en-US" sz="1600" b="1" dirty="0">
              <a:solidFill>
                <a:schemeClr val="bg1"/>
              </a:solidFill>
            </a:rPr>
            <a:t>业财税一体化</a:t>
          </a:r>
        </a:p>
      </dgm:t>
    </dgm:pt>
    <dgm:pt modelId="{17583CF7-2A97-4DEE-AEC8-DD042442BEA8}" cxnId="{3F9CCE78-2F34-4EB1-B7DB-2681B26920CD}" type="parTrans">
      <dgm:prSet/>
      <dgm:spPr/>
      <dgm:t>
        <a:bodyPr/>
        <a:lstStyle/>
        <a:p>
          <a:pPr algn="ctr"/>
          <a:endParaRPr lang="zh-CN" altLang="en-US" sz="2800" b="1"/>
        </a:p>
      </dgm:t>
    </dgm:pt>
    <dgm:pt modelId="{390C10A5-9F83-48F9-9906-6C57915F1BAE}" cxnId="{3F9CCE78-2F34-4EB1-B7DB-2681B26920CD}" type="sibTrans">
      <dgm:prSet/>
      <dgm:spPr/>
      <dgm:t>
        <a:bodyPr/>
        <a:lstStyle/>
        <a:p>
          <a:pPr algn="ctr"/>
          <a:endParaRPr lang="zh-CN" altLang="en-US" sz="2800" b="1"/>
        </a:p>
      </dgm:t>
    </dgm:pt>
    <dgm:pt modelId="{4658EEAE-63B9-4A14-830F-7DCB70BB9047}" type="pres">
      <dgm:prSet presAssocID="{58BF292C-2AF8-4C88-88B1-50625782C6BC}" presName="Name0" presStyleCnt="0">
        <dgm:presLayoutVars>
          <dgm:dir/>
          <dgm:animLvl val="lvl"/>
          <dgm:resizeHandles val="exact"/>
        </dgm:presLayoutVars>
      </dgm:prSet>
      <dgm:spPr/>
    </dgm:pt>
    <dgm:pt modelId="{98D177F3-6CB5-4AEC-B414-39BDDF3D1EC0}" type="pres">
      <dgm:prSet presAssocID="{58BF292C-2AF8-4C88-88B1-50625782C6BC}" presName="dummy" presStyleCnt="0"/>
      <dgm:spPr/>
    </dgm:pt>
    <dgm:pt modelId="{F8B2869E-CDD8-4C61-86E3-2C9862F0D6CE}" type="pres">
      <dgm:prSet presAssocID="{58BF292C-2AF8-4C88-88B1-50625782C6BC}" presName="linH" presStyleCnt="0"/>
      <dgm:spPr/>
    </dgm:pt>
    <dgm:pt modelId="{F4E001A2-0723-4969-AE45-82C5AFC0EF20}" type="pres">
      <dgm:prSet presAssocID="{58BF292C-2AF8-4C88-88B1-50625782C6BC}" presName="padding1" presStyleCnt="0"/>
      <dgm:spPr/>
    </dgm:pt>
    <dgm:pt modelId="{7EC97AEB-B743-4B89-94AD-D4BD4BF50AD7}" type="pres">
      <dgm:prSet presAssocID="{13C47BCB-B044-4E3B-9613-830309FAC8BB}" presName="linV" presStyleCnt="0"/>
      <dgm:spPr/>
    </dgm:pt>
    <dgm:pt modelId="{BDF3E39C-75A1-4D92-90D6-F5F94ACFB04D}" type="pres">
      <dgm:prSet presAssocID="{13C47BCB-B044-4E3B-9613-830309FAC8BB}" presName="spVertical1" presStyleCnt="0"/>
      <dgm:spPr/>
    </dgm:pt>
    <dgm:pt modelId="{CA4B6307-D503-472A-90E0-F97410DCB0B0}" type="pres">
      <dgm:prSet presAssocID="{13C47BCB-B044-4E3B-9613-830309FAC8BB}" presName="parTx" presStyleLbl="revTx" presStyleIdx="0" presStyleCnt="3" custLinFactNeighborX="-9202">
        <dgm:presLayoutVars>
          <dgm:chMax val="0"/>
          <dgm:chPref val="0"/>
          <dgm:bulletEnabled val="1"/>
        </dgm:presLayoutVars>
      </dgm:prSet>
      <dgm:spPr/>
    </dgm:pt>
    <dgm:pt modelId="{18DCB8A9-38CF-4DA7-BFD5-0E93ACFFB446}" type="pres">
      <dgm:prSet presAssocID="{13C47BCB-B044-4E3B-9613-830309FAC8BB}" presName="spVertical2" presStyleCnt="0"/>
      <dgm:spPr/>
    </dgm:pt>
    <dgm:pt modelId="{D3F713A5-D86C-4458-8F1A-51547B7337F7}" type="pres">
      <dgm:prSet presAssocID="{13C47BCB-B044-4E3B-9613-830309FAC8BB}" presName="spVertical3" presStyleCnt="0"/>
      <dgm:spPr/>
    </dgm:pt>
    <dgm:pt modelId="{66457667-6E4A-4BBC-91C2-EF38B7CFD797}" type="pres">
      <dgm:prSet presAssocID="{EFA78C29-90BC-4840-8B0B-67BD1349C976}" presName="space" presStyleCnt="0"/>
      <dgm:spPr/>
    </dgm:pt>
    <dgm:pt modelId="{47BF259A-36D8-4CE5-B5D3-A2FC67B514E0}" type="pres">
      <dgm:prSet presAssocID="{30D0A709-A9E3-44D3-BA55-BE7551212E7E}" presName="linV" presStyleCnt="0"/>
      <dgm:spPr/>
    </dgm:pt>
    <dgm:pt modelId="{6C7FC03A-D912-41CD-968B-67A31A04E2DC}" type="pres">
      <dgm:prSet presAssocID="{30D0A709-A9E3-44D3-BA55-BE7551212E7E}" presName="spVertical1" presStyleCnt="0"/>
      <dgm:spPr/>
    </dgm:pt>
    <dgm:pt modelId="{F5AC5A5B-A460-4714-961C-E7057C4D1133}" type="pres">
      <dgm:prSet presAssocID="{30D0A709-A9E3-44D3-BA55-BE7551212E7E}" presName="parTx" presStyleLbl="revTx" presStyleIdx="1" presStyleCnt="3" custLinFactNeighborX="-9202">
        <dgm:presLayoutVars>
          <dgm:chMax val="0"/>
          <dgm:chPref val="0"/>
          <dgm:bulletEnabled val="1"/>
        </dgm:presLayoutVars>
      </dgm:prSet>
      <dgm:spPr/>
    </dgm:pt>
    <dgm:pt modelId="{2E8C1502-EA9A-4891-85DD-E3E4707DE259}" type="pres">
      <dgm:prSet presAssocID="{30D0A709-A9E3-44D3-BA55-BE7551212E7E}" presName="spVertical2" presStyleCnt="0"/>
      <dgm:spPr/>
    </dgm:pt>
    <dgm:pt modelId="{20E345C6-C417-4606-B0A7-0DD893AC4E4F}" type="pres">
      <dgm:prSet presAssocID="{30D0A709-A9E3-44D3-BA55-BE7551212E7E}" presName="spVertical3" presStyleCnt="0"/>
      <dgm:spPr/>
    </dgm:pt>
    <dgm:pt modelId="{DECAE736-7E4F-420F-A6F0-8ECEEAAD0189}" type="pres">
      <dgm:prSet presAssocID="{881BB626-BA1B-4FAA-B91C-BCF338C65929}" presName="space" presStyleCnt="0"/>
      <dgm:spPr/>
    </dgm:pt>
    <dgm:pt modelId="{86E304C4-1CE6-494B-84BB-342757ED76F1}" type="pres">
      <dgm:prSet presAssocID="{62B7C3B1-FF76-4956-A487-3FF5B4C02416}" presName="linV" presStyleCnt="0"/>
      <dgm:spPr/>
    </dgm:pt>
    <dgm:pt modelId="{240C808D-F21C-4EC6-B93A-CC89903F849B}" type="pres">
      <dgm:prSet presAssocID="{62B7C3B1-FF76-4956-A487-3FF5B4C02416}" presName="spVertical1" presStyleCnt="0"/>
      <dgm:spPr/>
    </dgm:pt>
    <dgm:pt modelId="{4E26280A-3BF0-42B3-9BF4-993B6EB887EA}" type="pres">
      <dgm:prSet presAssocID="{62B7C3B1-FF76-4956-A487-3FF5B4C02416}" presName="parTx" presStyleLbl="revTx" presStyleIdx="2" presStyleCnt="3" custLinFactNeighborX="-9202">
        <dgm:presLayoutVars>
          <dgm:chMax val="0"/>
          <dgm:chPref val="0"/>
          <dgm:bulletEnabled val="1"/>
        </dgm:presLayoutVars>
      </dgm:prSet>
      <dgm:spPr/>
    </dgm:pt>
    <dgm:pt modelId="{4EBE24E2-FF04-4D5D-845D-CC2F231B2F88}" type="pres">
      <dgm:prSet presAssocID="{62B7C3B1-FF76-4956-A487-3FF5B4C02416}" presName="spVertical2" presStyleCnt="0"/>
      <dgm:spPr/>
    </dgm:pt>
    <dgm:pt modelId="{B4F0B383-CDE4-4ACA-938B-9792C957DF99}" type="pres">
      <dgm:prSet presAssocID="{62B7C3B1-FF76-4956-A487-3FF5B4C02416}" presName="spVertical3" presStyleCnt="0"/>
      <dgm:spPr/>
    </dgm:pt>
    <dgm:pt modelId="{27734FDB-3A91-41E4-8EFA-5B241045A044}" type="pres">
      <dgm:prSet presAssocID="{58BF292C-2AF8-4C88-88B1-50625782C6BC}" presName="padding2" presStyleCnt="0"/>
      <dgm:spPr/>
    </dgm:pt>
    <dgm:pt modelId="{1D41EEF4-8A52-4036-8586-6E5556F32428}" type="pres">
      <dgm:prSet presAssocID="{58BF292C-2AF8-4C88-88B1-50625782C6BC}" presName="negArrow" presStyleCnt="0"/>
      <dgm:spPr/>
    </dgm:pt>
    <dgm:pt modelId="{0C5DD582-1BEF-4D1B-82CB-7F3FBA9B73C6}" type="pres">
      <dgm:prSet presAssocID="{58BF292C-2AF8-4C88-88B1-50625782C6BC}" presName="backgroundArrow" presStyleLbl="node1" presStyleIdx="0" presStyleCnt="1" custScaleY="271212"/>
      <dgm:spPr>
        <a:prstGeom prst="leftRightArrow">
          <a:avLst/>
        </a:prstGeom>
      </dgm:spPr>
    </dgm:pt>
  </dgm:ptLst>
  <dgm:cxnLst>
    <dgm:cxn modelId="{C5341E0D-D388-4181-94F5-6DB41B09F7C4}" type="presOf" srcId="{13C47BCB-B044-4E3B-9613-830309FAC8BB}" destId="{CA4B6307-D503-472A-90E0-F97410DCB0B0}" srcOrd="0" destOrd="0" presId="urn:microsoft.com/office/officeart/2005/8/layout/hProcess3"/>
    <dgm:cxn modelId="{9212DA6F-222A-4BC8-898E-656E1683B981}" type="presOf" srcId="{30D0A709-A9E3-44D3-BA55-BE7551212E7E}" destId="{F5AC5A5B-A460-4714-961C-E7057C4D1133}" srcOrd="0" destOrd="0" presId="urn:microsoft.com/office/officeart/2005/8/layout/hProcess3"/>
    <dgm:cxn modelId="{3F9CCE78-2F34-4EB1-B7DB-2681B26920CD}" srcId="{58BF292C-2AF8-4C88-88B1-50625782C6BC}" destId="{62B7C3B1-FF76-4956-A487-3FF5B4C02416}" srcOrd="2" destOrd="0" parTransId="{17583CF7-2A97-4DEE-AEC8-DD042442BEA8}" sibTransId="{390C10A5-9F83-48F9-9906-6C57915F1BAE}"/>
    <dgm:cxn modelId="{5F1AE47C-6AA9-4F70-AF12-F2B53F02102B}" srcId="{58BF292C-2AF8-4C88-88B1-50625782C6BC}" destId="{13C47BCB-B044-4E3B-9613-830309FAC8BB}" srcOrd="0" destOrd="0" parTransId="{6E9DD936-3B1C-4685-A2AB-B3BB1B028F49}" sibTransId="{EFA78C29-90BC-4840-8B0B-67BD1349C976}"/>
    <dgm:cxn modelId="{89F5AD98-72A9-4E49-BA1A-8DBDA9C2961B}" type="presOf" srcId="{62B7C3B1-FF76-4956-A487-3FF5B4C02416}" destId="{4E26280A-3BF0-42B3-9BF4-993B6EB887EA}" srcOrd="0" destOrd="0" presId="urn:microsoft.com/office/officeart/2005/8/layout/hProcess3"/>
    <dgm:cxn modelId="{884EFED1-5871-4E28-A92C-B90A2B483530}" srcId="{58BF292C-2AF8-4C88-88B1-50625782C6BC}" destId="{30D0A709-A9E3-44D3-BA55-BE7551212E7E}" srcOrd="1" destOrd="0" parTransId="{3153A174-3CA9-479B-9A6E-813237A2E709}" sibTransId="{881BB626-BA1B-4FAA-B91C-BCF338C65929}"/>
    <dgm:cxn modelId="{DCE7B1D2-4837-4412-917F-0072617A8BE2}" type="presOf" srcId="{58BF292C-2AF8-4C88-88B1-50625782C6BC}" destId="{4658EEAE-63B9-4A14-830F-7DCB70BB9047}" srcOrd="0" destOrd="0" presId="urn:microsoft.com/office/officeart/2005/8/layout/hProcess3"/>
    <dgm:cxn modelId="{60429A13-3734-4DED-BBDA-91925C3A6E64}" type="presParOf" srcId="{4658EEAE-63B9-4A14-830F-7DCB70BB9047}" destId="{98D177F3-6CB5-4AEC-B414-39BDDF3D1EC0}" srcOrd="0" destOrd="0" presId="urn:microsoft.com/office/officeart/2005/8/layout/hProcess3"/>
    <dgm:cxn modelId="{1DFA24D7-0E8E-40BE-A685-DE48CDFD89F5}" type="presParOf" srcId="{4658EEAE-63B9-4A14-830F-7DCB70BB9047}" destId="{F8B2869E-CDD8-4C61-86E3-2C9862F0D6CE}" srcOrd="1" destOrd="0" presId="urn:microsoft.com/office/officeart/2005/8/layout/hProcess3"/>
    <dgm:cxn modelId="{07755CCF-F77C-4DDE-B2AF-37A929229440}" type="presParOf" srcId="{F8B2869E-CDD8-4C61-86E3-2C9862F0D6CE}" destId="{F4E001A2-0723-4969-AE45-82C5AFC0EF20}" srcOrd="0" destOrd="0" presId="urn:microsoft.com/office/officeart/2005/8/layout/hProcess3"/>
    <dgm:cxn modelId="{F6C2A487-1C6C-4443-ACE8-CF646F6BA698}" type="presParOf" srcId="{F8B2869E-CDD8-4C61-86E3-2C9862F0D6CE}" destId="{7EC97AEB-B743-4B89-94AD-D4BD4BF50AD7}" srcOrd="1" destOrd="0" presId="urn:microsoft.com/office/officeart/2005/8/layout/hProcess3"/>
    <dgm:cxn modelId="{9D8B74C3-850A-4081-BC95-DBADD84D43B9}" type="presParOf" srcId="{7EC97AEB-B743-4B89-94AD-D4BD4BF50AD7}" destId="{BDF3E39C-75A1-4D92-90D6-F5F94ACFB04D}" srcOrd="0" destOrd="0" presId="urn:microsoft.com/office/officeart/2005/8/layout/hProcess3"/>
    <dgm:cxn modelId="{FA28C02C-910B-4B48-92EA-6899DB12CBD1}" type="presParOf" srcId="{7EC97AEB-B743-4B89-94AD-D4BD4BF50AD7}" destId="{CA4B6307-D503-472A-90E0-F97410DCB0B0}" srcOrd="1" destOrd="0" presId="urn:microsoft.com/office/officeart/2005/8/layout/hProcess3"/>
    <dgm:cxn modelId="{EC42E244-6E19-41A5-B925-7561F9211A08}" type="presParOf" srcId="{7EC97AEB-B743-4B89-94AD-D4BD4BF50AD7}" destId="{18DCB8A9-38CF-4DA7-BFD5-0E93ACFFB446}" srcOrd="2" destOrd="0" presId="urn:microsoft.com/office/officeart/2005/8/layout/hProcess3"/>
    <dgm:cxn modelId="{32BE96F4-3F9D-439B-8653-BEE8A1F962CB}" type="presParOf" srcId="{7EC97AEB-B743-4B89-94AD-D4BD4BF50AD7}" destId="{D3F713A5-D86C-4458-8F1A-51547B7337F7}" srcOrd="3" destOrd="0" presId="urn:microsoft.com/office/officeart/2005/8/layout/hProcess3"/>
    <dgm:cxn modelId="{805705B0-6349-432C-84CE-D700CEE93A64}" type="presParOf" srcId="{F8B2869E-CDD8-4C61-86E3-2C9862F0D6CE}" destId="{66457667-6E4A-4BBC-91C2-EF38B7CFD797}" srcOrd="2" destOrd="0" presId="urn:microsoft.com/office/officeart/2005/8/layout/hProcess3"/>
    <dgm:cxn modelId="{8903CB79-7845-4F8D-B0CC-527DAEF6049B}" type="presParOf" srcId="{F8B2869E-CDD8-4C61-86E3-2C9862F0D6CE}" destId="{47BF259A-36D8-4CE5-B5D3-A2FC67B514E0}" srcOrd="3" destOrd="0" presId="urn:microsoft.com/office/officeart/2005/8/layout/hProcess3"/>
    <dgm:cxn modelId="{4D53DDDF-ACB7-41C9-A8E2-564ECA67EEEC}" type="presParOf" srcId="{47BF259A-36D8-4CE5-B5D3-A2FC67B514E0}" destId="{6C7FC03A-D912-41CD-968B-67A31A04E2DC}" srcOrd="0" destOrd="0" presId="urn:microsoft.com/office/officeart/2005/8/layout/hProcess3"/>
    <dgm:cxn modelId="{1646BEDD-6467-415C-BC2A-5FCBCB074CE1}" type="presParOf" srcId="{47BF259A-36D8-4CE5-B5D3-A2FC67B514E0}" destId="{F5AC5A5B-A460-4714-961C-E7057C4D1133}" srcOrd="1" destOrd="0" presId="urn:microsoft.com/office/officeart/2005/8/layout/hProcess3"/>
    <dgm:cxn modelId="{F202893F-C64F-4D23-B79F-E7CF78B609E9}" type="presParOf" srcId="{47BF259A-36D8-4CE5-B5D3-A2FC67B514E0}" destId="{2E8C1502-EA9A-4891-85DD-E3E4707DE259}" srcOrd="2" destOrd="0" presId="urn:microsoft.com/office/officeart/2005/8/layout/hProcess3"/>
    <dgm:cxn modelId="{9F272555-6DDA-4B28-9217-EF92647E3D50}" type="presParOf" srcId="{47BF259A-36D8-4CE5-B5D3-A2FC67B514E0}" destId="{20E345C6-C417-4606-B0A7-0DD893AC4E4F}" srcOrd="3" destOrd="0" presId="urn:microsoft.com/office/officeart/2005/8/layout/hProcess3"/>
    <dgm:cxn modelId="{AE0AC7C4-0F4D-4A09-9444-2E635A31CFDD}" type="presParOf" srcId="{F8B2869E-CDD8-4C61-86E3-2C9862F0D6CE}" destId="{DECAE736-7E4F-420F-A6F0-8ECEEAAD0189}" srcOrd="4" destOrd="0" presId="urn:microsoft.com/office/officeart/2005/8/layout/hProcess3"/>
    <dgm:cxn modelId="{2E273EC1-41F5-4548-98EF-659D799069C6}" type="presParOf" srcId="{F8B2869E-CDD8-4C61-86E3-2C9862F0D6CE}" destId="{86E304C4-1CE6-494B-84BB-342757ED76F1}" srcOrd="5" destOrd="0" presId="urn:microsoft.com/office/officeart/2005/8/layout/hProcess3"/>
    <dgm:cxn modelId="{375C33A7-E1E0-444E-9927-B47031E89D52}" type="presParOf" srcId="{86E304C4-1CE6-494B-84BB-342757ED76F1}" destId="{240C808D-F21C-4EC6-B93A-CC89903F849B}" srcOrd="0" destOrd="0" presId="urn:microsoft.com/office/officeart/2005/8/layout/hProcess3"/>
    <dgm:cxn modelId="{A4CDEEDC-689C-4F7A-B868-7C9DBA4B6D7A}" type="presParOf" srcId="{86E304C4-1CE6-494B-84BB-342757ED76F1}" destId="{4E26280A-3BF0-42B3-9BF4-993B6EB887EA}" srcOrd="1" destOrd="0" presId="urn:microsoft.com/office/officeart/2005/8/layout/hProcess3"/>
    <dgm:cxn modelId="{67232644-935F-4719-8648-111A4A519493}" type="presParOf" srcId="{86E304C4-1CE6-494B-84BB-342757ED76F1}" destId="{4EBE24E2-FF04-4D5D-845D-CC2F231B2F88}" srcOrd="2" destOrd="0" presId="urn:microsoft.com/office/officeart/2005/8/layout/hProcess3"/>
    <dgm:cxn modelId="{D3005E66-DA06-47CA-B5F9-7D2CB07A1217}" type="presParOf" srcId="{86E304C4-1CE6-494B-84BB-342757ED76F1}" destId="{B4F0B383-CDE4-4ACA-938B-9792C957DF99}" srcOrd="3" destOrd="0" presId="urn:microsoft.com/office/officeart/2005/8/layout/hProcess3"/>
    <dgm:cxn modelId="{50EC022B-3A04-4074-8D71-AC063968EB74}" type="presParOf" srcId="{F8B2869E-CDD8-4C61-86E3-2C9862F0D6CE}" destId="{27734FDB-3A91-41E4-8EFA-5B241045A044}" srcOrd="6" destOrd="0" presId="urn:microsoft.com/office/officeart/2005/8/layout/hProcess3"/>
    <dgm:cxn modelId="{F1FBEE84-4075-49D9-99AE-B1A78CD84ED8}" type="presParOf" srcId="{F8B2869E-CDD8-4C61-86E3-2C9862F0D6CE}" destId="{1D41EEF4-8A52-4036-8586-6E5556F32428}" srcOrd="7" destOrd="0" presId="urn:microsoft.com/office/officeart/2005/8/layout/hProcess3"/>
    <dgm:cxn modelId="{9AE22672-7361-4084-8076-2959EAC4A7AD}" type="presParOf" srcId="{F8B2869E-CDD8-4C61-86E3-2C9862F0D6CE}" destId="{0C5DD582-1BEF-4D1B-82CB-7F3FBA9B73C6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202BE2-F869-4862-B17E-A9283574CBE9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1867E415-E630-4E6A-ABEE-252FAA9F4073}">
      <dgm:prSet phldrT="[文本]" custT="1"/>
      <dgm:spPr/>
      <dgm:t>
        <a:bodyPr/>
        <a:lstStyle/>
        <a:p>
          <a:r>
            <a:rPr lang="zh-CN" altLang="en-US" sz="1800" b="1" dirty="0"/>
            <a:t>商业主体</a:t>
          </a:r>
        </a:p>
      </dgm:t>
    </dgm:pt>
    <dgm:pt modelId="{02EDA76E-EE99-45CC-85FC-A439EBD9A9C5}" cxnId="{2C5C368B-18A7-41EC-A99A-3C5AF4A140FE}" type="parTrans">
      <dgm:prSet/>
      <dgm:spPr/>
      <dgm:t>
        <a:bodyPr/>
        <a:lstStyle/>
        <a:p>
          <a:endParaRPr lang="zh-CN" altLang="en-US"/>
        </a:p>
      </dgm:t>
    </dgm:pt>
    <dgm:pt modelId="{A3407C97-B160-4738-8630-BCE487C4FE34}" cxnId="{2C5C368B-18A7-41EC-A99A-3C5AF4A140FE}" type="sibTrans">
      <dgm:prSet/>
      <dgm:spPr/>
      <dgm:t>
        <a:bodyPr/>
        <a:lstStyle/>
        <a:p>
          <a:endParaRPr lang="zh-CN" altLang="en-US"/>
        </a:p>
      </dgm:t>
    </dgm:pt>
    <dgm:pt modelId="{5242914E-5F9B-411D-9293-EAFC7153AEE5}">
      <dgm:prSet phldrT="[文本]"/>
      <dgm:spPr/>
      <dgm:t>
        <a:bodyPr/>
        <a:lstStyle/>
        <a:p>
          <a:r>
            <a:rPr lang="zh-CN" altLang="en-US" dirty="0"/>
            <a:t>买家</a:t>
          </a:r>
        </a:p>
      </dgm:t>
    </dgm:pt>
    <dgm:pt modelId="{D0F1F814-3638-4854-BC2B-28E44D870409}" cxnId="{BAFFCB2B-9E69-4390-8EB0-E5B375D0F36D}" type="parTrans">
      <dgm:prSet/>
      <dgm:spPr/>
      <dgm:t>
        <a:bodyPr/>
        <a:lstStyle/>
        <a:p>
          <a:endParaRPr lang="zh-CN" altLang="en-US"/>
        </a:p>
      </dgm:t>
    </dgm:pt>
    <dgm:pt modelId="{96424BCE-A97B-43D6-863E-B0C92295175A}" cxnId="{BAFFCB2B-9E69-4390-8EB0-E5B375D0F36D}" type="sibTrans">
      <dgm:prSet/>
      <dgm:spPr/>
      <dgm:t>
        <a:bodyPr/>
        <a:lstStyle/>
        <a:p>
          <a:endParaRPr lang="zh-CN" altLang="en-US"/>
        </a:p>
      </dgm:t>
    </dgm:pt>
    <dgm:pt modelId="{0482C37C-4E26-4E28-8D37-880C6C31935C}">
      <dgm:prSet phldrT="[文本]"/>
      <dgm:spPr/>
      <dgm:t>
        <a:bodyPr/>
        <a:lstStyle/>
        <a:p>
          <a:r>
            <a:rPr lang="zh-CN" altLang="en-US" dirty="0"/>
            <a:t>卖家</a:t>
          </a:r>
        </a:p>
      </dgm:t>
    </dgm:pt>
    <dgm:pt modelId="{EEFBE7D1-7C91-4521-BBE5-8746B50CA40F}" cxnId="{360536DA-9FC7-464F-A62E-D6963F5012F5}" type="parTrans">
      <dgm:prSet/>
      <dgm:spPr/>
      <dgm:t>
        <a:bodyPr/>
        <a:lstStyle/>
        <a:p>
          <a:endParaRPr lang="zh-CN" altLang="en-US"/>
        </a:p>
      </dgm:t>
    </dgm:pt>
    <dgm:pt modelId="{1B12C52E-D688-43C3-96F1-2BFCE7A2A8D9}" cxnId="{360536DA-9FC7-464F-A62E-D6963F5012F5}" type="sibTrans">
      <dgm:prSet/>
      <dgm:spPr/>
      <dgm:t>
        <a:bodyPr/>
        <a:lstStyle/>
        <a:p>
          <a:endParaRPr lang="zh-CN" altLang="en-US"/>
        </a:p>
      </dgm:t>
    </dgm:pt>
    <dgm:pt modelId="{0335D7AC-CBB5-4B5E-8E58-525216B36162}">
      <dgm:prSet phldrT="[文本]" custT="1"/>
      <dgm:spPr/>
      <dgm:t>
        <a:bodyPr/>
        <a:lstStyle/>
        <a:p>
          <a:r>
            <a:rPr lang="zh-CN" altLang="en-US" sz="1800" b="1" dirty="0"/>
            <a:t>商机链接</a:t>
          </a:r>
        </a:p>
      </dgm:t>
    </dgm:pt>
    <dgm:pt modelId="{B312597B-2C92-46B0-B511-6D7E7599F862}" cxnId="{B36473B0-57ED-45BC-B001-3C5E5495955C}" type="parTrans">
      <dgm:prSet/>
      <dgm:spPr/>
      <dgm:t>
        <a:bodyPr/>
        <a:lstStyle/>
        <a:p>
          <a:endParaRPr lang="zh-CN" altLang="en-US"/>
        </a:p>
      </dgm:t>
    </dgm:pt>
    <dgm:pt modelId="{17DE69D3-7D66-4F76-9DEE-21907E5377EA}" cxnId="{B36473B0-57ED-45BC-B001-3C5E5495955C}" type="sibTrans">
      <dgm:prSet/>
      <dgm:spPr/>
      <dgm:t>
        <a:bodyPr/>
        <a:lstStyle/>
        <a:p>
          <a:endParaRPr lang="zh-CN" altLang="en-US"/>
        </a:p>
      </dgm:t>
    </dgm:pt>
    <dgm:pt modelId="{87BDDA1B-9AF2-428F-880A-0BCF6C56BECE}">
      <dgm:prSet phldrT="[文本]"/>
      <dgm:spPr/>
      <dgm:t>
        <a:bodyPr/>
        <a:lstStyle/>
        <a:p>
          <a:r>
            <a:rPr lang="zh-CN" altLang="en-US" dirty="0"/>
            <a:t>寻源</a:t>
          </a:r>
        </a:p>
      </dgm:t>
    </dgm:pt>
    <dgm:pt modelId="{A1007F6D-D54D-4653-BBE7-A9A1C21DD894}" cxnId="{1CAB2D83-923B-4EA0-909B-AF2D68CD652D}" type="parTrans">
      <dgm:prSet/>
      <dgm:spPr/>
      <dgm:t>
        <a:bodyPr/>
        <a:lstStyle/>
        <a:p>
          <a:endParaRPr lang="zh-CN" altLang="en-US"/>
        </a:p>
      </dgm:t>
    </dgm:pt>
    <dgm:pt modelId="{610F7F34-9239-4725-96E5-C5BC71953B32}" cxnId="{1CAB2D83-923B-4EA0-909B-AF2D68CD652D}" type="sibTrans">
      <dgm:prSet/>
      <dgm:spPr/>
      <dgm:t>
        <a:bodyPr/>
        <a:lstStyle/>
        <a:p>
          <a:endParaRPr lang="zh-CN" altLang="en-US"/>
        </a:p>
      </dgm:t>
    </dgm:pt>
    <dgm:pt modelId="{C89DFE28-3C91-4019-A764-CC38E1E1D63E}">
      <dgm:prSet phldrT="[文本]"/>
      <dgm:spPr/>
      <dgm:t>
        <a:bodyPr/>
        <a:lstStyle/>
        <a:p>
          <a:r>
            <a:rPr lang="zh-CN" altLang="en-US" dirty="0"/>
            <a:t>推荐</a:t>
          </a:r>
        </a:p>
      </dgm:t>
    </dgm:pt>
    <dgm:pt modelId="{740FDEC8-20A4-456C-8C53-8F62FC769692}" cxnId="{06089C93-7A83-463D-BD13-93C50F45B374}" type="parTrans">
      <dgm:prSet/>
      <dgm:spPr/>
      <dgm:t>
        <a:bodyPr/>
        <a:lstStyle/>
        <a:p>
          <a:endParaRPr lang="zh-CN" altLang="en-US"/>
        </a:p>
      </dgm:t>
    </dgm:pt>
    <dgm:pt modelId="{131121F4-5F24-4F1D-A0B9-8E991243E4F5}" cxnId="{06089C93-7A83-463D-BD13-93C50F45B374}" type="sibTrans">
      <dgm:prSet/>
      <dgm:spPr/>
      <dgm:t>
        <a:bodyPr/>
        <a:lstStyle/>
        <a:p>
          <a:endParaRPr lang="zh-CN" altLang="en-US"/>
        </a:p>
      </dgm:t>
    </dgm:pt>
    <dgm:pt modelId="{ECF2D434-C911-41D5-B351-C3EBD78F06F7}">
      <dgm:prSet phldrT="[文本]" custT="1"/>
      <dgm:spPr/>
      <dgm:t>
        <a:bodyPr/>
        <a:lstStyle/>
        <a:p>
          <a:r>
            <a:rPr lang="zh-CN" altLang="en-US" sz="1800" b="1" dirty="0"/>
            <a:t>交易撮合</a:t>
          </a:r>
        </a:p>
      </dgm:t>
    </dgm:pt>
    <dgm:pt modelId="{704B8D50-4827-4DFE-BD7A-163A31E60F93}" cxnId="{7402EAF3-E189-421C-8377-2A8E7944CBBA}" type="parTrans">
      <dgm:prSet/>
      <dgm:spPr/>
      <dgm:t>
        <a:bodyPr/>
        <a:lstStyle/>
        <a:p>
          <a:endParaRPr lang="zh-CN" altLang="en-US"/>
        </a:p>
      </dgm:t>
    </dgm:pt>
    <dgm:pt modelId="{58298771-4AD1-476D-A90A-BC6B88318FDE}" cxnId="{7402EAF3-E189-421C-8377-2A8E7944CBBA}" type="sibTrans">
      <dgm:prSet/>
      <dgm:spPr/>
      <dgm:t>
        <a:bodyPr/>
        <a:lstStyle/>
        <a:p>
          <a:endParaRPr lang="zh-CN" altLang="en-US"/>
        </a:p>
      </dgm:t>
    </dgm:pt>
    <dgm:pt modelId="{1E7DAD20-2BBB-4272-9F21-8F21226C72A0}">
      <dgm:prSet phldrT="[文本]"/>
      <dgm:spPr/>
      <dgm:t>
        <a:bodyPr/>
        <a:lstStyle/>
        <a:p>
          <a:r>
            <a:rPr lang="zh-CN" altLang="en-US" dirty="0"/>
            <a:t>流转</a:t>
          </a:r>
        </a:p>
      </dgm:t>
    </dgm:pt>
    <dgm:pt modelId="{4A59CAEF-C6FC-4244-BBCF-3DE0C28927F1}" cxnId="{2EC05ADE-AF25-4255-B403-385E79BF29A6}" type="parTrans">
      <dgm:prSet/>
      <dgm:spPr/>
      <dgm:t>
        <a:bodyPr/>
        <a:lstStyle/>
        <a:p>
          <a:endParaRPr lang="zh-CN" altLang="en-US"/>
        </a:p>
      </dgm:t>
    </dgm:pt>
    <dgm:pt modelId="{B296AD1A-4597-42DB-A953-BDE281F2CC3D}" cxnId="{2EC05ADE-AF25-4255-B403-385E79BF29A6}" type="sibTrans">
      <dgm:prSet/>
      <dgm:spPr/>
      <dgm:t>
        <a:bodyPr/>
        <a:lstStyle/>
        <a:p>
          <a:endParaRPr lang="zh-CN" altLang="en-US"/>
        </a:p>
      </dgm:t>
    </dgm:pt>
    <dgm:pt modelId="{ADF6FA54-8833-46C8-A973-3772B7AAA92D}">
      <dgm:prSet phldrT="[文本]"/>
      <dgm:spPr/>
      <dgm:t>
        <a:bodyPr/>
        <a:lstStyle/>
        <a:p>
          <a:r>
            <a:rPr lang="zh-CN" altLang="en-US" dirty="0"/>
            <a:t>确权</a:t>
          </a:r>
        </a:p>
      </dgm:t>
    </dgm:pt>
    <dgm:pt modelId="{4C88468B-F7B6-4D35-B00B-C10A8964322F}" cxnId="{4401C68F-FE08-4DF5-996B-573AA189136F}" type="parTrans">
      <dgm:prSet/>
      <dgm:spPr/>
      <dgm:t>
        <a:bodyPr/>
        <a:lstStyle/>
        <a:p>
          <a:endParaRPr lang="zh-CN" altLang="en-US"/>
        </a:p>
      </dgm:t>
    </dgm:pt>
    <dgm:pt modelId="{1911CB21-8F7B-4E3E-A460-227C415CA97A}" cxnId="{4401C68F-FE08-4DF5-996B-573AA189136F}" type="sibTrans">
      <dgm:prSet/>
      <dgm:spPr/>
      <dgm:t>
        <a:bodyPr/>
        <a:lstStyle/>
        <a:p>
          <a:endParaRPr lang="zh-CN" altLang="en-US"/>
        </a:p>
      </dgm:t>
    </dgm:pt>
    <dgm:pt modelId="{8D4A0A57-94A5-411A-87B1-45E8231836A9}">
      <dgm:prSet phldrT="[文本]" custT="1"/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engXian"/>
              <a:ea typeface="DengXian" panose="02010600030101010101" pitchFamily="2" charset="-122"/>
              <a:cs typeface="+mn-cs"/>
            </a:rPr>
            <a:t>采购</a:t>
          </a:r>
        </a:p>
      </dgm:t>
    </dgm:pt>
    <dgm:pt modelId="{00B58B65-AC2F-4925-B4D2-74D5355EEA46}" cxnId="{97B11065-7EBD-42F9-8E91-BFD592CA97C5}" type="parTrans">
      <dgm:prSet/>
      <dgm:spPr/>
      <dgm:t>
        <a:bodyPr/>
        <a:lstStyle/>
        <a:p>
          <a:endParaRPr lang="zh-CN" altLang="en-US"/>
        </a:p>
      </dgm:t>
    </dgm:pt>
    <dgm:pt modelId="{12854B40-9398-4564-8F87-EEF5C5763756}" cxnId="{97B11065-7EBD-42F9-8E91-BFD592CA97C5}" type="sibTrans">
      <dgm:prSet/>
      <dgm:spPr/>
      <dgm:t>
        <a:bodyPr/>
        <a:lstStyle/>
        <a:p>
          <a:endParaRPr lang="zh-CN" altLang="en-US"/>
        </a:p>
      </dgm:t>
    </dgm:pt>
    <dgm:pt modelId="{7AC9687F-A9F9-444E-A8D5-7608966F5483}">
      <dgm:prSet phldrT="[文本]" custT="1"/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engXian"/>
              <a:ea typeface="DengXian" panose="02010600030101010101" pitchFamily="2" charset="-122"/>
              <a:cs typeface="+mn-cs"/>
            </a:rPr>
            <a:t>销售</a:t>
          </a:r>
        </a:p>
      </dgm:t>
    </dgm:pt>
    <dgm:pt modelId="{94F91155-FD6C-4AB5-925B-108C612D219B}" cxnId="{C9CDE20C-9F09-4385-A974-E70F748329C9}" type="parTrans">
      <dgm:prSet/>
      <dgm:spPr/>
      <dgm:t>
        <a:bodyPr/>
        <a:lstStyle/>
        <a:p>
          <a:endParaRPr lang="zh-CN" altLang="en-US"/>
        </a:p>
      </dgm:t>
    </dgm:pt>
    <dgm:pt modelId="{D92313B0-5F9D-429A-8072-FAE49CAAA3BA}" cxnId="{C9CDE20C-9F09-4385-A974-E70F748329C9}" type="sibTrans">
      <dgm:prSet/>
      <dgm:spPr/>
      <dgm:t>
        <a:bodyPr/>
        <a:lstStyle/>
        <a:p>
          <a:endParaRPr lang="zh-CN" altLang="en-US"/>
        </a:p>
      </dgm:t>
    </dgm:pt>
    <dgm:pt modelId="{36A93F12-DD15-4576-B82D-A2F7107B8D75}">
      <dgm:prSet phldrT="[文本]" custT="1"/>
      <dgm:spPr/>
      <dgm:t>
        <a:bodyPr/>
        <a:lstStyle/>
        <a:p>
          <a:r>
            <a:rPr lang="zh-CN" altLang="en-US" sz="1800" b="1"/>
            <a:t>资产</a:t>
          </a:r>
          <a:r>
            <a:rPr lang="zh-CN" altLang="en-US" sz="1800" b="1" dirty="0"/>
            <a:t>转移</a:t>
          </a:r>
        </a:p>
      </dgm:t>
    </dgm:pt>
    <dgm:pt modelId="{E5C75D65-82BD-48EA-81E1-F663B0BBA5C7}" cxnId="{DB45595A-2DD7-4566-AAA6-B6F620FCF08C}" type="parTrans">
      <dgm:prSet/>
      <dgm:spPr/>
      <dgm:t>
        <a:bodyPr/>
        <a:lstStyle/>
        <a:p>
          <a:endParaRPr lang="zh-CN" altLang="en-US"/>
        </a:p>
      </dgm:t>
    </dgm:pt>
    <dgm:pt modelId="{CAC8107B-C4F7-409D-B331-C4D7575F5803}" cxnId="{DB45595A-2DD7-4566-AAA6-B6F620FCF08C}" type="sibTrans">
      <dgm:prSet/>
      <dgm:spPr/>
      <dgm:t>
        <a:bodyPr/>
        <a:lstStyle/>
        <a:p>
          <a:endParaRPr lang="zh-CN" altLang="en-US"/>
        </a:p>
      </dgm:t>
    </dgm:pt>
    <dgm:pt modelId="{FE1861F3-FF7F-43CB-8578-89AD08042B78}" type="pres">
      <dgm:prSet presAssocID="{6A202BE2-F869-4862-B17E-A9283574CBE9}" presName="Name0" presStyleCnt="0">
        <dgm:presLayoutVars>
          <dgm:dir/>
          <dgm:animLvl val="lvl"/>
          <dgm:resizeHandles val="exact"/>
        </dgm:presLayoutVars>
      </dgm:prSet>
      <dgm:spPr/>
    </dgm:pt>
    <dgm:pt modelId="{CCA9163F-BEE7-4CB3-BD33-AE86C2BC5BAF}" type="pres">
      <dgm:prSet presAssocID="{36A93F12-DD15-4576-B82D-A2F7107B8D75}" presName="boxAndChildren" presStyleCnt="0"/>
      <dgm:spPr/>
    </dgm:pt>
    <dgm:pt modelId="{9B689D95-5A58-4185-B236-8999C2A3D6C0}" type="pres">
      <dgm:prSet presAssocID="{36A93F12-DD15-4576-B82D-A2F7107B8D75}" presName="parentTextBox" presStyleLbl="node1" presStyleIdx="0" presStyleCnt="4"/>
      <dgm:spPr/>
    </dgm:pt>
    <dgm:pt modelId="{EE6070E3-CB18-4793-93FB-2C8F919ED23F}" type="pres">
      <dgm:prSet presAssocID="{36A93F12-DD15-4576-B82D-A2F7107B8D75}" presName="entireBox" presStyleLbl="node1" presStyleIdx="0" presStyleCnt="4"/>
      <dgm:spPr/>
    </dgm:pt>
    <dgm:pt modelId="{7884C118-FCE2-4181-8047-F56B30B8E7BE}" type="pres">
      <dgm:prSet presAssocID="{36A93F12-DD15-4576-B82D-A2F7107B8D75}" presName="descendantBox" presStyleCnt="0"/>
      <dgm:spPr/>
    </dgm:pt>
    <dgm:pt modelId="{1E57163C-434F-454E-B4B5-7F1249A88662}" type="pres">
      <dgm:prSet presAssocID="{1E7DAD20-2BBB-4272-9F21-8F21226C72A0}" presName="childTextBox" presStyleLbl="fgAccFollowNode1" presStyleIdx="0" presStyleCnt="8">
        <dgm:presLayoutVars>
          <dgm:bulletEnabled val="1"/>
        </dgm:presLayoutVars>
      </dgm:prSet>
      <dgm:spPr/>
    </dgm:pt>
    <dgm:pt modelId="{26BD64A1-30E4-4E78-841C-FE14C2504318}" type="pres">
      <dgm:prSet presAssocID="{ADF6FA54-8833-46C8-A973-3772B7AAA92D}" presName="childTextBox" presStyleLbl="fgAccFollowNode1" presStyleIdx="1" presStyleCnt="8">
        <dgm:presLayoutVars>
          <dgm:bulletEnabled val="1"/>
        </dgm:presLayoutVars>
      </dgm:prSet>
      <dgm:spPr/>
    </dgm:pt>
    <dgm:pt modelId="{17EDA7A0-6AD4-4D20-99F7-E70700F65124}" type="pres">
      <dgm:prSet presAssocID="{58298771-4AD1-476D-A90A-BC6B88318FDE}" presName="sp" presStyleCnt="0"/>
      <dgm:spPr/>
    </dgm:pt>
    <dgm:pt modelId="{6F121B10-2FF4-480A-9939-5D829E2151C7}" type="pres">
      <dgm:prSet presAssocID="{ECF2D434-C911-41D5-B351-C3EBD78F06F7}" presName="arrowAndChildren" presStyleCnt="0"/>
      <dgm:spPr/>
    </dgm:pt>
    <dgm:pt modelId="{3490A9EC-1CCD-4B37-BDF4-E49D5AF55676}" type="pres">
      <dgm:prSet presAssocID="{ECF2D434-C911-41D5-B351-C3EBD78F06F7}" presName="parentTextArrow" presStyleLbl="node1" presStyleIdx="0" presStyleCnt="4"/>
      <dgm:spPr/>
    </dgm:pt>
    <dgm:pt modelId="{0FBCAF09-C749-4D0D-813F-92A616206715}" type="pres">
      <dgm:prSet presAssocID="{ECF2D434-C911-41D5-B351-C3EBD78F06F7}" presName="arrow" presStyleLbl="node1" presStyleIdx="1" presStyleCnt="4"/>
      <dgm:spPr/>
    </dgm:pt>
    <dgm:pt modelId="{2E9DE9E0-E0DD-4436-832F-4252D54037BD}" type="pres">
      <dgm:prSet presAssocID="{ECF2D434-C911-41D5-B351-C3EBD78F06F7}" presName="descendantArrow" presStyleCnt="0"/>
      <dgm:spPr/>
    </dgm:pt>
    <dgm:pt modelId="{E01A0265-5FCA-4710-A1A4-3D73DBEA6F5E}" type="pres">
      <dgm:prSet presAssocID="{8D4A0A57-94A5-411A-87B1-45E8231836A9}" presName="childTextArrow" presStyleLbl="fgAccFollowNode1" presStyleIdx="2" presStyleCnt="8">
        <dgm:presLayoutVars>
          <dgm:bulletEnabled val="1"/>
        </dgm:presLayoutVars>
      </dgm:prSet>
      <dgm:spPr/>
    </dgm:pt>
    <dgm:pt modelId="{D9F1CD00-4163-4F2F-A30E-5BC1E7E1A93F}" type="pres">
      <dgm:prSet presAssocID="{7AC9687F-A9F9-444E-A8D5-7608966F5483}" presName="childTextArrow" presStyleLbl="fgAccFollowNode1" presStyleIdx="3" presStyleCnt="8">
        <dgm:presLayoutVars>
          <dgm:bulletEnabled val="1"/>
        </dgm:presLayoutVars>
      </dgm:prSet>
      <dgm:spPr/>
    </dgm:pt>
    <dgm:pt modelId="{0ABF48E2-39F3-46FE-802B-4E39E09D48AC}" type="pres">
      <dgm:prSet presAssocID="{17DE69D3-7D66-4F76-9DEE-21907E5377EA}" presName="sp" presStyleCnt="0"/>
      <dgm:spPr/>
    </dgm:pt>
    <dgm:pt modelId="{5724709C-2976-48C0-80DE-4FB0375FFB6A}" type="pres">
      <dgm:prSet presAssocID="{0335D7AC-CBB5-4B5E-8E58-525216B36162}" presName="arrowAndChildren" presStyleCnt="0"/>
      <dgm:spPr/>
    </dgm:pt>
    <dgm:pt modelId="{6C95C46F-1E31-4B9F-8A51-BD43A72A0BEB}" type="pres">
      <dgm:prSet presAssocID="{0335D7AC-CBB5-4B5E-8E58-525216B36162}" presName="parentTextArrow" presStyleLbl="node1" presStyleIdx="1" presStyleCnt="4"/>
      <dgm:spPr/>
    </dgm:pt>
    <dgm:pt modelId="{C57156F4-FB85-4356-AD75-B68C4D16AA66}" type="pres">
      <dgm:prSet presAssocID="{0335D7AC-CBB5-4B5E-8E58-525216B36162}" presName="arrow" presStyleLbl="node1" presStyleIdx="2" presStyleCnt="4"/>
      <dgm:spPr/>
    </dgm:pt>
    <dgm:pt modelId="{13D9CE4B-B33B-4581-AF30-4C17B222C92A}" type="pres">
      <dgm:prSet presAssocID="{0335D7AC-CBB5-4B5E-8E58-525216B36162}" presName="descendantArrow" presStyleCnt="0"/>
      <dgm:spPr/>
    </dgm:pt>
    <dgm:pt modelId="{38CF3ACE-ADD9-48B0-8EBB-F2C0653B29A4}" type="pres">
      <dgm:prSet presAssocID="{87BDDA1B-9AF2-428F-880A-0BCF6C56BECE}" presName="childTextArrow" presStyleLbl="fgAccFollowNode1" presStyleIdx="4" presStyleCnt="8">
        <dgm:presLayoutVars>
          <dgm:bulletEnabled val="1"/>
        </dgm:presLayoutVars>
      </dgm:prSet>
      <dgm:spPr/>
    </dgm:pt>
    <dgm:pt modelId="{75A86649-DF97-4E4C-ADAE-149DAF455B50}" type="pres">
      <dgm:prSet presAssocID="{C89DFE28-3C91-4019-A764-CC38E1E1D63E}" presName="childTextArrow" presStyleLbl="fgAccFollowNode1" presStyleIdx="5" presStyleCnt="8">
        <dgm:presLayoutVars>
          <dgm:bulletEnabled val="1"/>
        </dgm:presLayoutVars>
      </dgm:prSet>
      <dgm:spPr/>
    </dgm:pt>
    <dgm:pt modelId="{DAC80B81-BF91-4F9C-A75D-6D3D2305DCF9}" type="pres">
      <dgm:prSet presAssocID="{A3407C97-B160-4738-8630-BCE487C4FE34}" presName="sp" presStyleCnt="0"/>
      <dgm:spPr/>
    </dgm:pt>
    <dgm:pt modelId="{990F59E8-0BC5-4DB8-AC07-C01C78022D00}" type="pres">
      <dgm:prSet presAssocID="{1867E415-E630-4E6A-ABEE-252FAA9F4073}" presName="arrowAndChildren" presStyleCnt="0"/>
      <dgm:spPr/>
    </dgm:pt>
    <dgm:pt modelId="{0F0DCD9C-0C89-462C-8D40-FC1C858BB8C9}" type="pres">
      <dgm:prSet presAssocID="{1867E415-E630-4E6A-ABEE-252FAA9F4073}" presName="parentTextArrow" presStyleLbl="node1" presStyleIdx="2" presStyleCnt="4"/>
      <dgm:spPr/>
    </dgm:pt>
    <dgm:pt modelId="{50BB0DE8-CCC1-4FD0-BC38-5C651CABC7A3}" type="pres">
      <dgm:prSet presAssocID="{1867E415-E630-4E6A-ABEE-252FAA9F4073}" presName="arrow" presStyleLbl="node1" presStyleIdx="3" presStyleCnt="4"/>
      <dgm:spPr/>
    </dgm:pt>
    <dgm:pt modelId="{FD6AA4E5-7D97-44DF-B9E7-4A1AE02FF111}" type="pres">
      <dgm:prSet presAssocID="{1867E415-E630-4E6A-ABEE-252FAA9F4073}" presName="descendantArrow" presStyleCnt="0"/>
      <dgm:spPr/>
    </dgm:pt>
    <dgm:pt modelId="{3AA63E53-0C78-477A-9485-0A17A03E0020}" type="pres">
      <dgm:prSet presAssocID="{5242914E-5F9B-411D-9293-EAFC7153AEE5}" presName="childTextArrow" presStyleLbl="fgAccFollowNode1" presStyleIdx="6" presStyleCnt="8">
        <dgm:presLayoutVars>
          <dgm:bulletEnabled val="1"/>
        </dgm:presLayoutVars>
      </dgm:prSet>
      <dgm:spPr/>
    </dgm:pt>
    <dgm:pt modelId="{B9C92EC6-2BFB-4316-A89C-F585131089FB}" type="pres">
      <dgm:prSet presAssocID="{0482C37C-4E26-4E28-8D37-880C6C31935C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C9CDE20C-9F09-4385-A974-E70F748329C9}" srcId="{ECF2D434-C911-41D5-B351-C3EBD78F06F7}" destId="{7AC9687F-A9F9-444E-A8D5-7608966F5483}" srcOrd="1" destOrd="0" parTransId="{94F91155-FD6C-4AB5-925B-108C612D219B}" sibTransId="{D92313B0-5F9D-429A-8072-FAE49CAAA3BA}"/>
    <dgm:cxn modelId="{CCE34A12-A5CE-48D8-B74A-603FA8502109}" type="presOf" srcId="{1E7DAD20-2BBB-4272-9F21-8F21226C72A0}" destId="{1E57163C-434F-454E-B4B5-7F1249A88662}" srcOrd="0" destOrd="0" presId="urn:microsoft.com/office/officeart/2005/8/layout/process4"/>
    <dgm:cxn modelId="{85E08D27-1DF0-4E12-9F3C-57E78F440E3C}" type="presOf" srcId="{ECF2D434-C911-41D5-B351-C3EBD78F06F7}" destId="{3490A9EC-1CCD-4B37-BDF4-E49D5AF55676}" srcOrd="0" destOrd="0" presId="urn:microsoft.com/office/officeart/2005/8/layout/process4"/>
    <dgm:cxn modelId="{BAFFCB2B-9E69-4390-8EB0-E5B375D0F36D}" srcId="{1867E415-E630-4E6A-ABEE-252FAA9F4073}" destId="{5242914E-5F9B-411D-9293-EAFC7153AEE5}" srcOrd="0" destOrd="0" parTransId="{D0F1F814-3638-4854-BC2B-28E44D870409}" sibTransId="{96424BCE-A97B-43D6-863E-B0C92295175A}"/>
    <dgm:cxn modelId="{BB997243-B585-417F-9A0E-AB07C7254AB1}" type="presOf" srcId="{0335D7AC-CBB5-4B5E-8E58-525216B36162}" destId="{C57156F4-FB85-4356-AD75-B68C4D16AA66}" srcOrd="1" destOrd="0" presId="urn:microsoft.com/office/officeart/2005/8/layout/process4"/>
    <dgm:cxn modelId="{97B11065-7EBD-42F9-8E91-BFD592CA97C5}" srcId="{ECF2D434-C911-41D5-B351-C3EBD78F06F7}" destId="{8D4A0A57-94A5-411A-87B1-45E8231836A9}" srcOrd="0" destOrd="0" parTransId="{00B58B65-AC2F-4925-B4D2-74D5355EEA46}" sibTransId="{12854B40-9398-4564-8F87-EEF5C5763756}"/>
    <dgm:cxn modelId="{73F68345-85FC-4FDF-A195-F5076E8C21E4}" type="presOf" srcId="{5242914E-5F9B-411D-9293-EAFC7153AEE5}" destId="{3AA63E53-0C78-477A-9485-0A17A03E0020}" srcOrd="0" destOrd="0" presId="urn:microsoft.com/office/officeart/2005/8/layout/process4"/>
    <dgm:cxn modelId="{B4D7176E-5AB8-42E0-B051-6725E1868F36}" type="presOf" srcId="{1867E415-E630-4E6A-ABEE-252FAA9F4073}" destId="{0F0DCD9C-0C89-462C-8D40-FC1C858BB8C9}" srcOrd="0" destOrd="0" presId="urn:microsoft.com/office/officeart/2005/8/layout/process4"/>
    <dgm:cxn modelId="{DC5D1C6E-6C2C-4F7A-8169-350A5C7C4125}" type="presOf" srcId="{ADF6FA54-8833-46C8-A973-3772B7AAA92D}" destId="{26BD64A1-30E4-4E78-841C-FE14C2504318}" srcOrd="0" destOrd="0" presId="urn:microsoft.com/office/officeart/2005/8/layout/process4"/>
    <dgm:cxn modelId="{DB45595A-2DD7-4566-AAA6-B6F620FCF08C}" srcId="{6A202BE2-F869-4862-B17E-A9283574CBE9}" destId="{36A93F12-DD15-4576-B82D-A2F7107B8D75}" srcOrd="3" destOrd="0" parTransId="{E5C75D65-82BD-48EA-81E1-F663B0BBA5C7}" sibTransId="{CAC8107B-C4F7-409D-B331-C4D7575F5803}"/>
    <dgm:cxn modelId="{1CAB2D83-923B-4EA0-909B-AF2D68CD652D}" srcId="{0335D7AC-CBB5-4B5E-8E58-525216B36162}" destId="{87BDDA1B-9AF2-428F-880A-0BCF6C56BECE}" srcOrd="0" destOrd="0" parTransId="{A1007F6D-D54D-4653-BBE7-A9A1C21DD894}" sibTransId="{610F7F34-9239-4725-96E5-C5BC71953B32}"/>
    <dgm:cxn modelId="{2C5C368B-18A7-41EC-A99A-3C5AF4A140FE}" srcId="{6A202BE2-F869-4862-B17E-A9283574CBE9}" destId="{1867E415-E630-4E6A-ABEE-252FAA9F4073}" srcOrd="0" destOrd="0" parTransId="{02EDA76E-EE99-45CC-85FC-A439EBD9A9C5}" sibTransId="{A3407C97-B160-4738-8630-BCE487C4FE34}"/>
    <dgm:cxn modelId="{9BA8458C-08EB-4924-8703-61392D8F9AF9}" type="presOf" srcId="{0335D7AC-CBB5-4B5E-8E58-525216B36162}" destId="{6C95C46F-1E31-4B9F-8A51-BD43A72A0BEB}" srcOrd="0" destOrd="0" presId="urn:microsoft.com/office/officeart/2005/8/layout/process4"/>
    <dgm:cxn modelId="{4401C68F-FE08-4DF5-996B-573AA189136F}" srcId="{36A93F12-DD15-4576-B82D-A2F7107B8D75}" destId="{ADF6FA54-8833-46C8-A973-3772B7AAA92D}" srcOrd="1" destOrd="0" parTransId="{4C88468B-F7B6-4D35-B00B-C10A8964322F}" sibTransId="{1911CB21-8F7B-4E3E-A460-227C415CA97A}"/>
    <dgm:cxn modelId="{06089C93-7A83-463D-BD13-93C50F45B374}" srcId="{0335D7AC-CBB5-4B5E-8E58-525216B36162}" destId="{C89DFE28-3C91-4019-A764-CC38E1E1D63E}" srcOrd="1" destOrd="0" parTransId="{740FDEC8-20A4-456C-8C53-8F62FC769692}" sibTransId="{131121F4-5F24-4F1D-A0B9-8E991243E4F5}"/>
    <dgm:cxn modelId="{B36473B0-57ED-45BC-B001-3C5E5495955C}" srcId="{6A202BE2-F869-4862-B17E-A9283574CBE9}" destId="{0335D7AC-CBB5-4B5E-8E58-525216B36162}" srcOrd="1" destOrd="0" parTransId="{B312597B-2C92-46B0-B511-6D7E7599F862}" sibTransId="{17DE69D3-7D66-4F76-9DEE-21907E5377EA}"/>
    <dgm:cxn modelId="{7118B0BC-2854-4662-8A28-584D61A6764A}" type="presOf" srcId="{36A93F12-DD15-4576-B82D-A2F7107B8D75}" destId="{9B689D95-5A58-4185-B236-8999C2A3D6C0}" srcOrd="0" destOrd="0" presId="urn:microsoft.com/office/officeart/2005/8/layout/process4"/>
    <dgm:cxn modelId="{6DAE50C4-9CA8-4F8A-ABEF-8A73DF9C2695}" type="presOf" srcId="{ECF2D434-C911-41D5-B351-C3EBD78F06F7}" destId="{0FBCAF09-C749-4D0D-813F-92A616206715}" srcOrd="1" destOrd="0" presId="urn:microsoft.com/office/officeart/2005/8/layout/process4"/>
    <dgm:cxn modelId="{0507B5C4-F888-49D7-9459-2444F71227C0}" type="presOf" srcId="{8D4A0A57-94A5-411A-87B1-45E8231836A9}" destId="{E01A0265-5FCA-4710-A1A4-3D73DBEA6F5E}" srcOrd="0" destOrd="0" presId="urn:microsoft.com/office/officeart/2005/8/layout/process4"/>
    <dgm:cxn modelId="{1DB1E1C4-E4F1-4F6D-8782-24E78C258FA7}" type="presOf" srcId="{C89DFE28-3C91-4019-A764-CC38E1E1D63E}" destId="{75A86649-DF97-4E4C-ADAE-149DAF455B50}" srcOrd="0" destOrd="0" presId="urn:microsoft.com/office/officeart/2005/8/layout/process4"/>
    <dgm:cxn modelId="{041CCFC7-559D-450A-B2C5-7F77824211F3}" type="presOf" srcId="{7AC9687F-A9F9-444E-A8D5-7608966F5483}" destId="{D9F1CD00-4163-4F2F-A30E-5BC1E7E1A93F}" srcOrd="0" destOrd="0" presId="urn:microsoft.com/office/officeart/2005/8/layout/process4"/>
    <dgm:cxn modelId="{F1E626CC-241A-48B2-BF37-532E65EE8CA2}" type="presOf" srcId="{87BDDA1B-9AF2-428F-880A-0BCF6C56BECE}" destId="{38CF3ACE-ADD9-48B0-8EBB-F2C0653B29A4}" srcOrd="0" destOrd="0" presId="urn:microsoft.com/office/officeart/2005/8/layout/process4"/>
    <dgm:cxn modelId="{BB5548D0-AE7B-4E80-9765-DF8BCB356B53}" type="presOf" srcId="{1867E415-E630-4E6A-ABEE-252FAA9F4073}" destId="{50BB0DE8-CCC1-4FD0-BC38-5C651CABC7A3}" srcOrd="1" destOrd="0" presId="urn:microsoft.com/office/officeart/2005/8/layout/process4"/>
    <dgm:cxn modelId="{6A87D8D0-A464-411E-9134-822E18E45C08}" type="presOf" srcId="{36A93F12-DD15-4576-B82D-A2F7107B8D75}" destId="{EE6070E3-CB18-4793-93FB-2C8F919ED23F}" srcOrd="1" destOrd="0" presId="urn:microsoft.com/office/officeart/2005/8/layout/process4"/>
    <dgm:cxn modelId="{360536DA-9FC7-464F-A62E-D6963F5012F5}" srcId="{1867E415-E630-4E6A-ABEE-252FAA9F4073}" destId="{0482C37C-4E26-4E28-8D37-880C6C31935C}" srcOrd="1" destOrd="0" parTransId="{EEFBE7D1-7C91-4521-BBE5-8746B50CA40F}" sibTransId="{1B12C52E-D688-43C3-96F1-2BFCE7A2A8D9}"/>
    <dgm:cxn modelId="{7C7E99DB-BB6D-4DAF-AADE-A3DE10BC9013}" type="presOf" srcId="{0482C37C-4E26-4E28-8D37-880C6C31935C}" destId="{B9C92EC6-2BFB-4316-A89C-F585131089FB}" srcOrd="0" destOrd="0" presId="urn:microsoft.com/office/officeart/2005/8/layout/process4"/>
    <dgm:cxn modelId="{2EC05ADE-AF25-4255-B403-385E79BF29A6}" srcId="{36A93F12-DD15-4576-B82D-A2F7107B8D75}" destId="{1E7DAD20-2BBB-4272-9F21-8F21226C72A0}" srcOrd="0" destOrd="0" parTransId="{4A59CAEF-C6FC-4244-BBCF-3DE0C28927F1}" sibTransId="{B296AD1A-4597-42DB-A953-BDE281F2CC3D}"/>
    <dgm:cxn modelId="{7402EAF3-E189-421C-8377-2A8E7944CBBA}" srcId="{6A202BE2-F869-4862-B17E-A9283574CBE9}" destId="{ECF2D434-C911-41D5-B351-C3EBD78F06F7}" srcOrd="2" destOrd="0" parTransId="{704B8D50-4827-4DFE-BD7A-163A31E60F93}" sibTransId="{58298771-4AD1-476D-A90A-BC6B88318FDE}"/>
    <dgm:cxn modelId="{19BFFDF9-D398-4E45-AACA-38B32D173774}" type="presOf" srcId="{6A202BE2-F869-4862-B17E-A9283574CBE9}" destId="{FE1861F3-FF7F-43CB-8578-89AD08042B78}" srcOrd="0" destOrd="0" presId="urn:microsoft.com/office/officeart/2005/8/layout/process4"/>
    <dgm:cxn modelId="{B9CF8951-1229-489F-AA86-6284D2D48CBF}" type="presParOf" srcId="{FE1861F3-FF7F-43CB-8578-89AD08042B78}" destId="{CCA9163F-BEE7-4CB3-BD33-AE86C2BC5BAF}" srcOrd="0" destOrd="0" presId="urn:microsoft.com/office/officeart/2005/8/layout/process4"/>
    <dgm:cxn modelId="{429A864F-533B-4DE0-9397-5B025FBDA1E3}" type="presParOf" srcId="{CCA9163F-BEE7-4CB3-BD33-AE86C2BC5BAF}" destId="{9B689D95-5A58-4185-B236-8999C2A3D6C0}" srcOrd="0" destOrd="0" presId="urn:microsoft.com/office/officeart/2005/8/layout/process4"/>
    <dgm:cxn modelId="{46CEE611-E5EE-4250-940C-8DB5F83FFA6C}" type="presParOf" srcId="{CCA9163F-BEE7-4CB3-BD33-AE86C2BC5BAF}" destId="{EE6070E3-CB18-4793-93FB-2C8F919ED23F}" srcOrd="1" destOrd="0" presId="urn:microsoft.com/office/officeart/2005/8/layout/process4"/>
    <dgm:cxn modelId="{235C872B-6525-4C03-BC40-AAE410E50BE7}" type="presParOf" srcId="{CCA9163F-BEE7-4CB3-BD33-AE86C2BC5BAF}" destId="{7884C118-FCE2-4181-8047-F56B30B8E7BE}" srcOrd="2" destOrd="0" presId="urn:microsoft.com/office/officeart/2005/8/layout/process4"/>
    <dgm:cxn modelId="{D9CFFBA6-3C4C-4C3F-BAFB-BA54C72F9317}" type="presParOf" srcId="{7884C118-FCE2-4181-8047-F56B30B8E7BE}" destId="{1E57163C-434F-454E-B4B5-7F1249A88662}" srcOrd="0" destOrd="0" presId="urn:microsoft.com/office/officeart/2005/8/layout/process4"/>
    <dgm:cxn modelId="{6822820C-2F91-4006-8BD1-792A608682BC}" type="presParOf" srcId="{7884C118-FCE2-4181-8047-F56B30B8E7BE}" destId="{26BD64A1-30E4-4E78-841C-FE14C2504318}" srcOrd="1" destOrd="0" presId="urn:microsoft.com/office/officeart/2005/8/layout/process4"/>
    <dgm:cxn modelId="{D840F0EB-BA32-43F7-BAAD-FF9B6E4795CB}" type="presParOf" srcId="{FE1861F3-FF7F-43CB-8578-89AD08042B78}" destId="{17EDA7A0-6AD4-4D20-99F7-E70700F65124}" srcOrd="1" destOrd="0" presId="urn:microsoft.com/office/officeart/2005/8/layout/process4"/>
    <dgm:cxn modelId="{ED2B1165-EAC0-4572-A9C3-5D4558D379A7}" type="presParOf" srcId="{FE1861F3-FF7F-43CB-8578-89AD08042B78}" destId="{6F121B10-2FF4-480A-9939-5D829E2151C7}" srcOrd="2" destOrd="0" presId="urn:microsoft.com/office/officeart/2005/8/layout/process4"/>
    <dgm:cxn modelId="{357DBB8C-3BD1-4566-AEB9-B683C3713E2B}" type="presParOf" srcId="{6F121B10-2FF4-480A-9939-5D829E2151C7}" destId="{3490A9EC-1CCD-4B37-BDF4-E49D5AF55676}" srcOrd="0" destOrd="0" presId="urn:microsoft.com/office/officeart/2005/8/layout/process4"/>
    <dgm:cxn modelId="{F1B4B9B6-BD1F-4BF2-81A8-0C2260AE4073}" type="presParOf" srcId="{6F121B10-2FF4-480A-9939-5D829E2151C7}" destId="{0FBCAF09-C749-4D0D-813F-92A616206715}" srcOrd="1" destOrd="0" presId="urn:microsoft.com/office/officeart/2005/8/layout/process4"/>
    <dgm:cxn modelId="{945A4773-3988-4202-A999-69398EB73810}" type="presParOf" srcId="{6F121B10-2FF4-480A-9939-5D829E2151C7}" destId="{2E9DE9E0-E0DD-4436-832F-4252D54037BD}" srcOrd="2" destOrd="0" presId="urn:microsoft.com/office/officeart/2005/8/layout/process4"/>
    <dgm:cxn modelId="{079B6F54-143B-499F-8EDD-AFA162032F22}" type="presParOf" srcId="{2E9DE9E0-E0DD-4436-832F-4252D54037BD}" destId="{E01A0265-5FCA-4710-A1A4-3D73DBEA6F5E}" srcOrd="0" destOrd="0" presId="urn:microsoft.com/office/officeart/2005/8/layout/process4"/>
    <dgm:cxn modelId="{759902C0-5588-4A2F-8C0A-07F61CEF82B3}" type="presParOf" srcId="{2E9DE9E0-E0DD-4436-832F-4252D54037BD}" destId="{D9F1CD00-4163-4F2F-A30E-5BC1E7E1A93F}" srcOrd="1" destOrd="0" presId="urn:microsoft.com/office/officeart/2005/8/layout/process4"/>
    <dgm:cxn modelId="{720F1272-0721-41EF-A94D-03F6ABA38B80}" type="presParOf" srcId="{FE1861F3-FF7F-43CB-8578-89AD08042B78}" destId="{0ABF48E2-39F3-46FE-802B-4E39E09D48AC}" srcOrd="3" destOrd="0" presId="urn:microsoft.com/office/officeart/2005/8/layout/process4"/>
    <dgm:cxn modelId="{465F49E6-5C21-4BAF-8B79-BF9207146024}" type="presParOf" srcId="{FE1861F3-FF7F-43CB-8578-89AD08042B78}" destId="{5724709C-2976-48C0-80DE-4FB0375FFB6A}" srcOrd="4" destOrd="0" presId="urn:microsoft.com/office/officeart/2005/8/layout/process4"/>
    <dgm:cxn modelId="{54521238-BF9C-45F2-8074-2C3D59795E65}" type="presParOf" srcId="{5724709C-2976-48C0-80DE-4FB0375FFB6A}" destId="{6C95C46F-1E31-4B9F-8A51-BD43A72A0BEB}" srcOrd="0" destOrd="0" presId="urn:microsoft.com/office/officeart/2005/8/layout/process4"/>
    <dgm:cxn modelId="{2CC066FB-8F13-4B29-ABEA-5A1C2EF540B8}" type="presParOf" srcId="{5724709C-2976-48C0-80DE-4FB0375FFB6A}" destId="{C57156F4-FB85-4356-AD75-B68C4D16AA66}" srcOrd="1" destOrd="0" presId="urn:microsoft.com/office/officeart/2005/8/layout/process4"/>
    <dgm:cxn modelId="{50DE6E81-7460-4C5D-B586-109967BE6015}" type="presParOf" srcId="{5724709C-2976-48C0-80DE-4FB0375FFB6A}" destId="{13D9CE4B-B33B-4581-AF30-4C17B222C92A}" srcOrd="2" destOrd="0" presId="urn:microsoft.com/office/officeart/2005/8/layout/process4"/>
    <dgm:cxn modelId="{99B7C94E-2958-4337-932F-11C29B687BC3}" type="presParOf" srcId="{13D9CE4B-B33B-4581-AF30-4C17B222C92A}" destId="{38CF3ACE-ADD9-48B0-8EBB-F2C0653B29A4}" srcOrd="0" destOrd="0" presId="urn:microsoft.com/office/officeart/2005/8/layout/process4"/>
    <dgm:cxn modelId="{3B7726B4-F76D-4708-9AC7-7EF1972A7BC7}" type="presParOf" srcId="{13D9CE4B-B33B-4581-AF30-4C17B222C92A}" destId="{75A86649-DF97-4E4C-ADAE-149DAF455B50}" srcOrd="1" destOrd="0" presId="urn:microsoft.com/office/officeart/2005/8/layout/process4"/>
    <dgm:cxn modelId="{F00BD503-61B8-401B-85AE-C983F11DB94F}" type="presParOf" srcId="{FE1861F3-FF7F-43CB-8578-89AD08042B78}" destId="{DAC80B81-BF91-4F9C-A75D-6D3D2305DCF9}" srcOrd="5" destOrd="0" presId="urn:microsoft.com/office/officeart/2005/8/layout/process4"/>
    <dgm:cxn modelId="{F38E253E-BBCB-4BAD-A399-4A27ECC19BF5}" type="presParOf" srcId="{FE1861F3-FF7F-43CB-8578-89AD08042B78}" destId="{990F59E8-0BC5-4DB8-AC07-C01C78022D00}" srcOrd="6" destOrd="0" presId="urn:microsoft.com/office/officeart/2005/8/layout/process4"/>
    <dgm:cxn modelId="{4101C38F-1E76-46C2-8E89-BCC79FD05776}" type="presParOf" srcId="{990F59E8-0BC5-4DB8-AC07-C01C78022D00}" destId="{0F0DCD9C-0C89-462C-8D40-FC1C858BB8C9}" srcOrd="0" destOrd="0" presId="urn:microsoft.com/office/officeart/2005/8/layout/process4"/>
    <dgm:cxn modelId="{8B827655-146C-4E92-859D-A0FB13015D60}" type="presParOf" srcId="{990F59E8-0BC5-4DB8-AC07-C01C78022D00}" destId="{50BB0DE8-CCC1-4FD0-BC38-5C651CABC7A3}" srcOrd="1" destOrd="0" presId="urn:microsoft.com/office/officeart/2005/8/layout/process4"/>
    <dgm:cxn modelId="{83F1A867-4FE3-4906-BD0F-082151C9F2F3}" type="presParOf" srcId="{990F59E8-0BC5-4DB8-AC07-C01C78022D00}" destId="{FD6AA4E5-7D97-44DF-B9E7-4A1AE02FF111}" srcOrd="2" destOrd="0" presId="urn:microsoft.com/office/officeart/2005/8/layout/process4"/>
    <dgm:cxn modelId="{B7ACAF0F-0633-4CC2-B6E4-E4B961855625}" type="presParOf" srcId="{FD6AA4E5-7D97-44DF-B9E7-4A1AE02FF111}" destId="{3AA63E53-0C78-477A-9485-0A17A03E0020}" srcOrd="0" destOrd="0" presId="urn:microsoft.com/office/officeart/2005/8/layout/process4"/>
    <dgm:cxn modelId="{7F0792DC-C38B-41A3-8812-E1F57EDFEA13}" type="presParOf" srcId="{FD6AA4E5-7D97-44DF-B9E7-4A1AE02FF111}" destId="{B9C92EC6-2BFB-4316-A89C-F585131089F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B274BB-03FE-4C42-B2C5-E48FFE3EB592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926A6ED-AA3C-459D-AB4B-167FA7E7B2E4}">
      <dgm:prSet phldrT="[文本]" custT="1"/>
      <dgm:spPr/>
      <dgm:t>
        <a:bodyPr/>
        <a:lstStyle/>
        <a:p>
          <a:r>
            <a:rPr lang="zh-CN" altLang="en-US" sz="1200" b="1" dirty="0"/>
            <a:t>订单流转</a:t>
          </a:r>
        </a:p>
      </dgm:t>
    </dgm:pt>
    <dgm:pt modelId="{55CA1C2E-B3C4-463D-8D98-3CA7EBA9741F}" cxnId="{93CBFEED-53B7-41AC-B8C2-529A1CE07F72}" type="parTrans">
      <dgm:prSet/>
      <dgm:spPr/>
      <dgm:t>
        <a:bodyPr/>
        <a:lstStyle/>
        <a:p>
          <a:endParaRPr lang="zh-CN" altLang="en-US" sz="1200"/>
        </a:p>
      </dgm:t>
    </dgm:pt>
    <dgm:pt modelId="{076FFE03-FEC0-4A1F-8005-503AA1FFF6FB}" cxnId="{93CBFEED-53B7-41AC-B8C2-529A1CE07F72}" type="sibTrans">
      <dgm:prSet/>
      <dgm:spPr/>
      <dgm:t>
        <a:bodyPr/>
        <a:lstStyle/>
        <a:p>
          <a:endParaRPr lang="zh-CN" altLang="en-US" sz="1200"/>
        </a:p>
      </dgm:t>
    </dgm:pt>
    <dgm:pt modelId="{699B826E-3CAF-4E6C-9E58-7D8C85F1C5D3}">
      <dgm:prSet phldrT="[文本]" custT="1"/>
      <dgm:spPr/>
      <dgm:t>
        <a:bodyPr/>
        <a:lstStyle/>
        <a:p>
          <a:r>
            <a:rPr lang="zh-CN" altLang="en-US" sz="1000" b="1" dirty="0"/>
            <a:t>采购</a:t>
          </a:r>
        </a:p>
      </dgm:t>
    </dgm:pt>
    <dgm:pt modelId="{F0AD69C1-8FDE-4922-B8F2-3466F1F1444E}" cxnId="{8600545F-ACF6-4695-971B-FFF98EC0CCC4}" type="parTrans">
      <dgm:prSet/>
      <dgm:spPr/>
      <dgm:t>
        <a:bodyPr/>
        <a:lstStyle/>
        <a:p>
          <a:endParaRPr lang="zh-CN" altLang="en-US" sz="1200"/>
        </a:p>
      </dgm:t>
    </dgm:pt>
    <dgm:pt modelId="{A4186107-5DA0-4028-B092-B5306A29EC8B}" cxnId="{8600545F-ACF6-4695-971B-FFF98EC0CCC4}" type="sibTrans">
      <dgm:prSet/>
      <dgm:spPr/>
      <dgm:t>
        <a:bodyPr/>
        <a:lstStyle/>
        <a:p>
          <a:endParaRPr lang="zh-CN" altLang="en-US" sz="1200"/>
        </a:p>
      </dgm:t>
    </dgm:pt>
    <dgm:pt modelId="{0EFA5494-7CC6-441B-9AD1-0F7EF6240E2E}">
      <dgm:prSet phldrT="[文本]" custT="1"/>
      <dgm:spPr/>
      <dgm:t>
        <a:bodyPr/>
        <a:lstStyle/>
        <a:p>
          <a:r>
            <a:rPr lang="zh-CN" altLang="en-US" sz="1000" b="1" dirty="0"/>
            <a:t>销售</a:t>
          </a:r>
        </a:p>
      </dgm:t>
    </dgm:pt>
    <dgm:pt modelId="{F0A440AD-CDA5-4004-8C8B-9C820ADE927D}" cxnId="{5AA7F48F-5584-4D76-8471-A4C61039296F}" type="parTrans">
      <dgm:prSet/>
      <dgm:spPr/>
      <dgm:t>
        <a:bodyPr/>
        <a:lstStyle/>
        <a:p>
          <a:endParaRPr lang="zh-CN" altLang="en-US" sz="1200"/>
        </a:p>
      </dgm:t>
    </dgm:pt>
    <dgm:pt modelId="{CF672C17-0B83-4911-AE7C-6E8696250BA1}" cxnId="{5AA7F48F-5584-4D76-8471-A4C61039296F}" type="sibTrans">
      <dgm:prSet/>
      <dgm:spPr/>
      <dgm:t>
        <a:bodyPr/>
        <a:lstStyle/>
        <a:p>
          <a:endParaRPr lang="zh-CN" altLang="en-US" sz="1200"/>
        </a:p>
      </dgm:t>
    </dgm:pt>
    <dgm:pt modelId="{D351D135-7FB5-4E83-9807-F0DD7B8520E7}">
      <dgm:prSet phldrT="[文本]" custT="1"/>
      <dgm:spPr/>
      <dgm:t>
        <a:bodyPr/>
        <a:lstStyle/>
        <a:p>
          <a:r>
            <a:rPr lang="zh-CN" altLang="en-US" sz="1200" b="1" dirty="0"/>
            <a:t>票单流转</a:t>
          </a:r>
        </a:p>
      </dgm:t>
    </dgm:pt>
    <dgm:pt modelId="{D3A43A6C-E79F-47EC-AC75-25C84E113659}" cxnId="{C6C02B05-AB35-4F58-973C-09DDC2B3FFB1}" type="parTrans">
      <dgm:prSet/>
      <dgm:spPr/>
      <dgm:t>
        <a:bodyPr/>
        <a:lstStyle/>
        <a:p>
          <a:endParaRPr lang="zh-CN" altLang="en-US" sz="1200"/>
        </a:p>
      </dgm:t>
    </dgm:pt>
    <dgm:pt modelId="{25840390-DB52-4A7B-805C-DED43AA01FFA}" cxnId="{C6C02B05-AB35-4F58-973C-09DDC2B3FFB1}" type="sibTrans">
      <dgm:prSet/>
      <dgm:spPr/>
      <dgm:t>
        <a:bodyPr/>
        <a:lstStyle/>
        <a:p>
          <a:endParaRPr lang="zh-CN" altLang="en-US" sz="1200"/>
        </a:p>
      </dgm:t>
    </dgm:pt>
    <dgm:pt modelId="{AB80F92F-50AF-4A96-BB38-4363BEA355D9}">
      <dgm:prSet phldrT="[文本]" custT="1"/>
      <dgm:spPr/>
      <dgm:t>
        <a:bodyPr/>
        <a:lstStyle/>
        <a:p>
          <a:r>
            <a:rPr lang="zh-CN" altLang="en-US" sz="1000" b="1" dirty="0"/>
            <a:t>单据</a:t>
          </a:r>
        </a:p>
      </dgm:t>
    </dgm:pt>
    <dgm:pt modelId="{4E506BFA-87FC-4093-86B2-71484EEDE5D5}" cxnId="{747C9ED9-8CE1-484B-AD10-D14E36AA8C43}" type="parTrans">
      <dgm:prSet/>
      <dgm:spPr/>
      <dgm:t>
        <a:bodyPr/>
        <a:lstStyle/>
        <a:p>
          <a:endParaRPr lang="zh-CN" altLang="en-US" sz="1200"/>
        </a:p>
      </dgm:t>
    </dgm:pt>
    <dgm:pt modelId="{2354337F-9C10-4881-A4B6-C82F95B97495}" cxnId="{747C9ED9-8CE1-484B-AD10-D14E36AA8C43}" type="sibTrans">
      <dgm:prSet/>
      <dgm:spPr/>
      <dgm:t>
        <a:bodyPr/>
        <a:lstStyle/>
        <a:p>
          <a:endParaRPr lang="zh-CN" altLang="en-US" sz="1200"/>
        </a:p>
      </dgm:t>
    </dgm:pt>
    <dgm:pt modelId="{09614103-5481-40A7-86BC-ACBEAF7C001F}">
      <dgm:prSet phldrT="[文本]" custT="1"/>
      <dgm:spPr/>
      <dgm:t>
        <a:bodyPr/>
        <a:lstStyle/>
        <a:p>
          <a:r>
            <a:rPr lang="zh-CN" altLang="en-US" sz="1000" b="1" dirty="0"/>
            <a:t>收据</a:t>
          </a:r>
        </a:p>
      </dgm:t>
    </dgm:pt>
    <dgm:pt modelId="{B4E7F6DD-57F2-461A-A652-70703068DDCF}" cxnId="{82FD5CBF-29BD-4A2B-9B72-255B80F756B5}" type="parTrans">
      <dgm:prSet/>
      <dgm:spPr/>
      <dgm:t>
        <a:bodyPr/>
        <a:lstStyle/>
        <a:p>
          <a:endParaRPr lang="zh-CN" altLang="en-US" sz="1200"/>
        </a:p>
      </dgm:t>
    </dgm:pt>
    <dgm:pt modelId="{E0BDC42E-375D-4998-8DAB-DB9D0F35A67B}" cxnId="{82FD5CBF-29BD-4A2B-9B72-255B80F756B5}" type="sibTrans">
      <dgm:prSet/>
      <dgm:spPr/>
      <dgm:t>
        <a:bodyPr/>
        <a:lstStyle/>
        <a:p>
          <a:endParaRPr lang="zh-CN" altLang="en-US" sz="1200"/>
        </a:p>
      </dgm:t>
    </dgm:pt>
    <dgm:pt modelId="{C183A2EF-7A79-4B48-9E61-BCF5B1E321C6}">
      <dgm:prSet phldrT="[文本]" custT="1"/>
      <dgm:spPr/>
      <dgm:t>
        <a:bodyPr/>
        <a:lstStyle/>
        <a:p>
          <a:r>
            <a:rPr lang="zh-CN" altLang="en-US" sz="1200" b="1" dirty="0"/>
            <a:t>发票流转</a:t>
          </a:r>
        </a:p>
      </dgm:t>
    </dgm:pt>
    <dgm:pt modelId="{B62A9B36-5CFF-49A4-AC89-9AD1F2E5A6B5}" cxnId="{133835BB-EDAC-4260-AD94-979F259AE58B}" type="parTrans">
      <dgm:prSet/>
      <dgm:spPr/>
      <dgm:t>
        <a:bodyPr/>
        <a:lstStyle/>
        <a:p>
          <a:endParaRPr lang="zh-CN" altLang="en-US" sz="1200"/>
        </a:p>
      </dgm:t>
    </dgm:pt>
    <dgm:pt modelId="{02AD68C7-3DB4-4C91-B9C1-395CEBC3A2A5}" cxnId="{133835BB-EDAC-4260-AD94-979F259AE58B}" type="sibTrans">
      <dgm:prSet/>
      <dgm:spPr/>
      <dgm:t>
        <a:bodyPr/>
        <a:lstStyle/>
        <a:p>
          <a:endParaRPr lang="zh-CN" altLang="en-US" sz="1200"/>
        </a:p>
      </dgm:t>
    </dgm:pt>
    <dgm:pt modelId="{6FA1B37C-F7C4-4249-A81A-6737D729682C}">
      <dgm:prSet phldrT="[文本]" custT="1"/>
      <dgm:spPr/>
      <dgm:t>
        <a:bodyPr/>
        <a:lstStyle/>
        <a:p>
          <a:r>
            <a:rPr lang="zh-CN" altLang="en-US" sz="1000" b="1" dirty="0"/>
            <a:t>销项</a:t>
          </a:r>
        </a:p>
      </dgm:t>
    </dgm:pt>
    <dgm:pt modelId="{4649B6E3-0D2D-4624-9FB7-CF7777ED85F0}" cxnId="{07C34814-B1CA-4316-845D-AB67657B1C9E}" type="parTrans">
      <dgm:prSet/>
      <dgm:spPr/>
      <dgm:t>
        <a:bodyPr/>
        <a:lstStyle/>
        <a:p>
          <a:endParaRPr lang="zh-CN" altLang="en-US" sz="1200"/>
        </a:p>
      </dgm:t>
    </dgm:pt>
    <dgm:pt modelId="{59DEBF89-2458-4864-97AF-8CDCCC0F1396}" cxnId="{07C34814-B1CA-4316-845D-AB67657B1C9E}" type="sibTrans">
      <dgm:prSet/>
      <dgm:spPr/>
      <dgm:t>
        <a:bodyPr/>
        <a:lstStyle/>
        <a:p>
          <a:endParaRPr lang="zh-CN" altLang="en-US" sz="1200"/>
        </a:p>
      </dgm:t>
    </dgm:pt>
    <dgm:pt modelId="{8B9AEC7D-5638-422B-B745-D704E17F2E1A}">
      <dgm:prSet phldrT="[文本]" custT="1"/>
      <dgm:spPr/>
      <dgm:t>
        <a:bodyPr/>
        <a:lstStyle/>
        <a:p>
          <a:r>
            <a:rPr lang="zh-CN" altLang="en-US" sz="1000" b="1" dirty="0"/>
            <a:t>进项</a:t>
          </a:r>
        </a:p>
      </dgm:t>
    </dgm:pt>
    <dgm:pt modelId="{9F9D30FF-EF97-4AAB-8F3F-B77EA1DF858C}" cxnId="{5A1DC648-8C11-4649-9EBF-CED6EDD56137}" type="parTrans">
      <dgm:prSet/>
      <dgm:spPr/>
      <dgm:t>
        <a:bodyPr/>
        <a:lstStyle/>
        <a:p>
          <a:endParaRPr lang="zh-CN" altLang="en-US" sz="1200"/>
        </a:p>
      </dgm:t>
    </dgm:pt>
    <dgm:pt modelId="{44849A8D-7A21-4F69-8460-406A7B76271C}" cxnId="{5A1DC648-8C11-4649-9EBF-CED6EDD56137}" type="sibTrans">
      <dgm:prSet/>
      <dgm:spPr/>
      <dgm:t>
        <a:bodyPr/>
        <a:lstStyle/>
        <a:p>
          <a:endParaRPr lang="zh-CN" altLang="en-US" sz="1200"/>
        </a:p>
      </dgm:t>
    </dgm:pt>
    <dgm:pt modelId="{092DE58F-EFAD-48B0-AC46-0D1523C154C4}">
      <dgm:prSet phldrT="[文本]" custT="1"/>
      <dgm:spPr/>
      <dgm:t>
        <a:bodyPr/>
        <a:lstStyle/>
        <a:p>
          <a:r>
            <a:rPr lang="zh-CN" altLang="en-US" sz="1200" b="1" dirty="0"/>
            <a:t>支付流转</a:t>
          </a:r>
        </a:p>
      </dgm:t>
    </dgm:pt>
    <dgm:pt modelId="{D0DF5BF1-BD34-4A85-A954-47E89914E1C0}" cxnId="{AFF62348-DBD4-4874-8FCE-F87D0553FBE7}" type="parTrans">
      <dgm:prSet/>
      <dgm:spPr/>
      <dgm:t>
        <a:bodyPr/>
        <a:lstStyle/>
        <a:p>
          <a:endParaRPr lang="zh-CN" altLang="en-US" sz="1200"/>
        </a:p>
      </dgm:t>
    </dgm:pt>
    <dgm:pt modelId="{29B5E794-786E-49FF-992B-47952A0F12E7}" cxnId="{AFF62348-DBD4-4874-8FCE-F87D0553FBE7}" type="sibTrans">
      <dgm:prSet/>
      <dgm:spPr/>
      <dgm:t>
        <a:bodyPr/>
        <a:lstStyle/>
        <a:p>
          <a:endParaRPr lang="zh-CN" altLang="en-US" sz="1200"/>
        </a:p>
      </dgm:t>
    </dgm:pt>
    <dgm:pt modelId="{E4DF2480-3090-4041-8EBC-1DCCD3F150EE}">
      <dgm:prSet phldrT="[文本]" custT="1"/>
      <dgm:spPr/>
      <dgm:t>
        <a:bodyPr/>
        <a:lstStyle/>
        <a:p>
          <a:r>
            <a:rPr lang="zh-CN" altLang="en-US" sz="1000" b="1"/>
            <a:t>单据</a:t>
          </a:r>
          <a:endParaRPr lang="zh-CN" altLang="en-US" sz="1000" b="1" dirty="0"/>
        </a:p>
      </dgm:t>
    </dgm:pt>
    <dgm:pt modelId="{A17A9425-3BC9-4E7F-B034-81B5965D39BC}" cxnId="{F2D83AEA-AEAD-46A3-85D0-E1311A60DE49}" type="parTrans">
      <dgm:prSet/>
      <dgm:spPr/>
      <dgm:t>
        <a:bodyPr/>
        <a:lstStyle/>
        <a:p>
          <a:endParaRPr lang="zh-CN" altLang="en-US" sz="1200"/>
        </a:p>
      </dgm:t>
    </dgm:pt>
    <dgm:pt modelId="{7D8F3EC8-119C-4774-B3DC-BC3622823341}" cxnId="{F2D83AEA-AEAD-46A3-85D0-E1311A60DE49}" type="sibTrans">
      <dgm:prSet/>
      <dgm:spPr/>
      <dgm:t>
        <a:bodyPr/>
        <a:lstStyle/>
        <a:p>
          <a:endParaRPr lang="zh-CN" altLang="en-US" sz="1200"/>
        </a:p>
      </dgm:t>
    </dgm:pt>
    <dgm:pt modelId="{A6A979BE-782B-4109-BCCE-D7DC6D340612}">
      <dgm:prSet phldrT="[文本]" custT="1"/>
      <dgm:spPr/>
      <dgm:t>
        <a:bodyPr/>
        <a:lstStyle/>
        <a:p>
          <a:r>
            <a:rPr lang="zh-CN" altLang="en-US" sz="1200" b="1" dirty="0"/>
            <a:t>报账流转</a:t>
          </a:r>
        </a:p>
      </dgm:t>
    </dgm:pt>
    <dgm:pt modelId="{11F75ADA-AC50-4904-83B9-371628A93B04}" cxnId="{BAB19A55-D08B-44EB-BFAD-D76ACC475EEB}" type="parTrans">
      <dgm:prSet/>
      <dgm:spPr/>
      <dgm:t>
        <a:bodyPr/>
        <a:lstStyle/>
        <a:p>
          <a:endParaRPr lang="zh-CN" altLang="en-US" sz="1200"/>
        </a:p>
      </dgm:t>
    </dgm:pt>
    <dgm:pt modelId="{39FEBF4D-AA9D-4BA4-B0E8-64193336F431}" cxnId="{BAB19A55-D08B-44EB-BFAD-D76ACC475EEB}" type="sibTrans">
      <dgm:prSet/>
      <dgm:spPr/>
      <dgm:t>
        <a:bodyPr/>
        <a:lstStyle/>
        <a:p>
          <a:endParaRPr lang="zh-CN" altLang="en-US" sz="1200"/>
        </a:p>
      </dgm:t>
    </dgm:pt>
    <dgm:pt modelId="{BC46C4F5-7F47-4A72-9088-D93BAE483833}">
      <dgm:prSet phldrT="[文本]" custT="1"/>
      <dgm:spPr/>
      <dgm:t>
        <a:bodyPr/>
        <a:lstStyle/>
        <a:p>
          <a:r>
            <a:rPr lang="zh-CN" altLang="en-US" sz="1000" b="1" dirty="0"/>
            <a:t>进项</a:t>
          </a:r>
        </a:p>
      </dgm:t>
    </dgm:pt>
    <dgm:pt modelId="{1A6C90F2-4629-47BF-B787-94BF7DF06940}" cxnId="{A0B609D8-D3DF-428E-B7FD-121E1DAA701E}" type="parTrans">
      <dgm:prSet/>
      <dgm:spPr/>
      <dgm:t>
        <a:bodyPr/>
        <a:lstStyle/>
        <a:p>
          <a:endParaRPr lang="zh-CN" altLang="en-US" sz="1200"/>
        </a:p>
      </dgm:t>
    </dgm:pt>
    <dgm:pt modelId="{32AF17BA-A2EC-4BBD-83D5-EB6BF0517BBF}" cxnId="{A0B609D8-D3DF-428E-B7FD-121E1DAA701E}" type="sibTrans">
      <dgm:prSet/>
      <dgm:spPr/>
      <dgm:t>
        <a:bodyPr/>
        <a:lstStyle/>
        <a:p>
          <a:endParaRPr lang="zh-CN" altLang="en-US" sz="1200"/>
        </a:p>
      </dgm:t>
    </dgm:pt>
    <dgm:pt modelId="{252C9D1B-BAFC-4491-9B1D-53666CE79C57}">
      <dgm:prSet phldrT="[文本]" custT="1"/>
      <dgm:spPr/>
      <dgm:t>
        <a:bodyPr/>
        <a:lstStyle/>
        <a:p>
          <a:r>
            <a:rPr lang="zh-CN" altLang="en-US" sz="1000" b="1" dirty="0"/>
            <a:t>报账</a:t>
          </a:r>
        </a:p>
      </dgm:t>
    </dgm:pt>
    <dgm:pt modelId="{307D665F-F748-44E5-AEF4-78E159985186}" cxnId="{D2B86518-1CF2-428E-902A-3B4BEE0DC34F}" type="parTrans">
      <dgm:prSet/>
      <dgm:spPr/>
      <dgm:t>
        <a:bodyPr/>
        <a:lstStyle/>
        <a:p>
          <a:endParaRPr lang="zh-CN" altLang="en-US" sz="1200"/>
        </a:p>
      </dgm:t>
    </dgm:pt>
    <dgm:pt modelId="{45E0F9CF-DF92-4F4A-818E-95641B7537FF}" cxnId="{D2B86518-1CF2-428E-902A-3B4BEE0DC34F}" type="sibTrans">
      <dgm:prSet/>
      <dgm:spPr/>
      <dgm:t>
        <a:bodyPr/>
        <a:lstStyle/>
        <a:p>
          <a:endParaRPr lang="zh-CN" altLang="en-US" sz="1200"/>
        </a:p>
      </dgm:t>
    </dgm:pt>
    <dgm:pt modelId="{FDE601D0-57F3-4BB5-8CEA-D67C770A08FF}">
      <dgm:prSet phldrT="[文本]" custT="1"/>
      <dgm:spPr/>
      <dgm:t>
        <a:bodyPr/>
        <a:lstStyle/>
        <a:p>
          <a:r>
            <a:rPr lang="zh-CN" altLang="en-US" sz="1200" b="1" dirty="0"/>
            <a:t>合同流转</a:t>
          </a:r>
        </a:p>
      </dgm:t>
    </dgm:pt>
    <dgm:pt modelId="{ED81EF5F-47F0-431A-9F14-6D03C988802D}" cxnId="{FED79F7A-0ADA-4B07-B4A5-BE8BA4FAA35A}" type="parTrans">
      <dgm:prSet/>
      <dgm:spPr/>
      <dgm:t>
        <a:bodyPr/>
        <a:lstStyle/>
        <a:p>
          <a:endParaRPr lang="zh-CN" altLang="en-US" sz="1200"/>
        </a:p>
      </dgm:t>
    </dgm:pt>
    <dgm:pt modelId="{388F6C37-F237-48A7-B66D-D461D14E7481}" cxnId="{FED79F7A-0ADA-4B07-B4A5-BE8BA4FAA35A}" type="sibTrans">
      <dgm:prSet/>
      <dgm:spPr/>
      <dgm:t>
        <a:bodyPr/>
        <a:lstStyle/>
        <a:p>
          <a:endParaRPr lang="zh-CN" altLang="en-US" sz="1200"/>
        </a:p>
      </dgm:t>
    </dgm:pt>
    <dgm:pt modelId="{634971ED-B666-48BB-9044-3AD884B25565}">
      <dgm:prSet phldrT="[文本]" custT="1"/>
      <dgm:spPr/>
      <dgm:t>
        <a:bodyPr/>
        <a:lstStyle/>
        <a:p>
          <a:r>
            <a:rPr lang="zh-CN" altLang="en-US" sz="1200" b="1" dirty="0"/>
            <a:t>财务处理</a:t>
          </a:r>
        </a:p>
      </dgm:t>
    </dgm:pt>
    <dgm:pt modelId="{1B8A48ED-4B07-4E19-B2C7-E72E51ED5A94}" cxnId="{9E14888D-E218-4728-BFCB-1B99175D10EE}" type="parTrans">
      <dgm:prSet/>
      <dgm:spPr/>
      <dgm:t>
        <a:bodyPr/>
        <a:lstStyle/>
        <a:p>
          <a:endParaRPr lang="zh-CN" altLang="en-US" sz="1200"/>
        </a:p>
      </dgm:t>
    </dgm:pt>
    <dgm:pt modelId="{66951DB1-66BD-478F-AEFB-858FF1881560}" cxnId="{9E14888D-E218-4728-BFCB-1B99175D10EE}" type="sibTrans">
      <dgm:prSet/>
      <dgm:spPr/>
      <dgm:t>
        <a:bodyPr/>
        <a:lstStyle/>
        <a:p>
          <a:endParaRPr lang="zh-CN" altLang="en-US" sz="1200"/>
        </a:p>
      </dgm:t>
    </dgm:pt>
    <dgm:pt modelId="{21DC322E-5A90-49DC-83AE-C231C17FCFBD}">
      <dgm:prSet phldrT="[文本]" custT="1"/>
      <dgm:spPr/>
      <dgm:t>
        <a:bodyPr lIns="0" rIns="0"/>
        <a:lstStyle/>
        <a:p>
          <a:r>
            <a:rPr lang="zh-CN" altLang="en-US" sz="1200" b="1" dirty="0"/>
            <a:t>卖方</a:t>
          </a:r>
        </a:p>
      </dgm:t>
    </dgm:pt>
    <dgm:pt modelId="{02C06FC1-3394-45F1-944C-21DEFE56D830}" cxnId="{A37D4029-E78A-4B82-8895-EC0DD5D6D805}" type="parTrans">
      <dgm:prSet/>
      <dgm:spPr/>
      <dgm:t>
        <a:bodyPr/>
        <a:lstStyle/>
        <a:p>
          <a:endParaRPr lang="zh-CN" altLang="en-US" sz="1200"/>
        </a:p>
      </dgm:t>
    </dgm:pt>
    <dgm:pt modelId="{90826314-1B82-40AD-8F74-0D7FC0F597E5}" cxnId="{A37D4029-E78A-4B82-8895-EC0DD5D6D805}" type="sibTrans">
      <dgm:prSet/>
      <dgm:spPr/>
      <dgm:t>
        <a:bodyPr/>
        <a:lstStyle/>
        <a:p>
          <a:endParaRPr lang="zh-CN" altLang="en-US" sz="1200"/>
        </a:p>
      </dgm:t>
    </dgm:pt>
    <dgm:pt modelId="{5F0DBBD7-2A84-4F69-B654-77617D9BF67F}">
      <dgm:prSet phldrT="[文本]" custT="1"/>
      <dgm:spPr/>
      <dgm:t>
        <a:bodyPr/>
        <a:lstStyle/>
        <a:p>
          <a:r>
            <a:rPr lang="zh-CN" altLang="en-US" sz="1200" b="1" dirty="0"/>
            <a:t>卖方</a:t>
          </a:r>
        </a:p>
      </dgm:t>
    </dgm:pt>
    <dgm:pt modelId="{7BF467A0-7918-409D-BC30-A82D6952B6CF}" cxnId="{7710653F-B339-46D2-80C6-C7D724CFB346}" type="parTrans">
      <dgm:prSet/>
      <dgm:spPr/>
      <dgm:t>
        <a:bodyPr/>
        <a:lstStyle/>
        <a:p>
          <a:endParaRPr lang="zh-CN" altLang="en-US" sz="1200"/>
        </a:p>
      </dgm:t>
    </dgm:pt>
    <dgm:pt modelId="{BB762C41-2FD8-494A-9F94-8D8604489F85}" cxnId="{7710653F-B339-46D2-80C6-C7D724CFB346}" type="sibTrans">
      <dgm:prSet/>
      <dgm:spPr/>
      <dgm:t>
        <a:bodyPr/>
        <a:lstStyle/>
        <a:p>
          <a:endParaRPr lang="zh-CN" altLang="en-US" sz="1200"/>
        </a:p>
      </dgm:t>
    </dgm:pt>
    <dgm:pt modelId="{8935315A-A680-427B-A361-859774AD9DD2}">
      <dgm:prSet phldrT="[文本]" custT="1"/>
      <dgm:spPr/>
      <dgm:t>
        <a:bodyPr lIns="0" rIns="0"/>
        <a:lstStyle/>
        <a:p>
          <a:r>
            <a:rPr lang="zh-CN" altLang="en-US" sz="1000" b="1" dirty="0"/>
            <a:t>销售</a:t>
          </a:r>
        </a:p>
      </dgm:t>
    </dgm:pt>
    <dgm:pt modelId="{9224BEF7-AA12-42DB-8762-5B1FA72165F4}" cxnId="{E50A4CCF-2192-4527-A87F-CFD385B72936}" type="parTrans">
      <dgm:prSet/>
      <dgm:spPr/>
      <dgm:t>
        <a:bodyPr/>
        <a:lstStyle/>
        <a:p>
          <a:endParaRPr lang="zh-CN" altLang="en-US"/>
        </a:p>
      </dgm:t>
    </dgm:pt>
    <dgm:pt modelId="{B7AEBF09-7D92-4C94-B19F-7E56C6A12D2B}" cxnId="{E50A4CCF-2192-4527-A87F-CFD385B72936}" type="sibTrans">
      <dgm:prSet/>
      <dgm:spPr/>
      <dgm:t>
        <a:bodyPr/>
        <a:lstStyle/>
        <a:p>
          <a:endParaRPr lang="zh-CN" altLang="en-US"/>
        </a:p>
      </dgm:t>
    </dgm:pt>
    <dgm:pt modelId="{8AE8E608-EBFF-4230-A924-5749A8B860A0}">
      <dgm:prSet phldrT="[文本]" custT="1"/>
      <dgm:spPr/>
      <dgm:t>
        <a:bodyPr lIns="0" rIns="0"/>
        <a:lstStyle/>
        <a:p>
          <a:r>
            <a:rPr lang="zh-CN" altLang="en-US" sz="1000" b="1" dirty="0"/>
            <a:t>发现</a:t>
          </a:r>
        </a:p>
      </dgm:t>
    </dgm:pt>
    <dgm:pt modelId="{240BDB7E-A9F3-42BF-B4EE-EA701D0378F7}" cxnId="{325D4DCD-60F8-48B6-B647-B22AF3D7538C}" type="parTrans">
      <dgm:prSet/>
      <dgm:spPr/>
      <dgm:t>
        <a:bodyPr/>
        <a:lstStyle/>
        <a:p>
          <a:endParaRPr lang="zh-CN" altLang="en-US"/>
        </a:p>
      </dgm:t>
    </dgm:pt>
    <dgm:pt modelId="{7DAA45A8-D804-43A0-826E-B7D900F8BFBE}" cxnId="{325D4DCD-60F8-48B6-B647-B22AF3D7538C}" type="sibTrans">
      <dgm:prSet/>
      <dgm:spPr/>
      <dgm:t>
        <a:bodyPr/>
        <a:lstStyle/>
        <a:p>
          <a:endParaRPr lang="zh-CN" altLang="en-US"/>
        </a:p>
      </dgm:t>
    </dgm:pt>
    <dgm:pt modelId="{5842759E-0534-4CDA-928C-00668EEA5AC4}">
      <dgm:prSet phldrT="[文本]" custT="1"/>
      <dgm:spPr/>
      <dgm:t>
        <a:bodyPr lIns="0" rIns="0"/>
        <a:lstStyle/>
        <a:p>
          <a:r>
            <a:rPr lang="zh-CN" altLang="en-US" sz="1000" b="1" dirty="0"/>
            <a:t>采购</a:t>
          </a:r>
        </a:p>
      </dgm:t>
    </dgm:pt>
    <dgm:pt modelId="{F467B959-0F98-4D43-BCCE-D104145A620D}" cxnId="{C7942AF9-FB4E-41A4-99D5-3A809C8B2097}" type="parTrans">
      <dgm:prSet/>
      <dgm:spPr/>
      <dgm:t>
        <a:bodyPr/>
        <a:lstStyle/>
        <a:p>
          <a:endParaRPr lang="zh-CN" altLang="en-US"/>
        </a:p>
      </dgm:t>
    </dgm:pt>
    <dgm:pt modelId="{1A403088-D1B3-4DC8-BBEC-B8F0967B75F7}" cxnId="{C7942AF9-FB4E-41A4-99D5-3A809C8B2097}" type="sibTrans">
      <dgm:prSet/>
      <dgm:spPr/>
      <dgm:t>
        <a:bodyPr/>
        <a:lstStyle/>
        <a:p>
          <a:endParaRPr lang="zh-CN" altLang="en-US"/>
        </a:p>
      </dgm:t>
    </dgm:pt>
    <dgm:pt modelId="{D594104E-CCEB-49E7-88DF-57D3920B9FAB}">
      <dgm:prSet phldrT="[文本]" custT="1"/>
      <dgm:spPr/>
      <dgm:t>
        <a:bodyPr lIns="0" rIns="0"/>
        <a:lstStyle/>
        <a:p>
          <a:r>
            <a:rPr lang="zh-CN" altLang="en-US" sz="1000" b="1" dirty="0"/>
            <a:t>发现</a:t>
          </a:r>
        </a:p>
      </dgm:t>
    </dgm:pt>
    <dgm:pt modelId="{883B60B5-B110-4FA2-9AC2-636A8E548A54}" cxnId="{4A712B6A-5843-4EAC-9BC9-446B1053F3FD}" type="parTrans">
      <dgm:prSet/>
      <dgm:spPr/>
      <dgm:t>
        <a:bodyPr/>
        <a:lstStyle/>
        <a:p>
          <a:endParaRPr lang="zh-CN" altLang="en-US"/>
        </a:p>
      </dgm:t>
    </dgm:pt>
    <dgm:pt modelId="{1D58E10A-024C-44A6-9660-2E0B1143C156}" cxnId="{4A712B6A-5843-4EAC-9BC9-446B1053F3FD}" type="sibTrans">
      <dgm:prSet/>
      <dgm:spPr/>
      <dgm:t>
        <a:bodyPr/>
        <a:lstStyle/>
        <a:p>
          <a:endParaRPr lang="zh-CN" altLang="en-US"/>
        </a:p>
      </dgm:t>
    </dgm:pt>
    <dgm:pt modelId="{5E696DE0-0F1F-4D55-9631-DAA8541D61A6}">
      <dgm:prSet phldrT="[文本]" custT="1"/>
      <dgm:spPr/>
      <dgm:t>
        <a:bodyPr/>
        <a:lstStyle/>
        <a:p>
          <a:r>
            <a:rPr lang="zh-CN" altLang="en-US" sz="1000" b="1" dirty="0"/>
            <a:t>金融</a:t>
          </a:r>
        </a:p>
      </dgm:t>
    </dgm:pt>
    <dgm:pt modelId="{30CA0EA0-7CDA-4B5E-BEA8-FE01F794B253}" cxnId="{56FD4AEB-31EF-468D-BD97-9848BFF9EC95}" type="parTrans">
      <dgm:prSet/>
      <dgm:spPr/>
      <dgm:t>
        <a:bodyPr/>
        <a:lstStyle/>
        <a:p>
          <a:endParaRPr lang="zh-CN" altLang="en-US"/>
        </a:p>
      </dgm:t>
    </dgm:pt>
    <dgm:pt modelId="{2303738E-8376-48BC-A458-480A875B8330}" cxnId="{56FD4AEB-31EF-468D-BD97-9848BFF9EC95}" type="sibTrans">
      <dgm:prSet/>
      <dgm:spPr/>
      <dgm:t>
        <a:bodyPr/>
        <a:lstStyle/>
        <a:p>
          <a:endParaRPr lang="zh-CN" altLang="en-US"/>
        </a:p>
      </dgm:t>
    </dgm:pt>
    <dgm:pt modelId="{6F471219-E4AB-43AA-8BD7-DA8E45E4DF6F}">
      <dgm:prSet phldrT="[文本]" custT="1"/>
      <dgm:spPr/>
      <dgm:t>
        <a:bodyPr/>
        <a:lstStyle/>
        <a:p>
          <a:r>
            <a:rPr lang="zh-CN" altLang="en-US" sz="1000" b="1" dirty="0"/>
            <a:t>非金融</a:t>
          </a:r>
        </a:p>
      </dgm:t>
    </dgm:pt>
    <dgm:pt modelId="{A1B31E1B-E4B9-4829-AD1C-8D71C5F78DE5}" cxnId="{890EB258-9F53-487D-94AC-5569AE098BA7}" type="parTrans">
      <dgm:prSet/>
      <dgm:spPr/>
      <dgm:t>
        <a:bodyPr/>
        <a:lstStyle/>
        <a:p>
          <a:endParaRPr lang="zh-CN" altLang="en-US"/>
        </a:p>
      </dgm:t>
    </dgm:pt>
    <dgm:pt modelId="{97315956-F98D-478E-B6F8-131C67EF61DA}" cxnId="{890EB258-9F53-487D-94AC-5569AE098BA7}" type="sibTrans">
      <dgm:prSet/>
      <dgm:spPr/>
      <dgm:t>
        <a:bodyPr/>
        <a:lstStyle/>
        <a:p>
          <a:endParaRPr lang="zh-CN" altLang="en-US"/>
        </a:p>
      </dgm:t>
    </dgm:pt>
    <dgm:pt modelId="{2B567202-7F28-4192-B541-B68497E688F1}">
      <dgm:prSet custT="1"/>
      <dgm:spPr/>
      <dgm:t>
        <a:bodyPr/>
        <a:lstStyle/>
        <a:p>
          <a:r>
            <a:rPr lang="zh-CN" altLang="en-US" sz="1000" b="1" dirty="0"/>
            <a:t>回单</a:t>
          </a:r>
          <a:endParaRPr lang="zh-CN" altLang="en-US" sz="1000" dirty="0"/>
        </a:p>
      </dgm:t>
    </dgm:pt>
    <dgm:pt modelId="{14ADD53D-E9AE-439C-857F-8CD36B5EF6CB}" cxnId="{BF0400A8-6409-423F-B6E2-BEB2F3049E0C}" type="parTrans">
      <dgm:prSet/>
      <dgm:spPr/>
      <dgm:t>
        <a:bodyPr/>
        <a:lstStyle/>
        <a:p>
          <a:endParaRPr lang="zh-CN" altLang="en-US"/>
        </a:p>
      </dgm:t>
    </dgm:pt>
    <dgm:pt modelId="{60B23E18-EC7A-40B1-9EEB-C9235F87C70F}" cxnId="{BF0400A8-6409-423F-B6E2-BEB2F3049E0C}" type="sibTrans">
      <dgm:prSet/>
      <dgm:spPr/>
      <dgm:t>
        <a:bodyPr/>
        <a:lstStyle/>
        <a:p>
          <a:endParaRPr lang="zh-CN" altLang="en-US"/>
        </a:p>
      </dgm:t>
    </dgm:pt>
    <dgm:pt modelId="{A092768B-8F0A-4FCE-AB53-6204C9194019}">
      <dgm:prSet custT="1"/>
      <dgm:spPr/>
      <dgm:t>
        <a:bodyPr/>
        <a:lstStyle/>
        <a:p>
          <a:r>
            <a:rPr lang="zh-CN" altLang="en-US" sz="1000" b="1" dirty="0"/>
            <a:t>记账</a:t>
          </a:r>
          <a:endParaRPr lang="en-US" altLang="zh-CN" sz="1000" b="1" dirty="0"/>
        </a:p>
      </dgm:t>
    </dgm:pt>
    <dgm:pt modelId="{5361713A-7D42-4DE0-90A1-ACA21587F1C7}" cxnId="{10F152E2-8F1A-4472-9CE0-37941610A8E8}" type="parTrans">
      <dgm:prSet/>
      <dgm:spPr/>
      <dgm:t>
        <a:bodyPr/>
        <a:lstStyle/>
        <a:p>
          <a:endParaRPr lang="zh-CN" altLang="en-US"/>
        </a:p>
      </dgm:t>
    </dgm:pt>
    <dgm:pt modelId="{A1DB4213-F71C-4B10-B780-872AF977F7F3}" cxnId="{10F152E2-8F1A-4472-9CE0-37941610A8E8}" type="sibTrans">
      <dgm:prSet/>
      <dgm:spPr/>
      <dgm:t>
        <a:bodyPr/>
        <a:lstStyle/>
        <a:p>
          <a:endParaRPr lang="zh-CN" altLang="en-US"/>
        </a:p>
      </dgm:t>
    </dgm:pt>
    <dgm:pt modelId="{977C7FF6-F3F2-4ADF-964F-5B8CFCBEC7AF}">
      <dgm:prSet custT="1"/>
      <dgm:spPr/>
      <dgm:t>
        <a:bodyPr/>
        <a:lstStyle/>
        <a:p>
          <a:r>
            <a:rPr lang="zh-CN" altLang="en-US" sz="1000" b="1" dirty="0"/>
            <a:t>清账</a:t>
          </a:r>
        </a:p>
      </dgm:t>
    </dgm:pt>
    <dgm:pt modelId="{CE458BEC-9195-4A42-82CD-562F07701D8E}" cxnId="{020D3FD8-8059-4883-A5B4-14D1243FB32F}" type="parTrans">
      <dgm:prSet/>
      <dgm:spPr/>
      <dgm:t>
        <a:bodyPr/>
        <a:lstStyle/>
        <a:p>
          <a:endParaRPr lang="zh-CN" altLang="en-US"/>
        </a:p>
      </dgm:t>
    </dgm:pt>
    <dgm:pt modelId="{C019FDDD-EE92-4B25-B65E-C8E2ACAEA539}" cxnId="{020D3FD8-8059-4883-A5B4-14D1243FB32F}" type="sibTrans">
      <dgm:prSet/>
      <dgm:spPr/>
      <dgm:t>
        <a:bodyPr/>
        <a:lstStyle/>
        <a:p>
          <a:endParaRPr lang="zh-CN" altLang="en-US"/>
        </a:p>
      </dgm:t>
    </dgm:pt>
    <dgm:pt modelId="{C1B03094-B70C-4DAE-AC30-37077CCEE7D2}" type="pres">
      <dgm:prSet presAssocID="{6AB274BB-03FE-4C42-B2C5-E48FFE3EB592}" presName="theList" presStyleCnt="0">
        <dgm:presLayoutVars>
          <dgm:dir/>
          <dgm:animLvl val="lvl"/>
          <dgm:resizeHandles val="exact"/>
        </dgm:presLayoutVars>
      </dgm:prSet>
      <dgm:spPr/>
    </dgm:pt>
    <dgm:pt modelId="{ECA99710-5DF9-4A45-913E-5D5ECAB42496}" type="pres">
      <dgm:prSet presAssocID="{21DC322E-5A90-49DC-83AE-C231C17FCFBD}" presName="compNode" presStyleCnt="0"/>
      <dgm:spPr/>
    </dgm:pt>
    <dgm:pt modelId="{89D7B7B7-B08D-4B94-B53D-CB9190872A03}" type="pres">
      <dgm:prSet presAssocID="{21DC322E-5A90-49DC-83AE-C231C17FCFBD}" presName="noGeometry" presStyleCnt="0"/>
      <dgm:spPr/>
    </dgm:pt>
    <dgm:pt modelId="{CA309689-3A38-4046-9562-C3E8675E5E69}" type="pres">
      <dgm:prSet presAssocID="{21DC322E-5A90-49DC-83AE-C231C17FCFBD}" presName="childTextVisible" presStyleLbl="bgAccFollowNode1" presStyleIdx="0" presStyleCnt="9">
        <dgm:presLayoutVars>
          <dgm:bulletEnabled val="1"/>
        </dgm:presLayoutVars>
      </dgm:prSet>
      <dgm:spPr/>
    </dgm:pt>
    <dgm:pt modelId="{4897CBCA-C32A-4236-AFAE-3B590D44B539}" type="pres">
      <dgm:prSet presAssocID="{21DC322E-5A90-49DC-83AE-C231C17FCFBD}" presName="childTextHidden" presStyleLbl="bgAccFollowNode1" presStyleIdx="0" presStyleCnt="9"/>
      <dgm:spPr/>
    </dgm:pt>
    <dgm:pt modelId="{646CAF4A-17A4-4D18-9A00-1081124C233B}" type="pres">
      <dgm:prSet presAssocID="{21DC322E-5A90-49DC-83AE-C231C17FCFBD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8628CAF5-0942-44F4-AC90-EDA448B5E883}" type="pres">
      <dgm:prSet presAssocID="{21DC322E-5A90-49DC-83AE-C231C17FCFBD}" presName="aSpace" presStyleCnt="0"/>
      <dgm:spPr/>
    </dgm:pt>
    <dgm:pt modelId="{25E46D35-0648-47BB-A0EF-EE527845CC0B}" type="pres">
      <dgm:prSet presAssocID="{FDE601D0-57F3-4BB5-8CEA-D67C770A08FF}" presName="compNode" presStyleCnt="0"/>
      <dgm:spPr/>
    </dgm:pt>
    <dgm:pt modelId="{9D20157A-F981-40F8-8027-32CE928CB164}" type="pres">
      <dgm:prSet presAssocID="{FDE601D0-57F3-4BB5-8CEA-D67C770A08FF}" presName="noGeometry" presStyleCnt="0"/>
      <dgm:spPr/>
    </dgm:pt>
    <dgm:pt modelId="{44FB3AF3-AF63-47C9-BC60-FDE069F93EB5}" type="pres">
      <dgm:prSet presAssocID="{FDE601D0-57F3-4BB5-8CEA-D67C770A08FF}" presName="childTextVisible" presStyleLbl="bgAccFollowNode1" presStyleIdx="1" presStyleCnt="9">
        <dgm:presLayoutVars>
          <dgm:bulletEnabled val="1"/>
        </dgm:presLayoutVars>
      </dgm:prSet>
      <dgm:spPr/>
    </dgm:pt>
    <dgm:pt modelId="{59398F79-2451-4FA9-B909-CF2FC49F1CB6}" type="pres">
      <dgm:prSet presAssocID="{FDE601D0-57F3-4BB5-8CEA-D67C770A08FF}" presName="childTextHidden" presStyleLbl="bgAccFollowNode1" presStyleIdx="1" presStyleCnt="9"/>
      <dgm:spPr/>
    </dgm:pt>
    <dgm:pt modelId="{9919A252-14EC-4435-BC82-C321B7267945}" type="pres">
      <dgm:prSet presAssocID="{FDE601D0-57F3-4BB5-8CEA-D67C770A08FF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FFB088F9-7423-4710-A37B-558E0A875B7B}" type="pres">
      <dgm:prSet presAssocID="{FDE601D0-57F3-4BB5-8CEA-D67C770A08FF}" presName="aSpace" presStyleCnt="0"/>
      <dgm:spPr/>
    </dgm:pt>
    <dgm:pt modelId="{3EDF5281-3148-4F31-A330-A8511AD08761}" type="pres">
      <dgm:prSet presAssocID="{8926A6ED-AA3C-459D-AB4B-167FA7E7B2E4}" presName="compNode" presStyleCnt="0"/>
      <dgm:spPr/>
    </dgm:pt>
    <dgm:pt modelId="{5F28DDDB-4944-4314-874B-AD897FF58D4B}" type="pres">
      <dgm:prSet presAssocID="{8926A6ED-AA3C-459D-AB4B-167FA7E7B2E4}" presName="noGeometry" presStyleCnt="0"/>
      <dgm:spPr/>
    </dgm:pt>
    <dgm:pt modelId="{6C26B628-2C38-4E23-BB04-896E62F17344}" type="pres">
      <dgm:prSet presAssocID="{8926A6ED-AA3C-459D-AB4B-167FA7E7B2E4}" presName="childTextVisible" presStyleLbl="bgAccFollowNode1" presStyleIdx="2" presStyleCnt="9">
        <dgm:presLayoutVars>
          <dgm:bulletEnabled val="1"/>
        </dgm:presLayoutVars>
      </dgm:prSet>
      <dgm:spPr/>
    </dgm:pt>
    <dgm:pt modelId="{B9C2E868-354F-4DC4-A8D8-742042A62307}" type="pres">
      <dgm:prSet presAssocID="{8926A6ED-AA3C-459D-AB4B-167FA7E7B2E4}" presName="childTextHidden" presStyleLbl="bgAccFollowNode1" presStyleIdx="2" presStyleCnt="9"/>
      <dgm:spPr/>
    </dgm:pt>
    <dgm:pt modelId="{F5115CB1-8B66-44FD-A717-7206BA6F1E66}" type="pres">
      <dgm:prSet presAssocID="{8926A6ED-AA3C-459D-AB4B-167FA7E7B2E4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0D36B571-561B-4572-B91B-F6083619AB4E}" type="pres">
      <dgm:prSet presAssocID="{8926A6ED-AA3C-459D-AB4B-167FA7E7B2E4}" presName="aSpace" presStyleCnt="0"/>
      <dgm:spPr/>
    </dgm:pt>
    <dgm:pt modelId="{46EB89FE-0A1A-40A0-8ED4-20DD9A6D31F1}" type="pres">
      <dgm:prSet presAssocID="{D351D135-7FB5-4E83-9807-F0DD7B8520E7}" presName="compNode" presStyleCnt="0"/>
      <dgm:spPr/>
    </dgm:pt>
    <dgm:pt modelId="{F255E8B8-192F-4CF4-8F6B-27E09E9BB1B2}" type="pres">
      <dgm:prSet presAssocID="{D351D135-7FB5-4E83-9807-F0DD7B8520E7}" presName="noGeometry" presStyleCnt="0"/>
      <dgm:spPr/>
    </dgm:pt>
    <dgm:pt modelId="{8109B995-D2E4-4550-99E0-2E42A10D69AF}" type="pres">
      <dgm:prSet presAssocID="{D351D135-7FB5-4E83-9807-F0DD7B8520E7}" presName="childTextVisible" presStyleLbl="bgAccFollowNode1" presStyleIdx="3" presStyleCnt="9">
        <dgm:presLayoutVars>
          <dgm:bulletEnabled val="1"/>
        </dgm:presLayoutVars>
      </dgm:prSet>
      <dgm:spPr/>
    </dgm:pt>
    <dgm:pt modelId="{5FF71C51-4E8B-418B-8C39-8352D3788BC7}" type="pres">
      <dgm:prSet presAssocID="{D351D135-7FB5-4E83-9807-F0DD7B8520E7}" presName="childTextHidden" presStyleLbl="bgAccFollowNode1" presStyleIdx="3" presStyleCnt="9"/>
      <dgm:spPr/>
    </dgm:pt>
    <dgm:pt modelId="{3E2B071C-F9AF-495E-98D9-3538ADE5C55D}" type="pres">
      <dgm:prSet presAssocID="{D351D135-7FB5-4E83-9807-F0DD7B8520E7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472EDEBE-1650-4B4C-8827-D43F0E104D7F}" type="pres">
      <dgm:prSet presAssocID="{D351D135-7FB5-4E83-9807-F0DD7B8520E7}" presName="aSpace" presStyleCnt="0"/>
      <dgm:spPr/>
    </dgm:pt>
    <dgm:pt modelId="{1D544420-114E-454A-8955-E10F481E61F6}" type="pres">
      <dgm:prSet presAssocID="{C183A2EF-7A79-4B48-9E61-BCF5B1E321C6}" presName="compNode" presStyleCnt="0"/>
      <dgm:spPr/>
    </dgm:pt>
    <dgm:pt modelId="{EE15C7F1-D12D-4187-B31F-B73653EE9194}" type="pres">
      <dgm:prSet presAssocID="{C183A2EF-7A79-4B48-9E61-BCF5B1E321C6}" presName="noGeometry" presStyleCnt="0"/>
      <dgm:spPr/>
    </dgm:pt>
    <dgm:pt modelId="{41E9D34B-FA13-4CD4-A039-63ED8C1E2606}" type="pres">
      <dgm:prSet presAssocID="{C183A2EF-7A79-4B48-9E61-BCF5B1E321C6}" presName="childTextVisible" presStyleLbl="bgAccFollowNode1" presStyleIdx="4" presStyleCnt="9">
        <dgm:presLayoutVars>
          <dgm:bulletEnabled val="1"/>
        </dgm:presLayoutVars>
      </dgm:prSet>
      <dgm:spPr/>
    </dgm:pt>
    <dgm:pt modelId="{1496DE8C-E6DA-472B-A38F-714C10598228}" type="pres">
      <dgm:prSet presAssocID="{C183A2EF-7A79-4B48-9E61-BCF5B1E321C6}" presName="childTextHidden" presStyleLbl="bgAccFollowNode1" presStyleIdx="4" presStyleCnt="9"/>
      <dgm:spPr/>
    </dgm:pt>
    <dgm:pt modelId="{31F2F53C-6D7C-4DFD-AD6B-FA24D91BB913}" type="pres">
      <dgm:prSet presAssocID="{C183A2EF-7A79-4B48-9E61-BCF5B1E321C6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54246CD0-0919-4E2F-810D-13791409DF58}" type="pres">
      <dgm:prSet presAssocID="{C183A2EF-7A79-4B48-9E61-BCF5B1E321C6}" presName="aSpace" presStyleCnt="0"/>
      <dgm:spPr/>
    </dgm:pt>
    <dgm:pt modelId="{442E88EF-8ABD-4C61-919F-71027167B01C}" type="pres">
      <dgm:prSet presAssocID="{092DE58F-EFAD-48B0-AC46-0D1523C154C4}" presName="compNode" presStyleCnt="0"/>
      <dgm:spPr/>
    </dgm:pt>
    <dgm:pt modelId="{4CAEBA6D-26D9-4947-81EC-CF65B64D324A}" type="pres">
      <dgm:prSet presAssocID="{092DE58F-EFAD-48B0-AC46-0D1523C154C4}" presName="noGeometry" presStyleCnt="0"/>
      <dgm:spPr/>
    </dgm:pt>
    <dgm:pt modelId="{1BAD2A78-66FA-44F3-8CE6-321109EDC443}" type="pres">
      <dgm:prSet presAssocID="{092DE58F-EFAD-48B0-AC46-0D1523C154C4}" presName="childTextVisible" presStyleLbl="bgAccFollowNode1" presStyleIdx="5" presStyleCnt="9">
        <dgm:presLayoutVars>
          <dgm:bulletEnabled val="1"/>
        </dgm:presLayoutVars>
      </dgm:prSet>
      <dgm:spPr/>
    </dgm:pt>
    <dgm:pt modelId="{B8438257-2356-4BFD-85DA-89B05F7845B1}" type="pres">
      <dgm:prSet presAssocID="{092DE58F-EFAD-48B0-AC46-0D1523C154C4}" presName="childTextHidden" presStyleLbl="bgAccFollowNode1" presStyleIdx="5" presStyleCnt="9"/>
      <dgm:spPr/>
    </dgm:pt>
    <dgm:pt modelId="{D33326DA-36C8-4C3A-893A-3C445937832E}" type="pres">
      <dgm:prSet presAssocID="{092DE58F-EFAD-48B0-AC46-0D1523C154C4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6A65FBFF-3CB7-407B-8926-3290E2CF7FC8}" type="pres">
      <dgm:prSet presAssocID="{092DE58F-EFAD-48B0-AC46-0D1523C154C4}" presName="aSpace" presStyleCnt="0"/>
      <dgm:spPr/>
    </dgm:pt>
    <dgm:pt modelId="{18E061F5-4D26-4B6F-88E9-65856469DD50}" type="pres">
      <dgm:prSet presAssocID="{A6A979BE-782B-4109-BCCE-D7DC6D340612}" presName="compNode" presStyleCnt="0"/>
      <dgm:spPr/>
    </dgm:pt>
    <dgm:pt modelId="{4BEFB051-3582-4972-B1BF-FFE5A2CA9643}" type="pres">
      <dgm:prSet presAssocID="{A6A979BE-782B-4109-BCCE-D7DC6D340612}" presName="noGeometry" presStyleCnt="0"/>
      <dgm:spPr/>
    </dgm:pt>
    <dgm:pt modelId="{2EC6CC71-A0B4-4C34-B248-ACAAA1C8E862}" type="pres">
      <dgm:prSet presAssocID="{A6A979BE-782B-4109-BCCE-D7DC6D340612}" presName="childTextVisible" presStyleLbl="bgAccFollowNode1" presStyleIdx="6" presStyleCnt="9">
        <dgm:presLayoutVars>
          <dgm:bulletEnabled val="1"/>
        </dgm:presLayoutVars>
      </dgm:prSet>
      <dgm:spPr/>
    </dgm:pt>
    <dgm:pt modelId="{2F8B281B-562C-4742-AAD2-9AB65F25D97F}" type="pres">
      <dgm:prSet presAssocID="{A6A979BE-782B-4109-BCCE-D7DC6D340612}" presName="childTextHidden" presStyleLbl="bgAccFollowNode1" presStyleIdx="6" presStyleCnt="9"/>
      <dgm:spPr/>
    </dgm:pt>
    <dgm:pt modelId="{2951D0C0-9234-4F8D-BE42-EAC8120B36D9}" type="pres">
      <dgm:prSet presAssocID="{A6A979BE-782B-4109-BCCE-D7DC6D340612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6CFD63D2-0006-4B00-A082-E1797F9DA890}" type="pres">
      <dgm:prSet presAssocID="{A6A979BE-782B-4109-BCCE-D7DC6D340612}" presName="aSpace" presStyleCnt="0"/>
      <dgm:spPr/>
    </dgm:pt>
    <dgm:pt modelId="{21D4A00D-77D2-48BB-9E59-3C1756799570}" type="pres">
      <dgm:prSet presAssocID="{634971ED-B666-48BB-9044-3AD884B25565}" presName="compNode" presStyleCnt="0"/>
      <dgm:spPr/>
    </dgm:pt>
    <dgm:pt modelId="{E589DA7A-7526-442E-BAD7-524E9CCCA34D}" type="pres">
      <dgm:prSet presAssocID="{634971ED-B666-48BB-9044-3AD884B25565}" presName="noGeometry" presStyleCnt="0"/>
      <dgm:spPr/>
    </dgm:pt>
    <dgm:pt modelId="{E13DB099-D589-4E91-868A-109DF16780D3}" type="pres">
      <dgm:prSet presAssocID="{634971ED-B666-48BB-9044-3AD884B25565}" presName="childTextVisible" presStyleLbl="bgAccFollowNode1" presStyleIdx="7" presStyleCnt="9">
        <dgm:presLayoutVars>
          <dgm:bulletEnabled val="1"/>
        </dgm:presLayoutVars>
      </dgm:prSet>
      <dgm:spPr/>
    </dgm:pt>
    <dgm:pt modelId="{68CD6CB0-91FB-4B70-9981-48F28611FE92}" type="pres">
      <dgm:prSet presAssocID="{634971ED-B666-48BB-9044-3AD884B25565}" presName="childTextHidden" presStyleLbl="bgAccFollowNode1" presStyleIdx="7" presStyleCnt="9"/>
      <dgm:spPr/>
    </dgm:pt>
    <dgm:pt modelId="{CDFA6622-02AB-44F7-B705-56854EC01A03}" type="pres">
      <dgm:prSet presAssocID="{634971ED-B666-48BB-9044-3AD884B25565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2EE550BD-6BC1-42AF-A56C-EC9CAFF755DA}" type="pres">
      <dgm:prSet presAssocID="{634971ED-B666-48BB-9044-3AD884B25565}" presName="aSpace" presStyleCnt="0"/>
      <dgm:spPr/>
    </dgm:pt>
    <dgm:pt modelId="{2861A38C-8464-4A72-8555-12C77ABCA891}" type="pres">
      <dgm:prSet presAssocID="{5F0DBBD7-2A84-4F69-B654-77617D9BF67F}" presName="compNode" presStyleCnt="0"/>
      <dgm:spPr/>
    </dgm:pt>
    <dgm:pt modelId="{BAA9506D-CDC2-45E5-BA66-951401BB9126}" type="pres">
      <dgm:prSet presAssocID="{5F0DBBD7-2A84-4F69-B654-77617D9BF67F}" presName="noGeometry" presStyleCnt="0"/>
      <dgm:spPr/>
    </dgm:pt>
    <dgm:pt modelId="{FE61BBA2-C443-4673-9AE0-02291B5DFBD1}" type="pres">
      <dgm:prSet presAssocID="{5F0DBBD7-2A84-4F69-B654-77617D9BF67F}" presName="childTextVisible" presStyleLbl="bgAccFollowNode1" presStyleIdx="8" presStyleCnt="9">
        <dgm:presLayoutVars>
          <dgm:bulletEnabled val="1"/>
        </dgm:presLayoutVars>
      </dgm:prSet>
      <dgm:spPr/>
    </dgm:pt>
    <dgm:pt modelId="{FA11358C-0AFE-4D91-8486-8E8EC14E47BA}" type="pres">
      <dgm:prSet presAssocID="{5F0DBBD7-2A84-4F69-B654-77617D9BF67F}" presName="childTextHidden" presStyleLbl="bgAccFollowNode1" presStyleIdx="8" presStyleCnt="9"/>
      <dgm:spPr/>
    </dgm:pt>
    <dgm:pt modelId="{9152BFB6-964C-4F24-80DF-3AD1CAE27629}" type="pres">
      <dgm:prSet presAssocID="{5F0DBBD7-2A84-4F69-B654-77617D9BF67F}" presName="parentText" presStyleLbl="node1" presStyleIdx="8" presStyleCnt="9">
        <dgm:presLayoutVars>
          <dgm:chMax val="1"/>
          <dgm:bulletEnabled val="1"/>
        </dgm:presLayoutVars>
      </dgm:prSet>
      <dgm:spPr/>
    </dgm:pt>
  </dgm:ptLst>
  <dgm:cxnLst>
    <dgm:cxn modelId="{C6C02B05-AB35-4F58-973C-09DDC2B3FFB1}" srcId="{6AB274BB-03FE-4C42-B2C5-E48FFE3EB592}" destId="{D351D135-7FB5-4E83-9807-F0DD7B8520E7}" srcOrd="3" destOrd="0" parTransId="{D3A43A6C-E79F-47EC-AC75-25C84E113659}" sibTransId="{25840390-DB52-4A7B-805C-DED43AA01FFA}"/>
    <dgm:cxn modelId="{6551990B-66A3-4619-887B-3C19D51B63C3}" type="presOf" srcId="{5E696DE0-0F1F-4D55-9631-DAA8541D61A6}" destId="{59398F79-2451-4FA9-B909-CF2FC49F1CB6}" srcOrd="1" destOrd="0" presId="urn:microsoft.com/office/officeart/2005/8/layout/hProcess6"/>
    <dgm:cxn modelId="{7396AF0D-02C9-49AF-B6C1-E6CF22EF80CC}" type="presOf" srcId="{092DE58F-EFAD-48B0-AC46-0D1523C154C4}" destId="{D33326DA-36C8-4C3A-893A-3C445937832E}" srcOrd="0" destOrd="0" presId="urn:microsoft.com/office/officeart/2005/8/layout/hProcess6"/>
    <dgm:cxn modelId="{A67AE211-622A-43D6-AD84-2C19647274C7}" type="presOf" srcId="{6FA1B37C-F7C4-4249-A81A-6737D729682C}" destId="{1496DE8C-E6DA-472B-A38F-714C10598228}" srcOrd="1" destOrd="0" presId="urn:microsoft.com/office/officeart/2005/8/layout/hProcess6"/>
    <dgm:cxn modelId="{0D715E12-DCF2-4EE7-8773-2F2EA4C95925}" type="presOf" srcId="{699B826E-3CAF-4E6C-9E58-7D8C85F1C5D3}" destId="{6C26B628-2C38-4E23-BB04-896E62F17344}" srcOrd="0" destOrd="0" presId="urn:microsoft.com/office/officeart/2005/8/layout/hProcess6"/>
    <dgm:cxn modelId="{07C34814-B1CA-4316-845D-AB67657B1C9E}" srcId="{C183A2EF-7A79-4B48-9E61-BCF5B1E321C6}" destId="{6FA1B37C-F7C4-4249-A81A-6737D729682C}" srcOrd="0" destOrd="0" parTransId="{4649B6E3-0D2D-4624-9FB7-CF7777ED85F0}" sibTransId="{59DEBF89-2458-4864-97AF-8CDCCC0F1396}"/>
    <dgm:cxn modelId="{B58A2118-6294-4C61-A35A-A82BEF9F24AC}" type="presOf" srcId="{D351D135-7FB5-4E83-9807-F0DD7B8520E7}" destId="{3E2B071C-F9AF-495E-98D9-3538ADE5C55D}" srcOrd="0" destOrd="0" presId="urn:microsoft.com/office/officeart/2005/8/layout/hProcess6"/>
    <dgm:cxn modelId="{D2B86518-1CF2-428E-902A-3B4BEE0DC34F}" srcId="{A6A979BE-782B-4109-BCCE-D7DC6D340612}" destId="{252C9D1B-BAFC-4491-9B1D-53666CE79C57}" srcOrd="1" destOrd="0" parTransId="{307D665F-F748-44E5-AEF4-78E159985186}" sibTransId="{45E0F9CF-DF92-4F4A-818E-95641B7537FF}"/>
    <dgm:cxn modelId="{0BD6821E-4C01-452A-9B3B-03160066954C}" type="presOf" srcId="{8935315A-A680-427B-A361-859774AD9DD2}" destId="{4897CBCA-C32A-4236-AFAE-3B590D44B539}" srcOrd="1" destOrd="0" presId="urn:microsoft.com/office/officeart/2005/8/layout/hProcess6"/>
    <dgm:cxn modelId="{13890627-23E7-4904-BD5D-3D91EF72E363}" type="presOf" srcId="{D594104E-CCEB-49E7-88DF-57D3920B9FAB}" destId="{FE61BBA2-C443-4673-9AE0-02291B5DFBD1}" srcOrd="0" destOrd="1" presId="urn:microsoft.com/office/officeart/2005/8/layout/hProcess6"/>
    <dgm:cxn modelId="{A37D4029-E78A-4B82-8895-EC0DD5D6D805}" srcId="{6AB274BB-03FE-4C42-B2C5-E48FFE3EB592}" destId="{21DC322E-5A90-49DC-83AE-C231C17FCFBD}" srcOrd="0" destOrd="0" parTransId="{02C06FC1-3394-45F1-944C-21DEFE56D830}" sibTransId="{90826314-1B82-40AD-8F74-0D7FC0F597E5}"/>
    <dgm:cxn modelId="{3DEAD431-317A-4BB2-B3F6-DD45A1063159}" type="presOf" srcId="{8B9AEC7D-5638-422B-B745-D704E17F2E1A}" destId="{1496DE8C-E6DA-472B-A38F-714C10598228}" srcOrd="1" destOrd="1" presId="urn:microsoft.com/office/officeart/2005/8/layout/hProcess6"/>
    <dgm:cxn modelId="{A1BFCC32-3E44-43D3-956C-87DA447B094D}" type="presOf" srcId="{634971ED-B666-48BB-9044-3AD884B25565}" destId="{CDFA6622-02AB-44F7-B705-56854EC01A03}" srcOrd="0" destOrd="0" presId="urn:microsoft.com/office/officeart/2005/8/layout/hProcess6"/>
    <dgm:cxn modelId="{B8D3C13D-AD20-42A2-A4AD-A83D3661513B}" type="presOf" srcId="{5F0DBBD7-2A84-4F69-B654-77617D9BF67F}" destId="{9152BFB6-964C-4F24-80DF-3AD1CAE27629}" srcOrd="0" destOrd="0" presId="urn:microsoft.com/office/officeart/2005/8/layout/hProcess6"/>
    <dgm:cxn modelId="{7710653F-B339-46D2-80C6-C7D724CFB346}" srcId="{6AB274BB-03FE-4C42-B2C5-E48FFE3EB592}" destId="{5F0DBBD7-2A84-4F69-B654-77617D9BF67F}" srcOrd="8" destOrd="0" parTransId="{7BF467A0-7918-409D-BC30-A82D6952B6CF}" sibTransId="{BB762C41-2FD8-494A-9F94-8D8604489F85}"/>
    <dgm:cxn modelId="{8600545F-ACF6-4695-971B-FFF98EC0CCC4}" srcId="{8926A6ED-AA3C-459D-AB4B-167FA7E7B2E4}" destId="{699B826E-3CAF-4E6C-9E58-7D8C85F1C5D3}" srcOrd="0" destOrd="0" parTransId="{F0AD69C1-8FDE-4922-B8F2-3466F1F1444E}" sibTransId="{A4186107-5DA0-4028-B092-B5306A29EC8B}"/>
    <dgm:cxn modelId="{9046FC62-962F-418B-B141-911C56D428A5}" type="presOf" srcId="{8AE8E608-EBFF-4230-A924-5749A8B860A0}" destId="{CA309689-3A38-4046-9562-C3E8675E5E69}" srcOrd="0" destOrd="1" presId="urn:microsoft.com/office/officeart/2005/8/layout/hProcess6"/>
    <dgm:cxn modelId="{1FA05F43-5547-4BD2-A177-029FDF9B6FC4}" type="presOf" srcId="{0EFA5494-7CC6-441B-9AD1-0F7EF6240E2E}" destId="{B9C2E868-354F-4DC4-A8D8-742042A62307}" srcOrd="1" destOrd="1" presId="urn:microsoft.com/office/officeart/2005/8/layout/hProcess6"/>
    <dgm:cxn modelId="{EAE14046-FAFF-4D3B-BF4A-CE47F80DE2D0}" type="presOf" srcId="{E4DF2480-3090-4041-8EBC-1DCCD3F150EE}" destId="{1BAD2A78-66FA-44F3-8CE6-321109EDC443}" srcOrd="0" destOrd="0" presId="urn:microsoft.com/office/officeart/2005/8/layout/hProcess6"/>
    <dgm:cxn modelId="{15130A68-DC14-4129-BC5B-32D5B11356F4}" type="presOf" srcId="{D594104E-CCEB-49E7-88DF-57D3920B9FAB}" destId="{FA11358C-0AFE-4D91-8486-8E8EC14E47BA}" srcOrd="1" destOrd="1" presId="urn:microsoft.com/office/officeart/2005/8/layout/hProcess6"/>
    <dgm:cxn modelId="{AFF62348-DBD4-4874-8FCE-F87D0553FBE7}" srcId="{6AB274BB-03FE-4C42-B2C5-E48FFE3EB592}" destId="{092DE58F-EFAD-48B0-AC46-0D1523C154C4}" srcOrd="5" destOrd="0" parTransId="{D0DF5BF1-BD34-4A85-A954-47E89914E1C0}" sibTransId="{29B5E794-786E-49FF-992B-47952A0F12E7}"/>
    <dgm:cxn modelId="{5A1DC648-8C11-4649-9EBF-CED6EDD56137}" srcId="{C183A2EF-7A79-4B48-9E61-BCF5B1E321C6}" destId="{8B9AEC7D-5638-422B-B745-D704E17F2E1A}" srcOrd="1" destOrd="0" parTransId="{9F9D30FF-EF97-4AAB-8F3F-B77EA1DF858C}" sibTransId="{44849A8D-7A21-4F69-8460-406A7B76271C}"/>
    <dgm:cxn modelId="{4A712B6A-5843-4EAC-9BC9-446B1053F3FD}" srcId="{5F0DBBD7-2A84-4F69-B654-77617D9BF67F}" destId="{D594104E-CCEB-49E7-88DF-57D3920B9FAB}" srcOrd="1" destOrd="0" parTransId="{883B60B5-B110-4FA2-9AC2-636A8E548A54}" sibTransId="{1D58E10A-024C-44A6-9660-2E0B1143C156}"/>
    <dgm:cxn modelId="{9005B56A-5C29-493F-A6C2-A79164CB5339}" type="presOf" srcId="{6AB274BB-03FE-4C42-B2C5-E48FFE3EB592}" destId="{C1B03094-B70C-4DAE-AC30-37077CCEE7D2}" srcOrd="0" destOrd="0" presId="urn:microsoft.com/office/officeart/2005/8/layout/hProcess6"/>
    <dgm:cxn modelId="{BAB19A55-D08B-44EB-BFAD-D76ACC475EEB}" srcId="{6AB274BB-03FE-4C42-B2C5-E48FFE3EB592}" destId="{A6A979BE-782B-4109-BCCE-D7DC6D340612}" srcOrd="6" destOrd="0" parTransId="{11F75ADA-AC50-4904-83B9-371628A93B04}" sibTransId="{39FEBF4D-AA9D-4BA4-B0E8-64193336F431}"/>
    <dgm:cxn modelId="{890EB258-9F53-487D-94AC-5569AE098BA7}" srcId="{FDE601D0-57F3-4BB5-8CEA-D67C770A08FF}" destId="{6F471219-E4AB-43AA-8BD7-DA8E45E4DF6F}" srcOrd="1" destOrd="0" parTransId="{A1B31E1B-E4B9-4829-AD1C-8D71C5F78DE5}" sibTransId="{97315956-F98D-478E-B6F8-131C67EF61DA}"/>
    <dgm:cxn modelId="{FED79F7A-0ADA-4B07-B4A5-BE8BA4FAA35A}" srcId="{6AB274BB-03FE-4C42-B2C5-E48FFE3EB592}" destId="{FDE601D0-57F3-4BB5-8CEA-D67C770A08FF}" srcOrd="1" destOrd="0" parTransId="{ED81EF5F-47F0-431A-9F14-6D03C988802D}" sibTransId="{388F6C37-F237-48A7-B66D-D461D14E7481}"/>
    <dgm:cxn modelId="{FAB2E35A-F3BF-425E-9969-FB24BE365A9F}" type="presOf" srcId="{09614103-5481-40A7-86BC-ACBEAF7C001F}" destId="{8109B995-D2E4-4550-99E0-2E42A10D69AF}" srcOrd="0" destOrd="1" presId="urn:microsoft.com/office/officeart/2005/8/layout/hProcess6"/>
    <dgm:cxn modelId="{63436D85-35E2-4576-A096-996B6598F99E}" type="presOf" srcId="{C183A2EF-7A79-4B48-9E61-BCF5B1E321C6}" destId="{31F2F53C-6D7C-4DFD-AD6B-FA24D91BB913}" srcOrd="0" destOrd="0" presId="urn:microsoft.com/office/officeart/2005/8/layout/hProcess6"/>
    <dgm:cxn modelId="{9E14888D-E218-4728-BFCB-1B99175D10EE}" srcId="{6AB274BB-03FE-4C42-B2C5-E48FFE3EB592}" destId="{634971ED-B666-48BB-9044-3AD884B25565}" srcOrd="7" destOrd="0" parTransId="{1B8A48ED-4B07-4E19-B2C7-E72E51ED5A94}" sibTransId="{66951DB1-66BD-478F-AEFB-858FF1881560}"/>
    <dgm:cxn modelId="{5AA7F48F-5584-4D76-8471-A4C61039296F}" srcId="{8926A6ED-AA3C-459D-AB4B-167FA7E7B2E4}" destId="{0EFA5494-7CC6-441B-9AD1-0F7EF6240E2E}" srcOrd="1" destOrd="0" parTransId="{F0A440AD-CDA5-4004-8C8B-9C820ADE927D}" sibTransId="{CF672C17-0B83-4911-AE7C-6E8696250BA1}"/>
    <dgm:cxn modelId="{9C0ADF94-142E-45B4-871D-5D47C69FDFA9}" type="presOf" srcId="{6FA1B37C-F7C4-4249-A81A-6737D729682C}" destId="{41E9D34B-FA13-4CD4-A039-63ED8C1E2606}" srcOrd="0" destOrd="0" presId="urn:microsoft.com/office/officeart/2005/8/layout/hProcess6"/>
    <dgm:cxn modelId="{D6E06795-F4F9-498D-99A6-4FBD0D21AD24}" type="presOf" srcId="{2B567202-7F28-4192-B541-B68497E688F1}" destId="{1BAD2A78-66FA-44F3-8CE6-321109EDC443}" srcOrd="0" destOrd="1" presId="urn:microsoft.com/office/officeart/2005/8/layout/hProcess6"/>
    <dgm:cxn modelId="{EFAD6B95-92E9-46BE-AB09-DD446DD76611}" type="presOf" srcId="{A092768B-8F0A-4FCE-AB53-6204C9194019}" destId="{E13DB099-D589-4E91-868A-109DF16780D3}" srcOrd="0" destOrd="0" presId="urn:microsoft.com/office/officeart/2005/8/layout/hProcess6"/>
    <dgm:cxn modelId="{160EB49F-575A-4450-BD55-A3C689AEDA4F}" type="presOf" srcId="{BC46C4F5-7F47-4A72-9088-D93BAE483833}" destId="{2F8B281B-562C-4742-AAD2-9AB65F25D97F}" srcOrd="1" destOrd="0" presId="urn:microsoft.com/office/officeart/2005/8/layout/hProcess6"/>
    <dgm:cxn modelId="{8478D89F-E90D-46CF-B7CE-A5B1D123CE06}" type="presOf" srcId="{0EFA5494-7CC6-441B-9AD1-0F7EF6240E2E}" destId="{6C26B628-2C38-4E23-BB04-896E62F17344}" srcOrd="0" destOrd="1" presId="urn:microsoft.com/office/officeart/2005/8/layout/hProcess6"/>
    <dgm:cxn modelId="{F7C02AA0-F531-412B-8B69-7212898F9652}" type="presOf" srcId="{2B567202-7F28-4192-B541-B68497E688F1}" destId="{B8438257-2356-4BFD-85DA-89B05F7845B1}" srcOrd="1" destOrd="1" presId="urn:microsoft.com/office/officeart/2005/8/layout/hProcess6"/>
    <dgm:cxn modelId="{397B8AA2-BC83-4020-9BB4-212C16DBDE30}" type="presOf" srcId="{977C7FF6-F3F2-4ADF-964F-5B8CFCBEC7AF}" destId="{68CD6CB0-91FB-4B70-9981-48F28611FE92}" srcOrd="1" destOrd="1" presId="urn:microsoft.com/office/officeart/2005/8/layout/hProcess6"/>
    <dgm:cxn modelId="{0A0933A6-49D6-41FE-B635-F24E741D91C2}" type="presOf" srcId="{5842759E-0534-4CDA-928C-00668EEA5AC4}" destId="{FE61BBA2-C443-4673-9AE0-02291B5DFBD1}" srcOrd="0" destOrd="0" presId="urn:microsoft.com/office/officeart/2005/8/layout/hProcess6"/>
    <dgm:cxn modelId="{BF0400A8-6409-423F-B6E2-BEB2F3049E0C}" srcId="{092DE58F-EFAD-48B0-AC46-0D1523C154C4}" destId="{2B567202-7F28-4192-B541-B68497E688F1}" srcOrd="1" destOrd="0" parTransId="{14ADD53D-E9AE-439C-857F-8CD36B5EF6CB}" sibTransId="{60B23E18-EC7A-40B1-9EEB-C9235F87C70F}"/>
    <dgm:cxn modelId="{8A94C9AF-60AA-48C9-B1E2-CC5D6E7E8F0C}" type="presOf" srcId="{6F471219-E4AB-43AA-8BD7-DA8E45E4DF6F}" destId="{44FB3AF3-AF63-47C9-BC60-FDE069F93EB5}" srcOrd="0" destOrd="1" presId="urn:microsoft.com/office/officeart/2005/8/layout/hProcess6"/>
    <dgm:cxn modelId="{3095F8AF-7909-4DBB-93C7-63761AAAF942}" type="presOf" srcId="{5E696DE0-0F1F-4D55-9631-DAA8541D61A6}" destId="{44FB3AF3-AF63-47C9-BC60-FDE069F93EB5}" srcOrd="0" destOrd="0" presId="urn:microsoft.com/office/officeart/2005/8/layout/hProcess6"/>
    <dgm:cxn modelId="{781C03B1-0AB0-4C68-AED3-B39E84D69AF1}" type="presOf" srcId="{09614103-5481-40A7-86BC-ACBEAF7C001F}" destId="{5FF71C51-4E8B-418B-8C39-8352D3788BC7}" srcOrd="1" destOrd="1" presId="urn:microsoft.com/office/officeart/2005/8/layout/hProcess6"/>
    <dgm:cxn modelId="{F2076BB3-CD90-464C-8904-9027557537E0}" type="presOf" srcId="{6F471219-E4AB-43AA-8BD7-DA8E45E4DF6F}" destId="{59398F79-2451-4FA9-B909-CF2FC49F1CB6}" srcOrd="1" destOrd="1" presId="urn:microsoft.com/office/officeart/2005/8/layout/hProcess6"/>
    <dgm:cxn modelId="{3B38CEB3-92DD-4B51-9101-61B422B6C049}" type="presOf" srcId="{AB80F92F-50AF-4A96-BB38-4363BEA355D9}" destId="{8109B995-D2E4-4550-99E0-2E42A10D69AF}" srcOrd="0" destOrd="0" presId="urn:microsoft.com/office/officeart/2005/8/layout/hProcess6"/>
    <dgm:cxn modelId="{D4F883B5-B1E7-4C11-9AEC-A6A3D95A23B3}" type="presOf" srcId="{8B9AEC7D-5638-422B-B745-D704E17F2E1A}" destId="{41E9D34B-FA13-4CD4-A039-63ED8C1E2606}" srcOrd="0" destOrd="1" presId="urn:microsoft.com/office/officeart/2005/8/layout/hProcess6"/>
    <dgm:cxn modelId="{133835BB-EDAC-4260-AD94-979F259AE58B}" srcId="{6AB274BB-03FE-4C42-B2C5-E48FFE3EB592}" destId="{C183A2EF-7A79-4B48-9E61-BCF5B1E321C6}" srcOrd="4" destOrd="0" parTransId="{B62A9B36-5CFF-49A4-AC89-9AD1F2E5A6B5}" sibTransId="{02AD68C7-3DB4-4C91-B9C1-395CEBC3A2A5}"/>
    <dgm:cxn modelId="{C5A2F8BE-2F7F-4CDA-8CBA-B570C4425AFE}" type="presOf" srcId="{A092768B-8F0A-4FCE-AB53-6204C9194019}" destId="{68CD6CB0-91FB-4B70-9981-48F28611FE92}" srcOrd="1" destOrd="0" presId="urn:microsoft.com/office/officeart/2005/8/layout/hProcess6"/>
    <dgm:cxn modelId="{82FD5CBF-29BD-4A2B-9B72-255B80F756B5}" srcId="{D351D135-7FB5-4E83-9807-F0DD7B8520E7}" destId="{09614103-5481-40A7-86BC-ACBEAF7C001F}" srcOrd="1" destOrd="0" parTransId="{B4E7F6DD-57F2-461A-A652-70703068DDCF}" sibTransId="{E0BDC42E-375D-4998-8DAB-DB9D0F35A67B}"/>
    <dgm:cxn modelId="{F58343BF-A69A-4431-87CF-E1279C87AB75}" type="presOf" srcId="{252C9D1B-BAFC-4491-9B1D-53666CE79C57}" destId="{2EC6CC71-A0B4-4C34-B248-ACAAA1C8E862}" srcOrd="0" destOrd="1" presId="urn:microsoft.com/office/officeart/2005/8/layout/hProcess6"/>
    <dgm:cxn modelId="{1FF09BC3-3EDC-496A-B1FE-F1D63C791E09}" type="presOf" srcId="{252C9D1B-BAFC-4491-9B1D-53666CE79C57}" destId="{2F8B281B-562C-4742-AAD2-9AB65F25D97F}" srcOrd="1" destOrd="1" presId="urn:microsoft.com/office/officeart/2005/8/layout/hProcess6"/>
    <dgm:cxn modelId="{325D4DCD-60F8-48B6-B647-B22AF3D7538C}" srcId="{21DC322E-5A90-49DC-83AE-C231C17FCFBD}" destId="{8AE8E608-EBFF-4230-A924-5749A8B860A0}" srcOrd="1" destOrd="0" parTransId="{240BDB7E-A9F3-42BF-B4EE-EA701D0378F7}" sibTransId="{7DAA45A8-D804-43A0-826E-B7D900F8BFBE}"/>
    <dgm:cxn modelId="{888496CE-FEB5-4D4A-AC48-3549F68C3662}" type="presOf" srcId="{8935315A-A680-427B-A361-859774AD9DD2}" destId="{CA309689-3A38-4046-9562-C3E8675E5E69}" srcOrd="0" destOrd="0" presId="urn:microsoft.com/office/officeart/2005/8/layout/hProcess6"/>
    <dgm:cxn modelId="{BF903ECF-73AE-4C05-B55C-5C6AE868B18F}" type="presOf" srcId="{E4DF2480-3090-4041-8EBC-1DCCD3F150EE}" destId="{B8438257-2356-4BFD-85DA-89B05F7845B1}" srcOrd="1" destOrd="0" presId="urn:microsoft.com/office/officeart/2005/8/layout/hProcess6"/>
    <dgm:cxn modelId="{E50A4CCF-2192-4527-A87F-CFD385B72936}" srcId="{21DC322E-5A90-49DC-83AE-C231C17FCFBD}" destId="{8935315A-A680-427B-A361-859774AD9DD2}" srcOrd="0" destOrd="0" parTransId="{9224BEF7-AA12-42DB-8762-5B1FA72165F4}" sibTransId="{B7AEBF09-7D92-4C94-B19F-7E56C6A12D2B}"/>
    <dgm:cxn modelId="{6C61CFD6-2B1C-48FC-BEE0-B0E8DC53D7EE}" type="presOf" srcId="{5842759E-0534-4CDA-928C-00668EEA5AC4}" destId="{FA11358C-0AFE-4D91-8486-8E8EC14E47BA}" srcOrd="1" destOrd="0" presId="urn:microsoft.com/office/officeart/2005/8/layout/hProcess6"/>
    <dgm:cxn modelId="{A0B609D8-D3DF-428E-B7FD-121E1DAA701E}" srcId="{A6A979BE-782B-4109-BCCE-D7DC6D340612}" destId="{BC46C4F5-7F47-4A72-9088-D93BAE483833}" srcOrd="0" destOrd="0" parTransId="{1A6C90F2-4629-47BF-B787-94BF7DF06940}" sibTransId="{32AF17BA-A2EC-4BBD-83D5-EB6BF0517BBF}"/>
    <dgm:cxn modelId="{020D3FD8-8059-4883-A5B4-14D1243FB32F}" srcId="{634971ED-B666-48BB-9044-3AD884B25565}" destId="{977C7FF6-F3F2-4ADF-964F-5B8CFCBEC7AF}" srcOrd="1" destOrd="0" parTransId="{CE458BEC-9195-4A42-82CD-562F07701D8E}" sibTransId="{C019FDDD-EE92-4B25-B65E-C8E2ACAEA539}"/>
    <dgm:cxn modelId="{747C9ED9-8CE1-484B-AD10-D14E36AA8C43}" srcId="{D351D135-7FB5-4E83-9807-F0DD7B8520E7}" destId="{AB80F92F-50AF-4A96-BB38-4363BEA355D9}" srcOrd="0" destOrd="0" parTransId="{4E506BFA-87FC-4093-86B2-71484EEDE5D5}" sibTransId="{2354337F-9C10-4881-A4B6-C82F95B97495}"/>
    <dgm:cxn modelId="{5CC3DEDA-2B36-4A49-AA74-8A2F01B071ED}" type="presOf" srcId="{A6A979BE-782B-4109-BCCE-D7DC6D340612}" destId="{2951D0C0-9234-4F8D-BE42-EAC8120B36D9}" srcOrd="0" destOrd="0" presId="urn:microsoft.com/office/officeart/2005/8/layout/hProcess6"/>
    <dgm:cxn modelId="{B1EE75E0-A9E4-4A67-9C2D-ACC774C644E1}" type="presOf" srcId="{699B826E-3CAF-4E6C-9E58-7D8C85F1C5D3}" destId="{B9C2E868-354F-4DC4-A8D8-742042A62307}" srcOrd="1" destOrd="0" presId="urn:microsoft.com/office/officeart/2005/8/layout/hProcess6"/>
    <dgm:cxn modelId="{C24655E1-2DC1-4DA5-990F-D4A5B419E4F5}" type="presOf" srcId="{BC46C4F5-7F47-4A72-9088-D93BAE483833}" destId="{2EC6CC71-A0B4-4C34-B248-ACAAA1C8E862}" srcOrd="0" destOrd="0" presId="urn:microsoft.com/office/officeart/2005/8/layout/hProcess6"/>
    <dgm:cxn modelId="{10F152E2-8F1A-4472-9CE0-37941610A8E8}" srcId="{634971ED-B666-48BB-9044-3AD884B25565}" destId="{A092768B-8F0A-4FCE-AB53-6204C9194019}" srcOrd="0" destOrd="0" parTransId="{5361713A-7D42-4DE0-90A1-ACA21587F1C7}" sibTransId="{A1DB4213-F71C-4B10-B780-872AF977F7F3}"/>
    <dgm:cxn modelId="{49F17EE6-48FF-44DF-9C5C-2F40AC7DB838}" type="presOf" srcId="{FDE601D0-57F3-4BB5-8CEA-D67C770A08FF}" destId="{9919A252-14EC-4435-BC82-C321B7267945}" srcOrd="0" destOrd="0" presId="urn:microsoft.com/office/officeart/2005/8/layout/hProcess6"/>
    <dgm:cxn modelId="{D17673E8-0688-41C3-8985-5B6CDE668A75}" type="presOf" srcId="{977C7FF6-F3F2-4ADF-964F-5B8CFCBEC7AF}" destId="{E13DB099-D589-4E91-868A-109DF16780D3}" srcOrd="0" destOrd="1" presId="urn:microsoft.com/office/officeart/2005/8/layout/hProcess6"/>
    <dgm:cxn modelId="{F2D83AEA-AEAD-46A3-85D0-E1311A60DE49}" srcId="{092DE58F-EFAD-48B0-AC46-0D1523C154C4}" destId="{E4DF2480-3090-4041-8EBC-1DCCD3F150EE}" srcOrd="0" destOrd="0" parTransId="{A17A9425-3BC9-4E7F-B034-81B5965D39BC}" sibTransId="{7D8F3EC8-119C-4774-B3DC-BC3622823341}"/>
    <dgm:cxn modelId="{56FD4AEB-31EF-468D-BD97-9848BFF9EC95}" srcId="{FDE601D0-57F3-4BB5-8CEA-D67C770A08FF}" destId="{5E696DE0-0F1F-4D55-9631-DAA8541D61A6}" srcOrd="0" destOrd="0" parTransId="{30CA0EA0-7CDA-4B5E-BEA8-FE01F794B253}" sibTransId="{2303738E-8376-48BC-A458-480A875B8330}"/>
    <dgm:cxn modelId="{93CBFEED-53B7-41AC-B8C2-529A1CE07F72}" srcId="{6AB274BB-03FE-4C42-B2C5-E48FFE3EB592}" destId="{8926A6ED-AA3C-459D-AB4B-167FA7E7B2E4}" srcOrd="2" destOrd="0" parTransId="{55CA1C2E-B3C4-463D-8D98-3CA7EBA9741F}" sibTransId="{076FFE03-FEC0-4A1F-8005-503AA1FFF6FB}"/>
    <dgm:cxn modelId="{55FEB7F7-06B5-47B2-B2C4-22ACAE180920}" type="presOf" srcId="{8AE8E608-EBFF-4230-A924-5749A8B860A0}" destId="{4897CBCA-C32A-4236-AFAE-3B590D44B539}" srcOrd="1" destOrd="1" presId="urn:microsoft.com/office/officeart/2005/8/layout/hProcess6"/>
    <dgm:cxn modelId="{C7942AF9-FB4E-41A4-99D5-3A809C8B2097}" srcId="{5F0DBBD7-2A84-4F69-B654-77617D9BF67F}" destId="{5842759E-0534-4CDA-928C-00668EEA5AC4}" srcOrd="0" destOrd="0" parTransId="{F467B959-0F98-4D43-BCCE-D104145A620D}" sibTransId="{1A403088-D1B3-4DC8-BBEC-B8F0967B75F7}"/>
    <dgm:cxn modelId="{09231AFA-D690-42B8-8FF5-CB73631BC113}" type="presOf" srcId="{AB80F92F-50AF-4A96-BB38-4363BEA355D9}" destId="{5FF71C51-4E8B-418B-8C39-8352D3788BC7}" srcOrd="1" destOrd="0" presId="urn:microsoft.com/office/officeart/2005/8/layout/hProcess6"/>
    <dgm:cxn modelId="{391F4AFC-02D5-4E75-B29F-802BACFD26E2}" type="presOf" srcId="{21DC322E-5A90-49DC-83AE-C231C17FCFBD}" destId="{646CAF4A-17A4-4D18-9A00-1081124C233B}" srcOrd="0" destOrd="0" presId="urn:microsoft.com/office/officeart/2005/8/layout/hProcess6"/>
    <dgm:cxn modelId="{C1853EFD-EDE3-4382-A9FE-4C978370D1EA}" type="presOf" srcId="{8926A6ED-AA3C-459D-AB4B-167FA7E7B2E4}" destId="{F5115CB1-8B66-44FD-A717-7206BA6F1E66}" srcOrd="0" destOrd="0" presId="urn:microsoft.com/office/officeart/2005/8/layout/hProcess6"/>
    <dgm:cxn modelId="{D4FC8042-323D-4206-B27A-CB66435EF9EC}" type="presParOf" srcId="{C1B03094-B70C-4DAE-AC30-37077CCEE7D2}" destId="{ECA99710-5DF9-4A45-913E-5D5ECAB42496}" srcOrd="0" destOrd="0" presId="urn:microsoft.com/office/officeart/2005/8/layout/hProcess6"/>
    <dgm:cxn modelId="{C1595BAC-6B4E-4BCD-8A37-80B638C9A270}" type="presParOf" srcId="{ECA99710-5DF9-4A45-913E-5D5ECAB42496}" destId="{89D7B7B7-B08D-4B94-B53D-CB9190872A03}" srcOrd="0" destOrd="0" presId="urn:microsoft.com/office/officeart/2005/8/layout/hProcess6"/>
    <dgm:cxn modelId="{D44507BB-46DC-4B93-AA8A-5080CC352CB4}" type="presParOf" srcId="{ECA99710-5DF9-4A45-913E-5D5ECAB42496}" destId="{CA309689-3A38-4046-9562-C3E8675E5E69}" srcOrd="1" destOrd="0" presId="urn:microsoft.com/office/officeart/2005/8/layout/hProcess6"/>
    <dgm:cxn modelId="{040A103F-31B3-499F-A83B-EC72F7767063}" type="presParOf" srcId="{ECA99710-5DF9-4A45-913E-5D5ECAB42496}" destId="{4897CBCA-C32A-4236-AFAE-3B590D44B539}" srcOrd="2" destOrd="0" presId="urn:microsoft.com/office/officeart/2005/8/layout/hProcess6"/>
    <dgm:cxn modelId="{5FCDFE50-C5E2-4A48-ADB9-78BC4068E291}" type="presParOf" srcId="{ECA99710-5DF9-4A45-913E-5D5ECAB42496}" destId="{646CAF4A-17A4-4D18-9A00-1081124C233B}" srcOrd="3" destOrd="0" presId="urn:microsoft.com/office/officeart/2005/8/layout/hProcess6"/>
    <dgm:cxn modelId="{447368F5-A4F3-4CED-A2D2-F83D2E11F8EE}" type="presParOf" srcId="{C1B03094-B70C-4DAE-AC30-37077CCEE7D2}" destId="{8628CAF5-0942-44F4-AC90-EDA448B5E883}" srcOrd="1" destOrd="0" presId="urn:microsoft.com/office/officeart/2005/8/layout/hProcess6"/>
    <dgm:cxn modelId="{7095E3B6-1D0C-48EC-BDDC-600C77B73E05}" type="presParOf" srcId="{C1B03094-B70C-4DAE-AC30-37077CCEE7D2}" destId="{25E46D35-0648-47BB-A0EF-EE527845CC0B}" srcOrd="2" destOrd="0" presId="urn:microsoft.com/office/officeart/2005/8/layout/hProcess6"/>
    <dgm:cxn modelId="{4EF739E2-36AA-478B-855F-9A5419FEDEC5}" type="presParOf" srcId="{25E46D35-0648-47BB-A0EF-EE527845CC0B}" destId="{9D20157A-F981-40F8-8027-32CE928CB164}" srcOrd="0" destOrd="0" presId="urn:microsoft.com/office/officeart/2005/8/layout/hProcess6"/>
    <dgm:cxn modelId="{4634BC7A-A5EC-4E71-BBF0-A2FE4956E7EF}" type="presParOf" srcId="{25E46D35-0648-47BB-A0EF-EE527845CC0B}" destId="{44FB3AF3-AF63-47C9-BC60-FDE069F93EB5}" srcOrd="1" destOrd="0" presId="urn:microsoft.com/office/officeart/2005/8/layout/hProcess6"/>
    <dgm:cxn modelId="{0CC86399-BB11-49F8-B136-9E519C20ABEA}" type="presParOf" srcId="{25E46D35-0648-47BB-A0EF-EE527845CC0B}" destId="{59398F79-2451-4FA9-B909-CF2FC49F1CB6}" srcOrd="2" destOrd="0" presId="urn:microsoft.com/office/officeart/2005/8/layout/hProcess6"/>
    <dgm:cxn modelId="{599E2AAD-27E6-4F7C-9D81-AD5E6FEADE8E}" type="presParOf" srcId="{25E46D35-0648-47BB-A0EF-EE527845CC0B}" destId="{9919A252-14EC-4435-BC82-C321B7267945}" srcOrd="3" destOrd="0" presId="urn:microsoft.com/office/officeart/2005/8/layout/hProcess6"/>
    <dgm:cxn modelId="{04F8206D-1B92-4BCA-AF24-569C69A03E6E}" type="presParOf" srcId="{C1B03094-B70C-4DAE-AC30-37077CCEE7D2}" destId="{FFB088F9-7423-4710-A37B-558E0A875B7B}" srcOrd="3" destOrd="0" presId="urn:microsoft.com/office/officeart/2005/8/layout/hProcess6"/>
    <dgm:cxn modelId="{6D54088B-B168-4E5E-B96A-4366993E2969}" type="presParOf" srcId="{C1B03094-B70C-4DAE-AC30-37077CCEE7D2}" destId="{3EDF5281-3148-4F31-A330-A8511AD08761}" srcOrd="4" destOrd="0" presId="urn:microsoft.com/office/officeart/2005/8/layout/hProcess6"/>
    <dgm:cxn modelId="{B6C57173-7818-4DDC-8B53-FA9861913D76}" type="presParOf" srcId="{3EDF5281-3148-4F31-A330-A8511AD08761}" destId="{5F28DDDB-4944-4314-874B-AD897FF58D4B}" srcOrd="0" destOrd="0" presId="urn:microsoft.com/office/officeart/2005/8/layout/hProcess6"/>
    <dgm:cxn modelId="{6D33DA30-9DC7-4C02-8434-B07103A59825}" type="presParOf" srcId="{3EDF5281-3148-4F31-A330-A8511AD08761}" destId="{6C26B628-2C38-4E23-BB04-896E62F17344}" srcOrd="1" destOrd="0" presId="urn:microsoft.com/office/officeart/2005/8/layout/hProcess6"/>
    <dgm:cxn modelId="{6337C309-CBE1-4C88-A951-AFE70FB658D8}" type="presParOf" srcId="{3EDF5281-3148-4F31-A330-A8511AD08761}" destId="{B9C2E868-354F-4DC4-A8D8-742042A62307}" srcOrd="2" destOrd="0" presId="urn:microsoft.com/office/officeart/2005/8/layout/hProcess6"/>
    <dgm:cxn modelId="{43A0C511-37A0-43FE-B196-62074FFC7A98}" type="presParOf" srcId="{3EDF5281-3148-4F31-A330-A8511AD08761}" destId="{F5115CB1-8B66-44FD-A717-7206BA6F1E66}" srcOrd="3" destOrd="0" presId="urn:microsoft.com/office/officeart/2005/8/layout/hProcess6"/>
    <dgm:cxn modelId="{568A098A-CCFE-4F34-93D4-6D9914E15C06}" type="presParOf" srcId="{C1B03094-B70C-4DAE-AC30-37077CCEE7D2}" destId="{0D36B571-561B-4572-B91B-F6083619AB4E}" srcOrd="5" destOrd="0" presId="urn:microsoft.com/office/officeart/2005/8/layout/hProcess6"/>
    <dgm:cxn modelId="{87A9E666-333B-40CF-93CA-5DF68F00ED4B}" type="presParOf" srcId="{C1B03094-B70C-4DAE-AC30-37077CCEE7D2}" destId="{46EB89FE-0A1A-40A0-8ED4-20DD9A6D31F1}" srcOrd="6" destOrd="0" presId="urn:microsoft.com/office/officeart/2005/8/layout/hProcess6"/>
    <dgm:cxn modelId="{0076F1B1-34F2-4ADF-B04D-9CC8286A05C0}" type="presParOf" srcId="{46EB89FE-0A1A-40A0-8ED4-20DD9A6D31F1}" destId="{F255E8B8-192F-4CF4-8F6B-27E09E9BB1B2}" srcOrd="0" destOrd="0" presId="urn:microsoft.com/office/officeart/2005/8/layout/hProcess6"/>
    <dgm:cxn modelId="{5A55B6D1-21C8-4D35-A495-0AC3F2DFDBD6}" type="presParOf" srcId="{46EB89FE-0A1A-40A0-8ED4-20DD9A6D31F1}" destId="{8109B995-D2E4-4550-99E0-2E42A10D69AF}" srcOrd="1" destOrd="0" presId="urn:microsoft.com/office/officeart/2005/8/layout/hProcess6"/>
    <dgm:cxn modelId="{37E3D786-1C01-48C2-A2FB-7333DA786B5C}" type="presParOf" srcId="{46EB89FE-0A1A-40A0-8ED4-20DD9A6D31F1}" destId="{5FF71C51-4E8B-418B-8C39-8352D3788BC7}" srcOrd="2" destOrd="0" presId="urn:microsoft.com/office/officeart/2005/8/layout/hProcess6"/>
    <dgm:cxn modelId="{5BD7DF47-0644-4709-858D-1050A1E45AD4}" type="presParOf" srcId="{46EB89FE-0A1A-40A0-8ED4-20DD9A6D31F1}" destId="{3E2B071C-F9AF-495E-98D9-3538ADE5C55D}" srcOrd="3" destOrd="0" presId="urn:microsoft.com/office/officeart/2005/8/layout/hProcess6"/>
    <dgm:cxn modelId="{A2FAC675-CA6A-4FB8-9E41-83D89A978300}" type="presParOf" srcId="{C1B03094-B70C-4DAE-AC30-37077CCEE7D2}" destId="{472EDEBE-1650-4B4C-8827-D43F0E104D7F}" srcOrd="7" destOrd="0" presId="urn:microsoft.com/office/officeart/2005/8/layout/hProcess6"/>
    <dgm:cxn modelId="{8CAA09C7-CE3C-44B4-9752-30BBAD0EF178}" type="presParOf" srcId="{C1B03094-B70C-4DAE-AC30-37077CCEE7D2}" destId="{1D544420-114E-454A-8955-E10F481E61F6}" srcOrd="8" destOrd="0" presId="urn:microsoft.com/office/officeart/2005/8/layout/hProcess6"/>
    <dgm:cxn modelId="{84E068C1-40A4-4284-BCF2-F7B86645F991}" type="presParOf" srcId="{1D544420-114E-454A-8955-E10F481E61F6}" destId="{EE15C7F1-D12D-4187-B31F-B73653EE9194}" srcOrd="0" destOrd="0" presId="urn:microsoft.com/office/officeart/2005/8/layout/hProcess6"/>
    <dgm:cxn modelId="{8B07B2F5-6A59-4E2F-B126-36EFD361B701}" type="presParOf" srcId="{1D544420-114E-454A-8955-E10F481E61F6}" destId="{41E9D34B-FA13-4CD4-A039-63ED8C1E2606}" srcOrd="1" destOrd="0" presId="urn:microsoft.com/office/officeart/2005/8/layout/hProcess6"/>
    <dgm:cxn modelId="{1EC11A16-F78D-44BD-B072-81488DEEB99A}" type="presParOf" srcId="{1D544420-114E-454A-8955-E10F481E61F6}" destId="{1496DE8C-E6DA-472B-A38F-714C10598228}" srcOrd="2" destOrd="0" presId="urn:microsoft.com/office/officeart/2005/8/layout/hProcess6"/>
    <dgm:cxn modelId="{2FF192CF-8BBF-45F1-B317-B2D1E045A107}" type="presParOf" srcId="{1D544420-114E-454A-8955-E10F481E61F6}" destId="{31F2F53C-6D7C-4DFD-AD6B-FA24D91BB913}" srcOrd="3" destOrd="0" presId="urn:microsoft.com/office/officeart/2005/8/layout/hProcess6"/>
    <dgm:cxn modelId="{5CE91224-E369-43BD-B7ED-C3408B1181B2}" type="presParOf" srcId="{C1B03094-B70C-4DAE-AC30-37077CCEE7D2}" destId="{54246CD0-0919-4E2F-810D-13791409DF58}" srcOrd="9" destOrd="0" presId="urn:microsoft.com/office/officeart/2005/8/layout/hProcess6"/>
    <dgm:cxn modelId="{1B33400F-E641-4A68-ADE4-12C67ED03D2F}" type="presParOf" srcId="{C1B03094-B70C-4DAE-AC30-37077CCEE7D2}" destId="{442E88EF-8ABD-4C61-919F-71027167B01C}" srcOrd="10" destOrd="0" presId="urn:microsoft.com/office/officeart/2005/8/layout/hProcess6"/>
    <dgm:cxn modelId="{6BB74E91-959E-4AFF-96DE-BDB41E98ED4B}" type="presParOf" srcId="{442E88EF-8ABD-4C61-919F-71027167B01C}" destId="{4CAEBA6D-26D9-4947-81EC-CF65B64D324A}" srcOrd="0" destOrd="0" presId="urn:microsoft.com/office/officeart/2005/8/layout/hProcess6"/>
    <dgm:cxn modelId="{E33D34D4-2C94-48A2-8003-3B42A3C89273}" type="presParOf" srcId="{442E88EF-8ABD-4C61-919F-71027167B01C}" destId="{1BAD2A78-66FA-44F3-8CE6-321109EDC443}" srcOrd="1" destOrd="0" presId="urn:microsoft.com/office/officeart/2005/8/layout/hProcess6"/>
    <dgm:cxn modelId="{46F6288A-B003-43B2-B048-F843860178C3}" type="presParOf" srcId="{442E88EF-8ABD-4C61-919F-71027167B01C}" destId="{B8438257-2356-4BFD-85DA-89B05F7845B1}" srcOrd="2" destOrd="0" presId="urn:microsoft.com/office/officeart/2005/8/layout/hProcess6"/>
    <dgm:cxn modelId="{99AE20D2-FEEB-454A-96F2-041AAE494223}" type="presParOf" srcId="{442E88EF-8ABD-4C61-919F-71027167B01C}" destId="{D33326DA-36C8-4C3A-893A-3C445937832E}" srcOrd="3" destOrd="0" presId="urn:microsoft.com/office/officeart/2005/8/layout/hProcess6"/>
    <dgm:cxn modelId="{9043AE5F-2EEE-4364-AF9F-DDE4297381D2}" type="presParOf" srcId="{C1B03094-B70C-4DAE-AC30-37077CCEE7D2}" destId="{6A65FBFF-3CB7-407B-8926-3290E2CF7FC8}" srcOrd="11" destOrd="0" presId="urn:microsoft.com/office/officeart/2005/8/layout/hProcess6"/>
    <dgm:cxn modelId="{A86CFDD9-2236-46F3-A514-20AF458A3746}" type="presParOf" srcId="{C1B03094-B70C-4DAE-AC30-37077CCEE7D2}" destId="{18E061F5-4D26-4B6F-88E9-65856469DD50}" srcOrd="12" destOrd="0" presId="urn:microsoft.com/office/officeart/2005/8/layout/hProcess6"/>
    <dgm:cxn modelId="{0A41002D-0976-4F0F-BA16-2A950E699603}" type="presParOf" srcId="{18E061F5-4D26-4B6F-88E9-65856469DD50}" destId="{4BEFB051-3582-4972-B1BF-FFE5A2CA9643}" srcOrd="0" destOrd="0" presId="urn:microsoft.com/office/officeart/2005/8/layout/hProcess6"/>
    <dgm:cxn modelId="{5ABFB735-FE12-49D4-94BE-47D21BF3CA9C}" type="presParOf" srcId="{18E061F5-4D26-4B6F-88E9-65856469DD50}" destId="{2EC6CC71-A0B4-4C34-B248-ACAAA1C8E862}" srcOrd="1" destOrd="0" presId="urn:microsoft.com/office/officeart/2005/8/layout/hProcess6"/>
    <dgm:cxn modelId="{1AD452E6-8525-4C07-B6E3-3C1F7AA51FDD}" type="presParOf" srcId="{18E061F5-4D26-4B6F-88E9-65856469DD50}" destId="{2F8B281B-562C-4742-AAD2-9AB65F25D97F}" srcOrd="2" destOrd="0" presId="urn:microsoft.com/office/officeart/2005/8/layout/hProcess6"/>
    <dgm:cxn modelId="{75B1EEB3-1625-4BFC-91D9-06ADD625237D}" type="presParOf" srcId="{18E061F5-4D26-4B6F-88E9-65856469DD50}" destId="{2951D0C0-9234-4F8D-BE42-EAC8120B36D9}" srcOrd="3" destOrd="0" presId="urn:microsoft.com/office/officeart/2005/8/layout/hProcess6"/>
    <dgm:cxn modelId="{72724922-EA15-4E41-ACB0-B21AA3DC617B}" type="presParOf" srcId="{C1B03094-B70C-4DAE-AC30-37077CCEE7D2}" destId="{6CFD63D2-0006-4B00-A082-E1797F9DA890}" srcOrd="13" destOrd="0" presId="urn:microsoft.com/office/officeart/2005/8/layout/hProcess6"/>
    <dgm:cxn modelId="{D5DC42BA-5C68-4851-87E4-8FA6E893CA90}" type="presParOf" srcId="{C1B03094-B70C-4DAE-AC30-37077CCEE7D2}" destId="{21D4A00D-77D2-48BB-9E59-3C1756799570}" srcOrd="14" destOrd="0" presId="urn:microsoft.com/office/officeart/2005/8/layout/hProcess6"/>
    <dgm:cxn modelId="{CB217E8E-4B20-4C35-8F4F-9A36259F7A2A}" type="presParOf" srcId="{21D4A00D-77D2-48BB-9E59-3C1756799570}" destId="{E589DA7A-7526-442E-BAD7-524E9CCCA34D}" srcOrd="0" destOrd="0" presId="urn:microsoft.com/office/officeart/2005/8/layout/hProcess6"/>
    <dgm:cxn modelId="{8BD5D8C7-2BE8-4496-A0EA-BFE3E080AE0B}" type="presParOf" srcId="{21D4A00D-77D2-48BB-9E59-3C1756799570}" destId="{E13DB099-D589-4E91-868A-109DF16780D3}" srcOrd="1" destOrd="0" presId="urn:microsoft.com/office/officeart/2005/8/layout/hProcess6"/>
    <dgm:cxn modelId="{7CD1E498-4768-42A8-A572-A3431B886A8D}" type="presParOf" srcId="{21D4A00D-77D2-48BB-9E59-3C1756799570}" destId="{68CD6CB0-91FB-4B70-9981-48F28611FE92}" srcOrd="2" destOrd="0" presId="urn:microsoft.com/office/officeart/2005/8/layout/hProcess6"/>
    <dgm:cxn modelId="{AAF5AE7C-A196-4474-B7ED-DE183637B1B8}" type="presParOf" srcId="{21D4A00D-77D2-48BB-9E59-3C1756799570}" destId="{CDFA6622-02AB-44F7-B705-56854EC01A03}" srcOrd="3" destOrd="0" presId="urn:microsoft.com/office/officeart/2005/8/layout/hProcess6"/>
    <dgm:cxn modelId="{AD0ED5FF-1001-44E3-8156-FE783B770F84}" type="presParOf" srcId="{C1B03094-B70C-4DAE-AC30-37077CCEE7D2}" destId="{2EE550BD-6BC1-42AF-A56C-EC9CAFF755DA}" srcOrd="15" destOrd="0" presId="urn:microsoft.com/office/officeart/2005/8/layout/hProcess6"/>
    <dgm:cxn modelId="{54744E94-B7AC-40BF-AD3C-43E6095C1082}" type="presParOf" srcId="{C1B03094-B70C-4DAE-AC30-37077CCEE7D2}" destId="{2861A38C-8464-4A72-8555-12C77ABCA891}" srcOrd="16" destOrd="0" presId="urn:microsoft.com/office/officeart/2005/8/layout/hProcess6"/>
    <dgm:cxn modelId="{A4604CE1-1C0C-45B8-8B66-B2377026E098}" type="presParOf" srcId="{2861A38C-8464-4A72-8555-12C77ABCA891}" destId="{BAA9506D-CDC2-45E5-BA66-951401BB9126}" srcOrd="0" destOrd="0" presId="urn:microsoft.com/office/officeart/2005/8/layout/hProcess6"/>
    <dgm:cxn modelId="{01D6F220-E7C5-447E-B4D7-607E8AF38F7A}" type="presParOf" srcId="{2861A38C-8464-4A72-8555-12C77ABCA891}" destId="{FE61BBA2-C443-4673-9AE0-02291B5DFBD1}" srcOrd="1" destOrd="0" presId="urn:microsoft.com/office/officeart/2005/8/layout/hProcess6"/>
    <dgm:cxn modelId="{BD9CEF94-EB87-4CB3-987A-B852523D6E29}" type="presParOf" srcId="{2861A38C-8464-4A72-8555-12C77ABCA891}" destId="{FA11358C-0AFE-4D91-8486-8E8EC14E47BA}" srcOrd="2" destOrd="0" presId="urn:microsoft.com/office/officeart/2005/8/layout/hProcess6"/>
    <dgm:cxn modelId="{E5E77E88-22F3-4CA2-9ADB-765D79C74A47}" type="presParOf" srcId="{2861A38C-8464-4A72-8555-12C77ABCA891}" destId="{9152BFB6-964C-4F24-80DF-3AD1CAE2762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ED0287-2DE5-4E37-B43E-F0581394D8AE}" type="doc">
      <dgm:prSet loTypeId="urn:microsoft.com/office/officeart/2005/8/layout/arrow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90EB71BE-5C2B-429F-8CEF-C93E35A07F05}">
      <dgm:prSet phldrT="[文本]" custT="1"/>
      <dgm:spPr/>
      <dgm:t>
        <a:bodyPr/>
        <a:lstStyle/>
        <a:p>
          <a:r>
            <a:rPr lang="zh-CN" alt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发展趋势</a:t>
          </a:r>
        </a:p>
      </dgm:t>
    </dgm:pt>
    <dgm:pt modelId="{05E8B35C-C63E-43A1-9A26-3C2A19B29CC6}" cxnId="{C3D4AAB0-36FB-4E95-BE59-0365220F9D2B}" type="parTrans">
      <dgm:prSet/>
      <dgm:spPr/>
      <dgm:t>
        <a:bodyPr/>
        <a:lstStyle/>
        <a:p>
          <a:endParaRPr lang="zh-CN" altLang="en-US" sz="16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3892EA3-AB9F-4573-8447-C86C5D921753}" cxnId="{C3D4AAB0-36FB-4E95-BE59-0365220F9D2B}" type="sibTrans">
      <dgm:prSet/>
      <dgm:spPr/>
      <dgm:t>
        <a:bodyPr/>
        <a:lstStyle/>
        <a:p>
          <a:endParaRPr lang="zh-CN" altLang="en-US" sz="16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1FCAB68-CB2E-4761-83DB-7297455AEDB6}">
      <dgm:prSet phldrT="[文本]" custT="1"/>
      <dgm:spPr/>
      <dgm:t>
        <a:bodyPr/>
        <a:lstStyle/>
        <a:p>
          <a:r>
            <a:rPr lang="zh-CN" alt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市场机遇</a:t>
          </a:r>
        </a:p>
      </dgm:t>
    </dgm:pt>
    <dgm:pt modelId="{9C4B001E-5F1A-44F7-95A4-C4A70D836316}" cxnId="{11F4B904-A21A-40C4-88F7-AE6240A463DB}" type="parTrans">
      <dgm:prSet/>
      <dgm:spPr/>
      <dgm:t>
        <a:bodyPr/>
        <a:lstStyle/>
        <a:p>
          <a:endParaRPr lang="zh-CN" altLang="en-US" sz="16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B62D840-A8EB-485F-88EB-BDC8B263BD81}" cxnId="{11F4B904-A21A-40C4-88F7-AE6240A463DB}" type="sibTrans">
      <dgm:prSet/>
      <dgm:spPr/>
      <dgm:t>
        <a:bodyPr/>
        <a:lstStyle/>
        <a:p>
          <a:endParaRPr lang="zh-CN" altLang="en-US" sz="160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194623B-84E0-4F74-9EDD-C8FECFF84D74}" type="pres">
      <dgm:prSet presAssocID="{B5ED0287-2DE5-4E37-B43E-F0581394D8AE}" presName="compositeShape" presStyleCnt="0">
        <dgm:presLayoutVars>
          <dgm:chMax val="2"/>
          <dgm:dir/>
          <dgm:resizeHandles val="exact"/>
        </dgm:presLayoutVars>
      </dgm:prSet>
      <dgm:spPr/>
    </dgm:pt>
    <dgm:pt modelId="{6E760F04-EBA3-4A55-8033-9010EAE2EA9A}" type="pres">
      <dgm:prSet presAssocID="{90EB71BE-5C2B-429F-8CEF-C93E35A07F05}" presName="upArrow" presStyleLbl="node1" presStyleIdx="0" presStyleCnt="2" custAng="10800000"/>
      <dgm:spPr/>
    </dgm:pt>
    <dgm:pt modelId="{4F39B4BA-4316-43FD-84E1-088EEDBB7417}" type="pres">
      <dgm:prSet presAssocID="{90EB71BE-5C2B-429F-8CEF-C93E35A07F05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DB35B7AA-52B4-4A3D-8D16-EBF9284175F3}" type="pres">
      <dgm:prSet presAssocID="{71FCAB68-CB2E-4761-83DB-7297455AEDB6}" presName="downArrow" presStyleLbl="node1" presStyleIdx="1" presStyleCnt="2"/>
      <dgm:spPr/>
    </dgm:pt>
    <dgm:pt modelId="{CCB795AF-6E61-4176-960D-BB72F3998780}" type="pres">
      <dgm:prSet presAssocID="{71FCAB68-CB2E-4761-83DB-7297455AEDB6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11F4B904-A21A-40C4-88F7-AE6240A463DB}" srcId="{B5ED0287-2DE5-4E37-B43E-F0581394D8AE}" destId="{71FCAB68-CB2E-4761-83DB-7297455AEDB6}" srcOrd="1" destOrd="0" parTransId="{9C4B001E-5F1A-44F7-95A4-C4A70D836316}" sibTransId="{6B62D840-A8EB-485F-88EB-BDC8B263BD81}"/>
    <dgm:cxn modelId="{3F49D033-23CC-4FC1-92B0-F51140B3E382}" type="presOf" srcId="{71FCAB68-CB2E-4761-83DB-7297455AEDB6}" destId="{CCB795AF-6E61-4176-960D-BB72F3998780}" srcOrd="0" destOrd="0" presId="urn:microsoft.com/office/officeart/2005/8/layout/arrow4"/>
    <dgm:cxn modelId="{ED9EDE7B-5F71-491C-A272-70684001B841}" type="presOf" srcId="{B5ED0287-2DE5-4E37-B43E-F0581394D8AE}" destId="{8194623B-84E0-4F74-9EDD-C8FECFF84D74}" srcOrd="0" destOrd="0" presId="urn:microsoft.com/office/officeart/2005/8/layout/arrow4"/>
    <dgm:cxn modelId="{0EC3D5AD-C8E4-4096-8A5D-82188F0144B2}" type="presOf" srcId="{90EB71BE-5C2B-429F-8CEF-C93E35A07F05}" destId="{4F39B4BA-4316-43FD-84E1-088EEDBB7417}" srcOrd="0" destOrd="0" presId="urn:microsoft.com/office/officeart/2005/8/layout/arrow4"/>
    <dgm:cxn modelId="{C3D4AAB0-36FB-4E95-BE59-0365220F9D2B}" srcId="{B5ED0287-2DE5-4E37-B43E-F0581394D8AE}" destId="{90EB71BE-5C2B-429F-8CEF-C93E35A07F05}" srcOrd="0" destOrd="0" parTransId="{05E8B35C-C63E-43A1-9A26-3C2A19B29CC6}" sibTransId="{F3892EA3-AB9F-4573-8447-C86C5D921753}"/>
    <dgm:cxn modelId="{56BD15E2-ED4F-4D13-82B0-E8C8EA5D3DB4}" type="presParOf" srcId="{8194623B-84E0-4F74-9EDD-C8FECFF84D74}" destId="{6E760F04-EBA3-4A55-8033-9010EAE2EA9A}" srcOrd="0" destOrd="0" presId="urn:microsoft.com/office/officeart/2005/8/layout/arrow4"/>
    <dgm:cxn modelId="{ABE3AC91-4695-4FAD-B53F-5FE011EAA12C}" type="presParOf" srcId="{8194623B-84E0-4F74-9EDD-C8FECFF84D74}" destId="{4F39B4BA-4316-43FD-84E1-088EEDBB7417}" srcOrd="1" destOrd="0" presId="urn:microsoft.com/office/officeart/2005/8/layout/arrow4"/>
    <dgm:cxn modelId="{3272D8C2-295B-4994-AD3E-0FF81C658884}" type="presParOf" srcId="{8194623B-84E0-4F74-9EDD-C8FECFF84D74}" destId="{DB35B7AA-52B4-4A3D-8D16-EBF9284175F3}" srcOrd="2" destOrd="0" presId="urn:microsoft.com/office/officeart/2005/8/layout/arrow4"/>
    <dgm:cxn modelId="{762FA082-5F54-40E6-8EC9-5A815D1A2258}" type="presParOf" srcId="{8194623B-84E0-4F74-9EDD-C8FECFF84D74}" destId="{CCB795AF-6E61-4176-960D-BB72F399878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72CD36-1EEF-4D88-A218-5096844D622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73715A7-FA60-47E1-BF77-C21A8B8182AD}">
      <dgm:prSet phldrT="[文本]" custT="1"/>
      <dgm:spPr/>
      <dgm:t>
        <a:bodyPr/>
        <a:lstStyle/>
        <a:p>
          <a:r>
            <a:rPr lang="zh-CN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数字化票单证</a:t>
          </a:r>
        </a:p>
      </dgm:t>
    </dgm:pt>
    <dgm:pt modelId="{C82F46F3-64EB-414E-BA6E-4C98AB1895C2}" cxnId="{066C3CC5-8C72-469B-90F9-B6B9B0752313}" type="parTrans">
      <dgm:prSet/>
      <dgm:spPr/>
      <dgm:t>
        <a:bodyPr/>
        <a:lstStyle/>
        <a:p>
          <a:endParaRPr lang="zh-CN" altLang="en-US" sz="2000" b="1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00BFC53-5318-4DBD-AA83-ABDFE2AB4153}" cxnId="{066C3CC5-8C72-469B-90F9-B6B9B0752313}" type="sibTrans">
      <dgm:prSet/>
      <dgm:spPr/>
      <dgm:t>
        <a:bodyPr/>
        <a:lstStyle/>
        <a:p>
          <a:endParaRPr lang="zh-CN" altLang="en-US" sz="2000" b="1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8966ABE-34B8-474B-A7BC-1419C6FACEDC}">
      <dgm:prSet phldrT="[文本]" custT="1"/>
      <dgm:spPr/>
      <dgm:t>
        <a:bodyPr/>
        <a:lstStyle/>
        <a:p>
          <a:r>
            <a:rPr lang="zh-CN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数字资产</a:t>
          </a:r>
          <a:endParaRPr lang="en-US" altLang="zh-CN" sz="2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C982A02-3F9F-43F3-A79D-635D2920454F}" cxnId="{B4BFA883-090D-4F6D-BDD1-8E1DC5441477}" type="parTrans">
      <dgm:prSet/>
      <dgm:spPr/>
      <dgm:t>
        <a:bodyPr/>
        <a:lstStyle/>
        <a:p>
          <a:endParaRPr lang="zh-CN" altLang="en-US" sz="2000" b="1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49ED37B-4248-49C5-A0F2-52BE4F3F5BD0}" cxnId="{B4BFA883-090D-4F6D-BDD1-8E1DC5441477}" type="sibTrans">
      <dgm:prSet/>
      <dgm:spPr/>
      <dgm:t>
        <a:bodyPr/>
        <a:lstStyle/>
        <a:p>
          <a:endParaRPr lang="zh-CN" altLang="en-US" sz="2000" b="1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1300D0C-6834-4BC2-B31D-B9BCDB468E53}">
      <dgm:prSet phldrT="[文本]" custT="1"/>
      <dgm:spPr/>
      <dgm:t>
        <a:bodyPr/>
        <a:lstStyle/>
        <a:p>
          <a:r>
            <a:rPr lang="zh-CN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交易管理</a:t>
          </a:r>
        </a:p>
      </dgm:t>
    </dgm:pt>
    <dgm:pt modelId="{97AD9D43-757A-4079-9771-75ED4FDCED81}" cxnId="{3A198A08-0121-449D-A864-4037CA4D5B15}" type="parTrans">
      <dgm:prSet/>
      <dgm:spPr/>
      <dgm:t>
        <a:bodyPr/>
        <a:lstStyle/>
        <a:p>
          <a:endParaRPr lang="zh-CN" altLang="en-US" sz="2000" b="1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C348C1E-4666-45F8-A057-8D94A714B968}" cxnId="{3A198A08-0121-449D-A864-4037CA4D5B15}" type="sibTrans">
      <dgm:prSet/>
      <dgm:spPr/>
      <dgm:t>
        <a:bodyPr/>
        <a:lstStyle/>
        <a:p>
          <a:endParaRPr lang="zh-CN" altLang="en-US" sz="2000" b="1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DC6A9BB-B165-4A1E-BA98-14E1D526FF33}">
      <dgm:prSet phldrT="[文本]" custT="1"/>
      <dgm:spPr/>
      <dgm:t>
        <a:bodyPr/>
        <a:lstStyle/>
        <a:p>
          <a:r>
            <a:rPr lang="zh-CN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信息安全</a:t>
          </a:r>
        </a:p>
      </dgm:t>
    </dgm:pt>
    <dgm:pt modelId="{933AAC68-6472-48F4-A031-5546FBBE2FD1}" cxnId="{260466A8-1492-42F8-B957-774BA83C6909}" type="parTrans">
      <dgm:prSet/>
      <dgm:spPr/>
      <dgm:t>
        <a:bodyPr/>
        <a:lstStyle/>
        <a:p>
          <a:endParaRPr lang="zh-CN" altLang="en-US" sz="2000" b="1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7ED1B86-7021-465F-BB3D-DCC949E4515E}" cxnId="{260466A8-1492-42F8-B957-774BA83C6909}" type="sibTrans">
      <dgm:prSet/>
      <dgm:spPr/>
      <dgm:t>
        <a:bodyPr/>
        <a:lstStyle/>
        <a:p>
          <a:endParaRPr lang="zh-CN" altLang="en-US" sz="2000" b="1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2A7B00B-B506-4E15-BE41-E63BEE3E3A9D}">
      <dgm:prSet phldrT="[文本]" custT="1"/>
      <dgm:spPr/>
      <dgm:t>
        <a:bodyPr/>
        <a:lstStyle/>
        <a:p>
          <a:r>
            <a:rPr lang="zh-CN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数据智能</a:t>
          </a:r>
        </a:p>
      </dgm:t>
    </dgm:pt>
    <dgm:pt modelId="{B77A8ECE-9A7D-4C4E-B6F7-BBD45C7D753B}" cxnId="{C5F1C9A3-DBCF-4797-A72C-6172297A5C13}" type="parTrans">
      <dgm:prSet/>
      <dgm:spPr/>
      <dgm:t>
        <a:bodyPr/>
        <a:lstStyle/>
        <a:p>
          <a:endParaRPr lang="zh-CN" altLang="en-US" sz="2000" b="1"/>
        </a:p>
      </dgm:t>
    </dgm:pt>
    <dgm:pt modelId="{7D5FF9E8-B354-4E87-818F-99449433A1F1}" cxnId="{C5F1C9A3-DBCF-4797-A72C-6172297A5C13}" type="sibTrans">
      <dgm:prSet/>
      <dgm:spPr/>
      <dgm:t>
        <a:bodyPr/>
        <a:lstStyle/>
        <a:p>
          <a:endParaRPr lang="zh-CN" altLang="en-US" sz="2000" b="1"/>
        </a:p>
      </dgm:t>
    </dgm:pt>
    <dgm:pt modelId="{13A8D10B-B4EB-42DF-8913-DA33CF53559D}" type="pres">
      <dgm:prSet presAssocID="{0D72CD36-1EEF-4D88-A218-5096844D622C}" presName="CompostProcess" presStyleCnt="0">
        <dgm:presLayoutVars>
          <dgm:dir/>
          <dgm:resizeHandles val="exact"/>
        </dgm:presLayoutVars>
      </dgm:prSet>
      <dgm:spPr/>
    </dgm:pt>
    <dgm:pt modelId="{612556D7-890A-4986-9CB6-6F12D5F17678}" type="pres">
      <dgm:prSet presAssocID="{0D72CD36-1EEF-4D88-A218-5096844D622C}" presName="arrow" presStyleLbl="bgShp" presStyleIdx="0" presStyleCnt="1"/>
      <dgm:spPr/>
    </dgm:pt>
    <dgm:pt modelId="{01DDD870-C9CD-4C16-AD62-F30F552DD90F}" type="pres">
      <dgm:prSet presAssocID="{0D72CD36-1EEF-4D88-A218-5096844D622C}" presName="linearProcess" presStyleCnt="0"/>
      <dgm:spPr/>
    </dgm:pt>
    <dgm:pt modelId="{07C7050F-0316-433F-8F00-22DE58C96E20}" type="pres">
      <dgm:prSet presAssocID="{973715A7-FA60-47E1-BF77-C21A8B8182AD}" presName="textNode" presStyleLbl="node1" presStyleIdx="0" presStyleCnt="5">
        <dgm:presLayoutVars>
          <dgm:bulletEnabled val="1"/>
        </dgm:presLayoutVars>
      </dgm:prSet>
      <dgm:spPr/>
    </dgm:pt>
    <dgm:pt modelId="{9B12771D-F3C1-4827-AA34-E1BFE3942EC1}" type="pres">
      <dgm:prSet presAssocID="{700BFC53-5318-4DBD-AA83-ABDFE2AB4153}" presName="sibTrans" presStyleCnt="0"/>
      <dgm:spPr/>
    </dgm:pt>
    <dgm:pt modelId="{48EB73CF-520A-46D4-8E32-914724B87F69}" type="pres">
      <dgm:prSet presAssocID="{08966ABE-34B8-474B-A7BC-1419C6FACEDC}" presName="textNode" presStyleLbl="node1" presStyleIdx="1" presStyleCnt="5">
        <dgm:presLayoutVars>
          <dgm:bulletEnabled val="1"/>
        </dgm:presLayoutVars>
      </dgm:prSet>
      <dgm:spPr/>
    </dgm:pt>
    <dgm:pt modelId="{B90326D2-9AD5-4B8D-BC12-BAF09F7FBB4C}" type="pres">
      <dgm:prSet presAssocID="{E49ED37B-4248-49C5-A0F2-52BE4F3F5BD0}" presName="sibTrans" presStyleCnt="0"/>
      <dgm:spPr/>
    </dgm:pt>
    <dgm:pt modelId="{15C33A58-5955-4EDD-9112-01970EAC82D6}" type="pres">
      <dgm:prSet presAssocID="{ADC6A9BB-B165-4A1E-BA98-14E1D526FF33}" presName="textNode" presStyleLbl="node1" presStyleIdx="2" presStyleCnt="5">
        <dgm:presLayoutVars>
          <dgm:bulletEnabled val="1"/>
        </dgm:presLayoutVars>
      </dgm:prSet>
      <dgm:spPr/>
    </dgm:pt>
    <dgm:pt modelId="{10EA6054-B2EB-4737-A985-BE47FB113973}" type="pres">
      <dgm:prSet presAssocID="{17ED1B86-7021-465F-BB3D-DCC949E4515E}" presName="sibTrans" presStyleCnt="0"/>
      <dgm:spPr/>
    </dgm:pt>
    <dgm:pt modelId="{4EF0C5BE-7DEB-49D2-95D2-47F4B236BBD6}" type="pres">
      <dgm:prSet presAssocID="{D1300D0C-6834-4BC2-B31D-B9BCDB468E53}" presName="textNode" presStyleLbl="node1" presStyleIdx="3" presStyleCnt="5">
        <dgm:presLayoutVars>
          <dgm:bulletEnabled val="1"/>
        </dgm:presLayoutVars>
      </dgm:prSet>
      <dgm:spPr/>
    </dgm:pt>
    <dgm:pt modelId="{E642F2AF-79D7-4031-90A9-3F7EB223C122}" type="pres">
      <dgm:prSet presAssocID="{0C348C1E-4666-45F8-A057-8D94A714B968}" presName="sibTrans" presStyleCnt="0"/>
      <dgm:spPr/>
    </dgm:pt>
    <dgm:pt modelId="{CDCC5F10-C652-43F3-9967-0411C8EB4CF0}" type="pres">
      <dgm:prSet presAssocID="{82A7B00B-B506-4E15-BE41-E63BEE3E3A9D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A198A08-0121-449D-A864-4037CA4D5B15}" srcId="{0D72CD36-1EEF-4D88-A218-5096844D622C}" destId="{D1300D0C-6834-4BC2-B31D-B9BCDB468E53}" srcOrd="3" destOrd="0" parTransId="{97AD9D43-757A-4079-9771-75ED4FDCED81}" sibTransId="{0C348C1E-4666-45F8-A057-8D94A714B968}"/>
    <dgm:cxn modelId="{F3754829-D7C7-45ED-AB40-B2D623C4C11E}" type="presOf" srcId="{0D72CD36-1EEF-4D88-A218-5096844D622C}" destId="{13A8D10B-B4EB-42DF-8913-DA33CF53559D}" srcOrd="0" destOrd="0" presId="urn:microsoft.com/office/officeart/2005/8/layout/hProcess9"/>
    <dgm:cxn modelId="{096FC750-C5BC-4E95-8092-6FF995EC1D80}" type="presOf" srcId="{82A7B00B-B506-4E15-BE41-E63BEE3E3A9D}" destId="{CDCC5F10-C652-43F3-9967-0411C8EB4CF0}" srcOrd="0" destOrd="0" presId="urn:microsoft.com/office/officeart/2005/8/layout/hProcess9"/>
    <dgm:cxn modelId="{364C2652-2B03-4A68-B3AC-739D1286E4AF}" type="presOf" srcId="{08966ABE-34B8-474B-A7BC-1419C6FACEDC}" destId="{48EB73CF-520A-46D4-8E32-914724B87F69}" srcOrd="0" destOrd="0" presId="urn:microsoft.com/office/officeart/2005/8/layout/hProcess9"/>
    <dgm:cxn modelId="{5160E479-71B3-43B7-8D81-480E21FB7B47}" type="presOf" srcId="{ADC6A9BB-B165-4A1E-BA98-14E1D526FF33}" destId="{15C33A58-5955-4EDD-9112-01970EAC82D6}" srcOrd="0" destOrd="0" presId="urn:microsoft.com/office/officeart/2005/8/layout/hProcess9"/>
    <dgm:cxn modelId="{B4BFA883-090D-4F6D-BDD1-8E1DC5441477}" srcId="{0D72CD36-1EEF-4D88-A218-5096844D622C}" destId="{08966ABE-34B8-474B-A7BC-1419C6FACEDC}" srcOrd="1" destOrd="0" parTransId="{5C982A02-3F9F-43F3-A79D-635D2920454F}" sibTransId="{E49ED37B-4248-49C5-A0F2-52BE4F3F5BD0}"/>
    <dgm:cxn modelId="{CF17559F-994E-4B1C-BA6C-572491C90459}" type="presOf" srcId="{973715A7-FA60-47E1-BF77-C21A8B8182AD}" destId="{07C7050F-0316-433F-8F00-22DE58C96E20}" srcOrd="0" destOrd="0" presId="urn:microsoft.com/office/officeart/2005/8/layout/hProcess9"/>
    <dgm:cxn modelId="{C5F1C9A3-DBCF-4797-A72C-6172297A5C13}" srcId="{0D72CD36-1EEF-4D88-A218-5096844D622C}" destId="{82A7B00B-B506-4E15-BE41-E63BEE3E3A9D}" srcOrd="4" destOrd="0" parTransId="{B77A8ECE-9A7D-4C4E-B6F7-BBD45C7D753B}" sibTransId="{7D5FF9E8-B354-4E87-818F-99449433A1F1}"/>
    <dgm:cxn modelId="{260466A8-1492-42F8-B957-774BA83C6909}" srcId="{0D72CD36-1EEF-4D88-A218-5096844D622C}" destId="{ADC6A9BB-B165-4A1E-BA98-14E1D526FF33}" srcOrd="2" destOrd="0" parTransId="{933AAC68-6472-48F4-A031-5546FBBE2FD1}" sibTransId="{17ED1B86-7021-465F-BB3D-DCC949E4515E}"/>
    <dgm:cxn modelId="{066C3CC5-8C72-469B-90F9-B6B9B0752313}" srcId="{0D72CD36-1EEF-4D88-A218-5096844D622C}" destId="{973715A7-FA60-47E1-BF77-C21A8B8182AD}" srcOrd="0" destOrd="0" parTransId="{C82F46F3-64EB-414E-BA6E-4C98AB1895C2}" sibTransId="{700BFC53-5318-4DBD-AA83-ABDFE2AB4153}"/>
    <dgm:cxn modelId="{AE69F3CE-A6A4-49E1-9AD5-2721FA627B13}" type="presOf" srcId="{D1300D0C-6834-4BC2-B31D-B9BCDB468E53}" destId="{4EF0C5BE-7DEB-49D2-95D2-47F4B236BBD6}" srcOrd="0" destOrd="0" presId="urn:microsoft.com/office/officeart/2005/8/layout/hProcess9"/>
    <dgm:cxn modelId="{A9F07B7A-A1CB-404F-993B-78EE6C45CE3A}" type="presParOf" srcId="{13A8D10B-B4EB-42DF-8913-DA33CF53559D}" destId="{612556D7-890A-4986-9CB6-6F12D5F17678}" srcOrd="0" destOrd="0" presId="urn:microsoft.com/office/officeart/2005/8/layout/hProcess9"/>
    <dgm:cxn modelId="{C10F85D0-E0AD-4765-8708-3EF6CFC05473}" type="presParOf" srcId="{13A8D10B-B4EB-42DF-8913-DA33CF53559D}" destId="{01DDD870-C9CD-4C16-AD62-F30F552DD90F}" srcOrd="1" destOrd="0" presId="urn:microsoft.com/office/officeart/2005/8/layout/hProcess9"/>
    <dgm:cxn modelId="{1FAE0B5B-C4CD-4AF1-B893-58F7874A0A6B}" type="presParOf" srcId="{01DDD870-C9CD-4C16-AD62-F30F552DD90F}" destId="{07C7050F-0316-433F-8F00-22DE58C96E20}" srcOrd="0" destOrd="0" presId="urn:microsoft.com/office/officeart/2005/8/layout/hProcess9"/>
    <dgm:cxn modelId="{1FC778A1-A83A-4BB0-9875-3D7DD43880EE}" type="presParOf" srcId="{01DDD870-C9CD-4C16-AD62-F30F552DD90F}" destId="{9B12771D-F3C1-4827-AA34-E1BFE3942EC1}" srcOrd="1" destOrd="0" presId="urn:microsoft.com/office/officeart/2005/8/layout/hProcess9"/>
    <dgm:cxn modelId="{C6665B6D-55BA-48EE-A57D-1464A8616151}" type="presParOf" srcId="{01DDD870-C9CD-4C16-AD62-F30F552DD90F}" destId="{48EB73CF-520A-46D4-8E32-914724B87F69}" srcOrd="2" destOrd="0" presId="urn:microsoft.com/office/officeart/2005/8/layout/hProcess9"/>
    <dgm:cxn modelId="{EF7AD269-48F8-4D9E-AE4D-FC1143E44E2A}" type="presParOf" srcId="{01DDD870-C9CD-4C16-AD62-F30F552DD90F}" destId="{B90326D2-9AD5-4B8D-BC12-BAF09F7FBB4C}" srcOrd="3" destOrd="0" presId="urn:microsoft.com/office/officeart/2005/8/layout/hProcess9"/>
    <dgm:cxn modelId="{44314A76-E304-4C8E-B3F4-D709446366AD}" type="presParOf" srcId="{01DDD870-C9CD-4C16-AD62-F30F552DD90F}" destId="{15C33A58-5955-4EDD-9112-01970EAC82D6}" srcOrd="4" destOrd="0" presId="urn:microsoft.com/office/officeart/2005/8/layout/hProcess9"/>
    <dgm:cxn modelId="{7922443E-B6DC-4C60-8F61-F22ED0B4CFE0}" type="presParOf" srcId="{01DDD870-C9CD-4C16-AD62-F30F552DD90F}" destId="{10EA6054-B2EB-4737-A985-BE47FB113973}" srcOrd="5" destOrd="0" presId="urn:microsoft.com/office/officeart/2005/8/layout/hProcess9"/>
    <dgm:cxn modelId="{4D6273F7-3282-43E6-B5B4-101290324399}" type="presParOf" srcId="{01DDD870-C9CD-4C16-AD62-F30F552DD90F}" destId="{4EF0C5BE-7DEB-49D2-95D2-47F4B236BBD6}" srcOrd="6" destOrd="0" presId="urn:microsoft.com/office/officeart/2005/8/layout/hProcess9"/>
    <dgm:cxn modelId="{97249D1C-AACE-42EB-B3DF-7DB5041A5626}" type="presParOf" srcId="{01DDD870-C9CD-4C16-AD62-F30F552DD90F}" destId="{E642F2AF-79D7-4031-90A9-3F7EB223C122}" srcOrd="7" destOrd="0" presId="urn:microsoft.com/office/officeart/2005/8/layout/hProcess9"/>
    <dgm:cxn modelId="{D26DD750-816A-42AB-9272-842D59D873F6}" type="presParOf" srcId="{01DDD870-C9CD-4C16-AD62-F30F552DD90F}" destId="{CDCC5F10-C652-43F3-9967-0411C8EB4CF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3891DC-239B-480D-870F-C5F8FC7DBF87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03E76A5C-3182-491F-93C6-F2D5F06C279F}">
      <dgm:prSet phldrT="[文本]" custT="1"/>
      <dgm:spPr/>
      <dgm:t>
        <a:bodyPr/>
        <a:lstStyle/>
        <a:p>
          <a:r>
            <a:rPr lang="en-US" altLang="zh-CN" sz="2400" dirty="0"/>
            <a:t> </a:t>
          </a:r>
          <a:endParaRPr lang="zh-CN" altLang="en-US" sz="2400" dirty="0"/>
        </a:p>
      </dgm:t>
    </dgm:pt>
    <dgm:pt modelId="{35A93E33-BA02-4B63-B98E-6B8D7CD269AE}" cxnId="{9D4CEC88-5CF7-4437-9B4C-6DD528A37693}" type="parTrans">
      <dgm:prSet/>
      <dgm:spPr/>
      <dgm:t>
        <a:bodyPr/>
        <a:lstStyle/>
        <a:p>
          <a:endParaRPr lang="zh-CN" altLang="en-US" sz="1600"/>
        </a:p>
      </dgm:t>
    </dgm:pt>
    <dgm:pt modelId="{799F8445-E79C-43E0-940C-54F7AAD6F315}" cxnId="{9D4CEC88-5CF7-4437-9B4C-6DD528A37693}" type="sibTrans">
      <dgm:prSet/>
      <dgm:spPr/>
      <dgm:t>
        <a:bodyPr/>
        <a:lstStyle/>
        <a:p>
          <a:endParaRPr lang="zh-CN" altLang="en-US" sz="1600"/>
        </a:p>
      </dgm:t>
    </dgm:pt>
    <dgm:pt modelId="{89FBE657-8CB0-414F-80E7-4FB4B2F83B25}">
      <dgm:prSet phldrT="[文本]" custT="1"/>
      <dgm:spPr/>
      <dgm:t>
        <a:bodyPr/>
        <a:lstStyle/>
        <a:p>
          <a:r>
            <a:rPr lang="zh-CN" altLang="en-US" sz="2000" dirty="0"/>
            <a:t>企业客户业财税一体化</a:t>
          </a:r>
          <a:endParaRPr lang="en-US" altLang="zh-CN" sz="2000" dirty="0"/>
        </a:p>
      </dgm:t>
    </dgm:pt>
    <dgm:pt modelId="{9C15FF9B-ED17-4C56-B366-D624BE739A26}" cxnId="{B8D68555-8992-42C2-B334-AE41E77066FE}" type="parTrans">
      <dgm:prSet/>
      <dgm:spPr/>
      <dgm:t>
        <a:bodyPr/>
        <a:lstStyle/>
        <a:p>
          <a:endParaRPr lang="zh-CN" altLang="en-US" sz="1600"/>
        </a:p>
      </dgm:t>
    </dgm:pt>
    <dgm:pt modelId="{46677080-80D1-44CF-8B23-AAACB3FF59BE}" cxnId="{B8D68555-8992-42C2-B334-AE41E77066FE}" type="sibTrans">
      <dgm:prSet/>
      <dgm:spPr/>
      <dgm:t>
        <a:bodyPr/>
        <a:lstStyle/>
        <a:p>
          <a:endParaRPr lang="zh-CN" altLang="en-US" sz="1600"/>
        </a:p>
      </dgm:t>
    </dgm:pt>
    <dgm:pt modelId="{2BE8B68B-7BC0-4EA9-AEE2-39D480BB9115}">
      <dgm:prSet phldrT="[文本]" custT="1"/>
      <dgm:spPr/>
      <dgm:t>
        <a:bodyPr/>
        <a:lstStyle/>
        <a:p>
          <a:endParaRPr lang="zh-CN" altLang="en-US" sz="2400" dirty="0"/>
        </a:p>
      </dgm:t>
    </dgm:pt>
    <dgm:pt modelId="{554E0AE8-4DB6-4F76-816F-3061BE66A877}" cxnId="{0076B5D5-993D-43E2-AB1D-9ECD0B2ADBB6}" type="parTrans">
      <dgm:prSet/>
      <dgm:spPr/>
      <dgm:t>
        <a:bodyPr/>
        <a:lstStyle/>
        <a:p>
          <a:endParaRPr lang="zh-CN" altLang="en-US" sz="1600"/>
        </a:p>
      </dgm:t>
    </dgm:pt>
    <dgm:pt modelId="{48AE92EC-9515-44C0-B856-F4FD2BD28664}" cxnId="{0076B5D5-993D-43E2-AB1D-9ECD0B2ADBB6}" type="sibTrans">
      <dgm:prSet/>
      <dgm:spPr/>
      <dgm:t>
        <a:bodyPr/>
        <a:lstStyle/>
        <a:p>
          <a:endParaRPr lang="zh-CN" altLang="en-US" sz="1600"/>
        </a:p>
      </dgm:t>
    </dgm:pt>
    <dgm:pt modelId="{635A3DE4-CFE6-4BDE-95DD-471CED0A4822}">
      <dgm:prSet phldrT="[文本]" custT="1"/>
      <dgm:spPr/>
      <dgm:t>
        <a:bodyPr/>
        <a:lstStyle/>
        <a:p>
          <a:r>
            <a:rPr lang="zh-CN" altLang="en-US" sz="2000" dirty="0"/>
            <a:t>数字化供应链协同</a:t>
          </a:r>
        </a:p>
      </dgm:t>
    </dgm:pt>
    <dgm:pt modelId="{91F3CF09-563F-4A4B-B2BC-F1B16A456600}" cxnId="{7221E92D-D7A7-4CB8-94C3-EDB9DC71408E}" type="parTrans">
      <dgm:prSet/>
      <dgm:spPr/>
      <dgm:t>
        <a:bodyPr/>
        <a:lstStyle/>
        <a:p>
          <a:endParaRPr lang="zh-CN" altLang="en-US" sz="1600"/>
        </a:p>
      </dgm:t>
    </dgm:pt>
    <dgm:pt modelId="{FF91B8DD-2D3A-47F1-9743-393EA806423C}" cxnId="{7221E92D-D7A7-4CB8-94C3-EDB9DC71408E}" type="sibTrans">
      <dgm:prSet/>
      <dgm:spPr/>
      <dgm:t>
        <a:bodyPr/>
        <a:lstStyle/>
        <a:p>
          <a:endParaRPr lang="zh-CN" altLang="en-US" sz="1600"/>
        </a:p>
      </dgm:t>
    </dgm:pt>
    <dgm:pt modelId="{A818D518-7784-44AA-83CB-0F09E141F62F}">
      <dgm:prSet phldrT="[文本]" custT="1"/>
      <dgm:spPr/>
      <dgm:t>
        <a:bodyPr/>
        <a:lstStyle/>
        <a:p>
          <a:r>
            <a:rPr lang="en-US" altLang="zh-CN" sz="2400" dirty="0"/>
            <a:t> </a:t>
          </a:r>
          <a:endParaRPr lang="zh-CN" altLang="en-US" sz="2400" dirty="0"/>
        </a:p>
      </dgm:t>
    </dgm:pt>
    <dgm:pt modelId="{73890C60-6CDE-4B16-B1CF-F62FDAC73A06}" cxnId="{C71A56AF-346F-4E8C-9941-AC6310381498}" type="parTrans">
      <dgm:prSet/>
      <dgm:spPr/>
      <dgm:t>
        <a:bodyPr/>
        <a:lstStyle/>
        <a:p>
          <a:endParaRPr lang="zh-CN" altLang="en-US" sz="1600"/>
        </a:p>
      </dgm:t>
    </dgm:pt>
    <dgm:pt modelId="{362E8033-A6EB-443C-B4B9-7009AE17DC5C}" cxnId="{C71A56AF-346F-4E8C-9941-AC6310381498}" type="sibTrans">
      <dgm:prSet/>
      <dgm:spPr/>
      <dgm:t>
        <a:bodyPr/>
        <a:lstStyle/>
        <a:p>
          <a:endParaRPr lang="zh-CN" altLang="en-US" sz="1600"/>
        </a:p>
      </dgm:t>
    </dgm:pt>
    <dgm:pt modelId="{4592CA35-47C9-4AEE-9557-9BE3F5055DB5}">
      <dgm:prSet phldrT="[文本]" custT="1"/>
      <dgm:spPr/>
      <dgm:t>
        <a:bodyPr/>
        <a:lstStyle/>
        <a:p>
          <a:r>
            <a:rPr lang="zh-CN" altLang="en-US" sz="2000" dirty="0"/>
            <a:t>全流程线上化云服务</a:t>
          </a:r>
        </a:p>
      </dgm:t>
    </dgm:pt>
    <dgm:pt modelId="{1F171C07-B910-4BF0-A18C-C46C3C41B561}" cxnId="{79A9961B-86D6-4EE4-8107-C4A4569789F8}" type="parTrans">
      <dgm:prSet/>
      <dgm:spPr/>
      <dgm:t>
        <a:bodyPr/>
        <a:lstStyle/>
        <a:p>
          <a:endParaRPr lang="zh-CN" altLang="en-US" sz="1600"/>
        </a:p>
      </dgm:t>
    </dgm:pt>
    <dgm:pt modelId="{FA707EB8-0451-4A18-BA05-ACDB32AE51AA}" cxnId="{79A9961B-86D6-4EE4-8107-C4A4569789F8}" type="sibTrans">
      <dgm:prSet/>
      <dgm:spPr/>
      <dgm:t>
        <a:bodyPr/>
        <a:lstStyle/>
        <a:p>
          <a:endParaRPr lang="zh-CN" altLang="en-US" sz="1600"/>
        </a:p>
      </dgm:t>
    </dgm:pt>
    <dgm:pt modelId="{AB64A087-7978-4262-BA66-F4DBF8196765}">
      <dgm:prSet phldrT="[文本]" custT="1"/>
      <dgm:spPr/>
      <dgm:t>
        <a:bodyPr/>
        <a:lstStyle/>
        <a:p>
          <a:r>
            <a:rPr lang="zh-CN" altLang="en-US" sz="2000" dirty="0"/>
            <a:t>智能化链接与交易优化</a:t>
          </a:r>
        </a:p>
      </dgm:t>
    </dgm:pt>
    <dgm:pt modelId="{945757D7-CC16-41BD-AC63-C14419B52218}" cxnId="{7026B2B5-F906-4D05-A7EF-632FD25E3FA8}" type="parTrans">
      <dgm:prSet/>
      <dgm:spPr/>
      <dgm:t>
        <a:bodyPr/>
        <a:lstStyle/>
        <a:p>
          <a:endParaRPr lang="zh-CN" altLang="en-US" sz="1600"/>
        </a:p>
      </dgm:t>
    </dgm:pt>
    <dgm:pt modelId="{8971C95B-3EFB-4344-9EEB-F98FEBD6B539}" cxnId="{7026B2B5-F906-4D05-A7EF-632FD25E3FA8}" type="sibTrans">
      <dgm:prSet/>
      <dgm:spPr/>
      <dgm:t>
        <a:bodyPr/>
        <a:lstStyle/>
        <a:p>
          <a:endParaRPr lang="zh-CN" altLang="en-US" sz="1600"/>
        </a:p>
      </dgm:t>
    </dgm:pt>
    <dgm:pt modelId="{1491B708-0D11-4188-B311-2C0246CB0D52}">
      <dgm:prSet phldrT="[文本]" custT="1"/>
      <dgm:spPr/>
      <dgm:t>
        <a:bodyPr/>
        <a:lstStyle/>
        <a:p>
          <a:r>
            <a:rPr lang="zh-CN" altLang="en-US" sz="2000" dirty="0"/>
            <a:t>企业数字化资产管理</a:t>
          </a:r>
        </a:p>
      </dgm:t>
    </dgm:pt>
    <dgm:pt modelId="{F9BE929E-337B-456F-9529-9F2891B3B24A}" cxnId="{9FDD7961-0D26-425E-B568-401D57955CF5}" type="parTrans">
      <dgm:prSet/>
      <dgm:spPr/>
      <dgm:t>
        <a:bodyPr/>
        <a:lstStyle/>
        <a:p>
          <a:endParaRPr lang="zh-CN" altLang="en-US"/>
        </a:p>
      </dgm:t>
    </dgm:pt>
    <dgm:pt modelId="{10B94460-E124-430F-BD2D-2ABA624E1074}" cxnId="{9FDD7961-0D26-425E-B568-401D57955CF5}" type="sibTrans">
      <dgm:prSet/>
      <dgm:spPr/>
      <dgm:t>
        <a:bodyPr/>
        <a:lstStyle/>
        <a:p>
          <a:endParaRPr lang="zh-CN" altLang="en-US"/>
        </a:p>
      </dgm:t>
    </dgm:pt>
    <dgm:pt modelId="{D5D3A1D3-EE6C-451A-9057-F5292312CAD1}">
      <dgm:prSet phldrT="[文本]" custT="1"/>
      <dgm:spPr/>
      <dgm:t>
        <a:bodyPr/>
        <a:lstStyle/>
        <a:p>
          <a:r>
            <a:rPr lang="en-US" altLang="zh-CN" sz="2400" dirty="0"/>
            <a:t> </a:t>
          </a:r>
          <a:endParaRPr lang="zh-CN" altLang="en-US" sz="2400" dirty="0"/>
        </a:p>
      </dgm:t>
    </dgm:pt>
    <dgm:pt modelId="{51938506-EBC4-466E-B33B-1525D3187624}" cxnId="{81C44253-A18C-411F-A953-A0B0285EA9E2}" type="parTrans">
      <dgm:prSet/>
      <dgm:spPr/>
      <dgm:t>
        <a:bodyPr/>
        <a:lstStyle/>
        <a:p>
          <a:endParaRPr lang="zh-CN" altLang="en-US"/>
        </a:p>
      </dgm:t>
    </dgm:pt>
    <dgm:pt modelId="{383FCC83-C121-4BF3-BA71-905318D35C4A}" cxnId="{81C44253-A18C-411F-A953-A0B0285EA9E2}" type="sibTrans">
      <dgm:prSet/>
      <dgm:spPr/>
      <dgm:t>
        <a:bodyPr/>
        <a:lstStyle/>
        <a:p>
          <a:endParaRPr lang="zh-CN" altLang="en-US"/>
        </a:p>
      </dgm:t>
    </dgm:pt>
    <dgm:pt modelId="{12C08057-9118-4C23-A726-6BE68339CA86}">
      <dgm:prSet phldrT="[文本]" custT="1"/>
      <dgm:spPr/>
      <dgm:t>
        <a:bodyPr/>
        <a:lstStyle/>
        <a:p>
          <a:endParaRPr lang="zh-CN" altLang="en-US" sz="2400" dirty="0"/>
        </a:p>
      </dgm:t>
    </dgm:pt>
    <dgm:pt modelId="{5A34E68D-51AF-4C9A-82DE-DE2EDF5B195D}" cxnId="{499B96FC-BC82-4B76-AF71-DEB0DECF7655}" type="parTrans">
      <dgm:prSet/>
      <dgm:spPr/>
      <dgm:t>
        <a:bodyPr/>
        <a:lstStyle/>
        <a:p>
          <a:endParaRPr lang="zh-CN" altLang="en-US"/>
        </a:p>
      </dgm:t>
    </dgm:pt>
    <dgm:pt modelId="{F2F33B4F-60A6-4484-81B6-74E75AFB0659}" cxnId="{499B96FC-BC82-4B76-AF71-DEB0DECF7655}" type="sibTrans">
      <dgm:prSet/>
      <dgm:spPr/>
      <dgm:t>
        <a:bodyPr/>
        <a:lstStyle/>
        <a:p>
          <a:endParaRPr lang="zh-CN" altLang="en-US"/>
        </a:p>
      </dgm:t>
    </dgm:pt>
    <dgm:pt modelId="{598E454E-8302-4D50-A9BE-07FECCADDAEC}" type="pres">
      <dgm:prSet presAssocID="{6E3891DC-239B-480D-870F-C5F8FC7DBF87}" presName="Name0" presStyleCnt="0">
        <dgm:presLayoutVars>
          <dgm:dir/>
          <dgm:animLvl val="lvl"/>
          <dgm:resizeHandles val="exact"/>
        </dgm:presLayoutVars>
      </dgm:prSet>
      <dgm:spPr/>
    </dgm:pt>
    <dgm:pt modelId="{A011BD4B-58D4-4691-86DC-0B52CC2E18FC}" type="pres">
      <dgm:prSet presAssocID="{03E76A5C-3182-491F-93C6-F2D5F06C279F}" presName="compositeNode" presStyleCnt="0">
        <dgm:presLayoutVars>
          <dgm:bulletEnabled val="1"/>
        </dgm:presLayoutVars>
      </dgm:prSet>
      <dgm:spPr/>
    </dgm:pt>
    <dgm:pt modelId="{1FC3ACAE-1DC6-48F1-8AA2-62B50D10C316}" type="pres">
      <dgm:prSet presAssocID="{03E76A5C-3182-491F-93C6-F2D5F06C279F}" presName="bgRect" presStyleLbl="node1" presStyleIdx="0" presStyleCnt="5"/>
      <dgm:spPr/>
    </dgm:pt>
    <dgm:pt modelId="{01637399-F4A8-4960-A2B0-D0FE3D47A510}" type="pres">
      <dgm:prSet presAssocID="{03E76A5C-3182-491F-93C6-F2D5F06C279F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DD227017-2170-4FBD-AAF7-E6F99A4BB466}" type="pres">
      <dgm:prSet presAssocID="{03E76A5C-3182-491F-93C6-F2D5F06C279F}" presName="childNode" presStyleLbl="node1" presStyleIdx="0" presStyleCnt="5">
        <dgm:presLayoutVars>
          <dgm:bulletEnabled val="1"/>
        </dgm:presLayoutVars>
      </dgm:prSet>
      <dgm:spPr/>
    </dgm:pt>
    <dgm:pt modelId="{6AD263DF-6C5D-4FE8-81B2-00C6FEBC3424}" type="pres">
      <dgm:prSet presAssocID="{799F8445-E79C-43E0-940C-54F7AAD6F315}" presName="hSp" presStyleCnt="0"/>
      <dgm:spPr/>
    </dgm:pt>
    <dgm:pt modelId="{B895B590-F3A2-48E1-BE09-EF6DAD3E5ED4}" type="pres">
      <dgm:prSet presAssocID="{799F8445-E79C-43E0-940C-54F7AAD6F315}" presName="vProcSp" presStyleCnt="0"/>
      <dgm:spPr/>
    </dgm:pt>
    <dgm:pt modelId="{B83A1CAB-4E06-47E2-95A9-B47CFED5B14C}" type="pres">
      <dgm:prSet presAssocID="{799F8445-E79C-43E0-940C-54F7AAD6F315}" presName="vSp1" presStyleCnt="0"/>
      <dgm:spPr/>
    </dgm:pt>
    <dgm:pt modelId="{BBDB464A-CA2B-44B4-981E-4C2419A4BEDF}" type="pres">
      <dgm:prSet presAssocID="{799F8445-E79C-43E0-940C-54F7AAD6F315}" presName="simulatedConn" presStyleLbl="solidFgAcc1" presStyleIdx="0" presStyleCnt="4"/>
      <dgm:spPr/>
    </dgm:pt>
    <dgm:pt modelId="{112BE07B-CC28-46CE-9D49-35A269EBCA21}" type="pres">
      <dgm:prSet presAssocID="{799F8445-E79C-43E0-940C-54F7AAD6F315}" presName="vSp2" presStyleCnt="0"/>
      <dgm:spPr/>
    </dgm:pt>
    <dgm:pt modelId="{B0A2E6FA-0E09-429B-883C-13D2FFDC5A95}" type="pres">
      <dgm:prSet presAssocID="{799F8445-E79C-43E0-940C-54F7AAD6F315}" presName="sibTrans" presStyleCnt="0"/>
      <dgm:spPr/>
    </dgm:pt>
    <dgm:pt modelId="{3A921483-69F9-4389-8798-D87E8AE1685A}" type="pres">
      <dgm:prSet presAssocID="{2BE8B68B-7BC0-4EA9-AEE2-39D480BB9115}" presName="compositeNode" presStyleCnt="0">
        <dgm:presLayoutVars>
          <dgm:bulletEnabled val="1"/>
        </dgm:presLayoutVars>
      </dgm:prSet>
      <dgm:spPr/>
    </dgm:pt>
    <dgm:pt modelId="{87EAEEE0-FBC8-4ED1-987D-D8C87F97C5C7}" type="pres">
      <dgm:prSet presAssocID="{2BE8B68B-7BC0-4EA9-AEE2-39D480BB9115}" presName="bgRect" presStyleLbl="node1" presStyleIdx="1" presStyleCnt="5"/>
      <dgm:spPr/>
    </dgm:pt>
    <dgm:pt modelId="{A5D60D36-87CE-4DE3-A06E-EEFCD26AB1A9}" type="pres">
      <dgm:prSet presAssocID="{2BE8B68B-7BC0-4EA9-AEE2-39D480BB9115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0087932A-F88C-46FC-AA2C-2129EADD6886}" type="pres">
      <dgm:prSet presAssocID="{2BE8B68B-7BC0-4EA9-AEE2-39D480BB9115}" presName="childNode" presStyleLbl="node1" presStyleIdx="1" presStyleCnt="5">
        <dgm:presLayoutVars>
          <dgm:bulletEnabled val="1"/>
        </dgm:presLayoutVars>
      </dgm:prSet>
      <dgm:spPr/>
    </dgm:pt>
    <dgm:pt modelId="{A431A272-3EBD-4AE3-915A-2FE0CC4F6366}" type="pres">
      <dgm:prSet presAssocID="{48AE92EC-9515-44C0-B856-F4FD2BD28664}" presName="hSp" presStyleCnt="0"/>
      <dgm:spPr/>
    </dgm:pt>
    <dgm:pt modelId="{93AB3191-8DD0-4B67-80EF-BD28DC29F0F3}" type="pres">
      <dgm:prSet presAssocID="{48AE92EC-9515-44C0-B856-F4FD2BD28664}" presName="vProcSp" presStyleCnt="0"/>
      <dgm:spPr/>
    </dgm:pt>
    <dgm:pt modelId="{80D16967-3844-4343-A6C3-57C5F9572DB4}" type="pres">
      <dgm:prSet presAssocID="{48AE92EC-9515-44C0-B856-F4FD2BD28664}" presName="vSp1" presStyleCnt="0"/>
      <dgm:spPr/>
    </dgm:pt>
    <dgm:pt modelId="{2CC2CD52-54D0-45F2-9B60-3939AB338BC7}" type="pres">
      <dgm:prSet presAssocID="{48AE92EC-9515-44C0-B856-F4FD2BD28664}" presName="simulatedConn" presStyleLbl="solidFgAcc1" presStyleIdx="1" presStyleCnt="4"/>
      <dgm:spPr/>
    </dgm:pt>
    <dgm:pt modelId="{FCC55813-8C96-41EF-A60B-BC864A06EC43}" type="pres">
      <dgm:prSet presAssocID="{48AE92EC-9515-44C0-B856-F4FD2BD28664}" presName="vSp2" presStyleCnt="0"/>
      <dgm:spPr/>
    </dgm:pt>
    <dgm:pt modelId="{5E1A2D01-73E1-4097-8050-2717DECC9546}" type="pres">
      <dgm:prSet presAssocID="{48AE92EC-9515-44C0-B856-F4FD2BD28664}" presName="sibTrans" presStyleCnt="0"/>
      <dgm:spPr/>
    </dgm:pt>
    <dgm:pt modelId="{4602D8F7-9427-4A02-AF48-0287BBBA6EAC}" type="pres">
      <dgm:prSet presAssocID="{D5D3A1D3-EE6C-451A-9057-F5292312CAD1}" presName="compositeNode" presStyleCnt="0">
        <dgm:presLayoutVars>
          <dgm:bulletEnabled val="1"/>
        </dgm:presLayoutVars>
      </dgm:prSet>
      <dgm:spPr/>
    </dgm:pt>
    <dgm:pt modelId="{FF059976-F17D-49C4-9C21-56C38A89B2B5}" type="pres">
      <dgm:prSet presAssocID="{D5D3A1D3-EE6C-451A-9057-F5292312CAD1}" presName="bgRect" presStyleLbl="node1" presStyleIdx="2" presStyleCnt="5"/>
      <dgm:spPr/>
    </dgm:pt>
    <dgm:pt modelId="{65E2B03F-71C7-4875-9BC1-1F2701392552}" type="pres">
      <dgm:prSet presAssocID="{D5D3A1D3-EE6C-451A-9057-F5292312CAD1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5076BBF6-E2FD-47A0-A6D2-C33DD9AEFFCE}" type="pres">
      <dgm:prSet presAssocID="{D5D3A1D3-EE6C-451A-9057-F5292312CAD1}" presName="childNode" presStyleLbl="node1" presStyleIdx="2" presStyleCnt="5">
        <dgm:presLayoutVars>
          <dgm:bulletEnabled val="1"/>
        </dgm:presLayoutVars>
      </dgm:prSet>
      <dgm:spPr/>
    </dgm:pt>
    <dgm:pt modelId="{6069E24D-5356-488B-91B4-B671508765A1}" type="pres">
      <dgm:prSet presAssocID="{383FCC83-C121-4BF3-BA71-905318D35C4A}" presName="hSp" presStyleCnt="0"/>
      <dgm:spPr/>
    </dgm:pt>
    <dgm:pt modelId="{EF2C03D1-65FE-4EE6-A02E-C50E66069486}" type="pres">
      <dgm:prSet presAssocID="{383FCC83-C121-4BF3-BA71-905318D35C4A}" presName="vProcSp" presStyleCnt="0"/>
      <dgm:spPr/>
    </dgm:pt>
    <dgm:pt modelId="{0E306B4F-4863-4680-BCC1-D38E39F39108}" type="pres">
      <dgm:prSet presAssocID="{383FCC83-C121-4BF3-BA71-905318D35C4A}" presName="vSp1" presStyleCnt="0"/>
      <dgm:spPr/>
    </dgm:pt>
    <dgm:pt modelId="{2C65DEDE-DC08-4834-8622-B7115BF8442C}" type="pres">
      <dgm:prSet presAssocID="{383FCC83-C121-4BF3-BA71-905318D35C4A}" presName="simulatedConn" presStyleLbl="solidFgAcc1" presStyleIdx="2" presStyleCnt="4"/>
      <dgm:spPr/>
    </dgm:pt>
    <dgm:pt modelId="{EC94B084-AEB7-4784-8779-F86EEB156136}" type="pres">
      <dgm:prSet presAssocID="{383FCC83-C121-4BF3-BA71-905318D35C4A}" presName="vSp2" presStyleCnt="0"/>
      <dgm:spPr/>
    </dgm:pt>
    <dgm:pt modelId="{B4329663-CE12-4DE5-B3F1-24B797EBD464}" type="pres">
      <dgm:prSet presAssocID="{383FCC83-C121-4BF3-BA71-905318D35C4A}" presName="sibTrans" presStyleCnt="0"/>
      <dgm:spPr/>
    </dgm:pt>
    <dgm:pt modelId="{1B2B62DD-FBF7-4C63-A00D-73BF77B68F6A}" type="pres">
      <dgm:prSet presAssocID="{A818D518-7784-44AA-83CB-0F09E141F62F}" presName="compositeNode" presStyleCnt="0">
        <dgm:presLayoutVars>
          <dgm:bulletEnabled val="1"/>
        </dgm:presLayoutVars>
      </dgm:prSet>
      <dgm:spPr/>
    </dgm:pt>
    <dgm:pt modelId="{6D42BC3F-329A-40A1-A6F7-3CE29AAFB5AD}" type="pres">
      <dgm:prSet presAssocID="{A818D518-7784-44AA-83CB-0F09E141F62F}" presName="bgRect" presStyleLbl="node1" presStyleIdx="3" presStyleCnt="5"/>
      <dgm:spPr/>
    </dgm:pt>
    <dgm:pt modelId="{C118E657-AC61-4427-A71A-3AD9E603AFA3}" type="pres">
      <dgm:prSet presAssocID="{A818D518-7784-44AA-83CB-0F09E141F62F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816EAA3C-79E4-4391-B165-EF853EB94153}" type="pres">
      <dgm:prSet presAssocID="{A818D518-7784-44AA-83CB-0F09E141F62F}" presName="childNode" presStyleLbl="node1" presStyleIdx="3" presStyleCnt="5">
        <dgm:presLayoutVars>
          <dgm:bulletEnabled val="1"/>
        </dgm:presLayoutVars>
      </dgm:prSet>
      <dgm:spPr/>
    </dgm:pt>
    <dgm:pt modelId="{C0A42C7F-D166-4DD9-95FE-A7F1B993F2AD}" type="pres">
      <dgm:prSet presAssocID="{362E8033-A6EB-443C-B4B9-7009AE17DC5C}" presName="hSp" presStyleCnt="0"/>
      <dgm:spPr/>
    </dgm:pt>
    <dgm:pt modelId="{E3F2C3AE-86F6-4EEF-BCB6-15310FDC35CF}" type="pres">
      <dgm:prSet presAssocID="{362E8033-A6EB-443C-B4B9-7009AE17DC5C}" presName="vProcSp" presStyleCnt="0"/>
      <dgm:spPr/>
    </dgm:pt>
    <dgm:pt modelId="{1F6E33D3-F861-4307-A96E-CED9EB288472}" type="pres">
      <dgm:prSet presAssocID="{362E8033-A6EB-443C-B4B9-7009AE17DC5C}" presName="vSp1" presStyleCnt="0"/>
      <dgm:spPr/>
    </dgm:pt>
    <dgm:pt modelId="{EDF20266-52D9-4979-8EFE-6A4C7F76E1DE}" type="pres">
      <dgm:prSet presAssocID="{362E8033-A6EB-443C-B4B9-7009AE17DC5C}" presName="simulatedConn" presStyleLbl="solidFgAcc1" presStyleIdx="3" presStyleCnt="4"/>
      <dgm:spPr/>
    </dgm:pt>
    <dgm:pt modelId="{B05BED36-5443-4F8C-AB95-B512B1DE429E}" type="pres">
      <dgm:prSet presAssocID="{362E8033-A6EB-443C-B4B9-7009AE17DC5C}" presName="vSp2" presStyleCnt="0"/>
      <dgm:spPr/>
    </dgm:pt>
    <dgm:pt modelId="{34B01F61-31AA-412F-AA6B-4B0951070D67}" type="pres">
      <dgm:prSet presAssocID="{362E8033-A6EB-443C-B4B9-7009AE17DC5C}" presName="sibTrans" presStyleCnt="0"/>
      <dgm:spPr/>
    </dgm:pt>
    <dgm:pt modelId="{23518316-3BB3-4BF0-BFCF-242CA05ABAB4}" type="pres">
      <dgm:prSet presAssocID="{12C08057-9118-4C23-A726-6BE68339CA86}" presName="compositeNode" presStyleCnt="0">
        <dgm:presLayoutVars>
          <dgm:bulletEnabled val="1"/>
        </dgm:presLayoutVars>
      </dgm:prSet>
      <dgm:spPr/>
    </dgm:pt>
    <dgm:pt modelId="{A2B1EDB8-C562-468E-B3CA-1151145A5090}" type="pres">
      <dgm:prSet presAssocID="{12C08057-9118-4C23-A726-6BE68339CA86}" presName="bgRect" presStyleLbl="node1" presStyleIdx="4" presStyleCnt="5"/>
      <dgm:spPr/>
    </dgm:pt>
    <dgm:pt modelId="{05DDE8A8-4F2D-488D-AA5D-C44CF4A45E91}" type="pres">
      <dgm:prSet presAssocID="{12C08057-9118-4C23-A726-6BE68339CA86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26D9706C-3F61-4447-87DE-7690CDB89F8D}" type="pres">
      <dgm:prSet presAssocID="{12C08057-9118-4C23-A726-6BE68339CA86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3E61000-69A2-4D40-9D41-238C2C46BF4B}" type="presOf" srcId="{03E76A5C-3182-491F-93C6-F2D5F06C279F}" destId="{01637399-F4A8-4960-A2B0-D0FE3D47A510}" srcOrd="1" destOrd="0" presId="urn:microsoft.com/office/officeart/2005/8/layout/hProcess7"/>
    <dgm:cxn modelId="{026A0202-776B-4159-8FBE-7018C680B6C9}" type="presOf" srcId="{A818D518-7784-44AA-83CB-0F09E141F62F}" destId="{C118E657-AC61-4427-A71A-3AD9E603AFA3}" srcOrd="1" destOrd="0" presId="urn:microsoft.com/office/officeart/2005/8/layout/hProcess7"/>
    <dgm:cxn modelId="{E1EE8F04-AB0D-4AFE-8574-2C3CAE91B6CB}" type="presOf" srcId="{4592CA35-47C9-4AEE-9557-9BE3F5055DB5}" destId="{816EAA3C-79E4-4391-B165-EF853EB94153}" srcOrd="0" destOrd="0" presId="urn:microsoft.com/office/officeart/2005/8/layout/hProcess7"/>
    <dgm:cxn modelId="{5AF70613-1B66-443D-97DE-FE043DA6C6BF}" type="presOf" srcId="{03E76A5C-3182-491F-93C6-F2D5F06C279F}" destId="{1FC3ACAE-1DC6-48F1-8AA2-62B50D10C316}" srcOrd="0" destOrd="0" presId="urn:microsoft.com/office/officeart/2005/8/layout/hProcess7"/>
    <dgm:cxn modelId="{79A9961B-86D6-4EE4-8107-C4A4569789F8}" srcId="{A818D518-7784-44AA-83CB-0F09E141F62F}" destId="{4592CA35-47C9-4AEE-9557-9BE3F5055DB5}" srcOrd="0" destOrd="0" parTransId="{1F171C07-B910-4BF0-A18C-C46C3C41B561}" sibTransId="{FA707EB8-0451-4A18-BA05-ACDB32AE51AA}"/>
    <dgm:cxn modelId="{AC54BA25-BA97-4DB4-A60C-616C2D47D4F5}" type="presOf" srcId="{6E3891DC-239B-480D-870F-C5F8FC7DBF87}" destId="{598E454E-8302-4D50-A9BE-07FECCADDAEC}" srcOrd="0" destOrd="0" presId="urn:microsoft.com/office/officeart/2005/8/layout/hProcess7"/>
    <dgm:cxn modelId="{693B8A2A-695D-44C7-A9E0-43409915EF71}" type="presOf" srcId="{AB64A087-7978-4262-BA66-F4DBF8196765}" destId="{26D9706C-3F61-4447-87DE-7690CDB89F8D}" srcOrd="0" destOrd="0" presId="urn:microsoft.com/office/officeart/2005/8/layout/hProcess7"/>
    <dgm:cxn modelId="{7221E92D-D7A7-4CB8-94C3-EDB9DC71408E}" srcId="{D5D3A1D3-EE6C-451A-9057-F5292312CAD1}" destId="{635A3DE4-CFE6-4BDE-95DD-471CED0A4822}" srcOrd="0" destOrd="0" parTransId="{91F3CF09-563F-4A4B-B2BC-F1B16A456600}" sibTransId="{FF91B8DD-2D3A-47F1-9743-393EA806423C}"/>
    <dgm:cxn modelId="{CDE4F438-4EDE-459C-BB92-E21245FED027}" type="presOf" srcId="{12C08057-9118-4C23-A726-6BE68339CA86}" destId="{05DDE8A8-4F2D-488D-AA5D-C44CF4A45E91}" srcOrd="1" destOrd="0" presId="urn:microsoft.com/office/officeart/2005/8/layout/hProcess7"/>
    <dgm:cxn modelId="{5A3F7E5D-10DB-4172-831F-64C6F298DFBB}" type="presOf" srcId="{A818D518-7784-44AA-83CB-0F09E141F62F}" destId="{6D42BC3F-329A-40A1-A6F7-3CE29AAFB5AD}" srcOrd="0" destOrd="0" presId="urn:microsoft.com/office/officeart/2005/8/layout/hProcess7"/>
    <dgm:cxn modelId="{9FDD7961-0D26-425E-B568-401D57955CF5}" srcId="{2BE8B68B-7BC0-4EA9-AEE2-39D480BB9115}" destId="{1491B708-0D11-4188-B311-2C0246CB0D52}" srcOrd="0" destOrd="0" parTransId="{F9BE929E-337B-456F-9529-9F2891B3B24A}" sibTransId="{10B94460-E124-430F-BD2D-2ABA624E1074}"/>
    <dgm:cxn modelId="{F523D04D-3296-4FDA-AB13-A511FFC32E85}" type="presOf" srcId="{D5D3A1D3-EE6C-451A-9057-F5292312CAD1}" destId="{65E2B03F-71C7-4875-9BC1-1F2701392552}" srcOrd="1" destOrd="0" presId="urn:microsoft.com/office/officeart/2005/8/layout/hProcess7"/>
    <dgm:cxn modelId="{81C44253-A18C-411F-A953-A0B0285EA9E2}" srcId="{6E3891DC-239B-480D-870F-C5F8FC7DBF87}" destId="{D5D3A1D3-EE6C-451A-9057-F5292312CAD1}" srcOrd="2" destOrd="0" parTransId="{51938506-EBC4-466E-B33B-1525D3187624}" sibTransId="{383FCC83-C121-4BF3-BA71-905318D35C4A}"/>
    <dgm:cxn modelId="{B8D68555-8992-42C2-B334-AE41E77066FE}" srcId="{03E76A5C-3182-491F-93C6-F2D5F06C279F}" destId="{89FBE657-8CB0-414F-80E7-4FB4B2F83B25}" srcOrd="0" destOrd="0" parTransId="{9C15FF9B-ED17-4C56-B366-D624BE739A26}" sibTransId="{46677080-80D1-44CF-8B23-AAACB3FF59BE}"/>
    <dgm:cxn modelId="{9D4CEC88-5CF7-4437-9B4C-6DD528A37693}" srcId="{6E3891DC-239B-480D-870F-C5F8FC7DBF87}" destId="{03E76A5C-3182-491F-93C6-F2D5F06C279F}" srcOrd="0" destOrd="0" parTransId="{35A93E33-BA02-4B63-B98E-6B8D7CD269AE}" sibTransId="{799F8445-E79C-43E0-940C-54F7AAD6F315}"/>
    <dgm:cxn modelId="{0EA19F8A-817C-41BE-B686-47F1E70F4E77}" type="presOf" srcId="{12C08057-9118-4C23-A726-6BE68339CA86}" destId="{A2B1EDB8-C562-468E-B3CA-1151145A5090}" srcOrd="0" destOrd="0" presId="urn:microsoft.com/office/officeart/2005/8/layout/hProcess7"/>
    <dgm:cxn modelId="{C71A56AF-346F-4E8C-9941-AC6310381498}" srcId="{6E3891DC-239B-480D-870F-C5F8FC7DBF87}" destId="{A818D518-7784-44AA-83CB-0F09E141F62F}" srcOrd="3" destOrd="0" parTransId="{73890C60-6CDE-4B16-B1CF-F62FDAC73A06}" sibTransId="{362E8033-A6EB-443C-B4B9-7009AE17DC5C}"/>
    <dgm:cxn modelId="{7026B2B5-F906-4D05-A7EF-632FD25E3FA8}" srcId="{12C08057-9118-4C23-A726-6BE68339CA86}" destId="{AB64A087-7978-4262-BA66-F4DBF8196765}" srcOrd="0" destOrd="0" parTransId="{945757D7-CC16-41BD-AC63-C14419B52218}" sibTransId="{8971C95B-3EFB-4344-9EEB-F98FEBD6B539}"/>
    <dgm:cxn modelId="{1E7F59CE-EA9E-43F3-8073-85A15953AF07}" type="presOf" srcId="{635A3DE4-CFE6-4BDE-95DD-471CED0A4822}" destId="{5076BBF6-E2FD-47A0-A6D2-C33DD9AEFFCE}" srcOrd="0" destOrd="0" presId="urn:microsoft.com/office/officeart/2005/8/layout/hProcess7"/>
    <dgm:cxn modelId="{0076B5D5-993D-43E2-AB1D-9ECD0B2ADBB6}" srcId="{6E3891DC-239B-480D-870F-C5F8FC7DBF87}" destId="{2BE8B68B-7BC0-4EA9-AEE2-39D480BB9115}" srcOrd="1" destOrd="0" parTransId="{554E0AE8-4DB6-4F76-816F-3061BE66A877}" sibTransId="{48AE92EC-9515-44C0-B856-F4FD2BD28664}"/>
    <dgm:cxn modelId="{FECE50D8-E23A-4612-A564-2D08680C64A0}" type="presOf" srcId="{2BE8B68B-7BC0-4EA9-AEE2-39D480BB9115}" destId="{A5D60D36-87CE-4DE3-A06E-EEFCD26AB1A9}" srcOrd="1" destOrd="0" presId="urn:microsoft.com/office/officeart/2005/8/layout/hProcess7"/>
    <dgm:cxn modelId="{497F9EE5-812F-4FFC-AB0F-3A54BB3424FD}" type="presOf" srcId="{2BE8B68B-7BC0-4EA9-AEE2-39D480BB9115}" destId="{87EAEEE0-FBC8-4ED1-987D-D8C87F97C5C7}" srcOrd="0" destOrd="0" presId="urn:microsoft.com/office/officeart/2005/8/layout/hProcess7"/>
    <dgm:cxn modelId="{D8AB3EE8-7CE7-463C-AD9B-9EDD1898DA80}" type="presOf" srcId="{89FBE657-8CB0-414F-80E7-4FB4B2F83B25}" destId="{DD227017-2170-4FBD-AAF7-E6F99A4BB466}" srcOrd="0" destOrd="0" presId="urn:microsoft.com/office/officeart/2005/8/layout/hProcess7"/>
    <dgm:cxn modelId="{FFBFECF2-1AE8-4BF8-973F-1E7FC50E7DF0}" type="presOf" srcId="{1491B708-0D11-4188-B311-2C0246CB0D52}" destId="{0087932A-F88C-46FC-AA2C-2129EADD6886}" srcOrd="0" destOrd="0" presId="urn:microsoft.com/office/officeart/2005/8/layout/hProcess7"/>
    <dgm:cxn modelId="{499B96FC-BC82-4B76-AF71-DEB0DECF7655}" srcId="{6E3891DC-239B-480D-870F-C5F8FC7DBF87}" destId="{12C08057-9118-4C23-A726-6BE68339CA86}" srcOrd="4" destOrd="0" parTransId="{5A34E68D-51AF-4C9A-82DE-DE2EDF5B195D}" sibTransId="{F2F33B4F-60A6-4484-81B6-74E75AFB0659}"/>
    <dgm:cxn modelId="{D725E4FE-8C0B-415C-8521-80137268946E}" type="presOf" srcId="{D5D3A1D3-EE6C-451A-9057-F5292312CAD1}" destId="{FF059976-F17D-49C4-9C21-56C38A89B2B5}" srcOrd="0" destOrd="0" presId="urn:microsoft.com/office/officeart/2005/8/layout/hProcess7"/>
    <dgm:cxn modelId="{32A4BEB7-6B93-493E-B437-E90DE817813E}" type="presParOf" srcId="{598E454E-8302-4D50-A9BE-07FECCADDAEC}" destId="{A011BD4B-58D4-4691-86DC-0B52CC2E18FC}" srcOrd="0" destOrd="0" presId="urn:microsoft.com/office/officeart/2005/8/layout/hProcess7"/>
    <dgm:cxn modelId="{1E436970-EBFB-4912-8345-3AE6DB698B94}" type="presParOf" srcId="{A011BD4B-58D4-4691-86DC-0B52CC2E18FC}" destId="{1FC3ACAE-1DC6-48F1-8AA2-62B50D10C316}" srcOrd="0" destOrd="0" presId="urn:microsoft.com/office/officeart/2005/8/layout/hProcess7"/>
    <dgm:cxn modelId="{64918258-BC43-4F66-B432-B2623924EDB2}" type="presParOf" srcId="{A011BD4B-58D4-4691-86DC-0B52CC2E18FC}" destId="{01637399-F4A8-4960-A2B0-D0FE3D47A510}" srcOrd="1" destOrd="0" presId="urn:microsoft.com/office/officeart/2005/8/layout/hProcess7"/>
    <dgm:cxn modelId="{45B68C6E-0ACE-45AB-95DD-C9D6E1A7A729}" type="presParOf" srcId="{A011BD4B-58D4-4691-86DC-0B52CC2E18FC}" destId="{DD227017-2170-4FBD-AAF7-E6F99A4BB466}" srcOrd="2" destOrd="0" presId="urn:microsoft.com/office/officeart/2005/8/layout/hProcess7"/>
    <dgm:cxn modelId="{D86FD755-158A-445B-BEBC-C26EC83040C5}" type="presParOf" srcId="{598E454E-8302-4D50-A9BE-07FECCADDAEC}" destId="{6AD263DF-6C5D-4FE8-81B2-00C6FEBC3424}" srcOrd="1" destOrd="0" presId="urn:microsoft.com/office/officeart/2005/8/layout/hProcess7"/>
    <dgm:cxn modelId="{52583C94-9721-4F16-80A7-E8FA9F8AB073}" type="presParOf" srcId="{598E454E-8302-4D50-A9BE-07FECCADDAEC}" destId="{B895B590-F3A2-48E1-BE09-EF6DAD3E5ED4}" srcOrd="2" destOrd="0" presId="urn:microsoft.com/office/officeart/2005/8/layout/hProcess7"/>
    <dgm:cxn modelId="{D564C96C-4559-4ACE-8351-CD8C9B59203B}" type="presParOf" srcId="{B895B590-F3A2-48E1-BE09-EF6DAD3E5ED4}" destId="{B83A1CAB-4E06-47E2-95A9-B47CFED5B14C}" srcOrd="0" destOrd="0" presId="urn:microsoft.com/office/officeart/2005/8/layout/hProcess7"/>
    <dgm:cxn modelId="{7740A60B-F623-49F0-BFAC-8749CD399BA6}" type="presParOf" srcId="{B895B590-F3A2-48E1-BE09-EF6DAD3E5ED4}" destId="{BBDB464A-CA2B-44B4-981E-4C2419A4BEDF}" srcOrd="1" destOrd="0" presId="urn:microsoft.com/office/officeart/2005/8/layout/hProcess7"/>
    <dgm:cxn modelId="{9E794D98-4992-46E9-92A4-878F2EB9D86D}" type="presParOf" srcId="{B895B590-F3A2-48E1-BE09-EF6DAD3E5ED4}" destId="{112BE07B-CC28-46CE-9D49-35A269EBCA21}" srcOrd="2" destOrd="0" presId="urn:microsoft.com/office/officeart/2005/8/layout/hProcess7"/>
    <dgm:cxn modelId="{538F0A83-8938-4E2D-B209-C16F4D03B6D1}" type="presParOf" srcId="{598E454E-8302-4D50-A9BE-07FECCADDAEC}" destId="{B0A2E6FA-0E09-429B-883C-13D2FFDC5A95}" srcOrd="3" destOrd="0" presId="urn:microsoft.com/office/officeart/2005/8/layout/hProcess7"/>
    <dgm:cxn modelId="{DA5A5457-4946-4F65-BD52-E16870A45E85}" type="presParOf" srcId="{598E454E-8302-4D50-A9BE-07FECCADDAEC}" destId="{3A921483-69F9-4389-8798-D87E8AE1685A}" srcOrd="4" destOrd="0" presId="urn:microsoft.com/office/officeart/2005/8/layout/hProcess7"/>
    <dgm:cxn modelId="{5CD00203-EE4E-4341-A1C3-0F1EC5CC647C}" type="presParOf" srcId="{3A921483-69F9-4389-8798-D87E8AE1685A}" destId="{87EAEEE0-FBC8-4ED1-987D-D8C87F97C5C7}" srcOrd="0" destOrd="0" presId="urn:microsoft.com/office/officeart/2005/8/layout/hProcess7"/>
    <dgm:cxn modelId="{F10BE92E-2677-410F-9749-38DCBC88018D}" type="presParOf" srcId="{3A921483-69F9-4389-8798-D87E8AE1685A}" destId="{A5D60D36-87CE-4DE3-A06E-EEFCD26AB1A9}" srcOrd="1" destOrd="0" presId="urn:microsoft.com/office/officeart/2005/8/layout/hProcess7"/>
    <dgm:cxn modelId="{2DEF63E9-755D-456D-8914-0F0BECDED391}" type="presParOf" srcId="{3A921483-69F9-4389-8798-D87E8AE1685A}" destId="{0087932A-F88C-46FC-AA2C-2129EADD6886}" srcOrd="2" destOrd="0" presId="urn:microsoft.com/office/officeart/2005/8/layout/hProcess7"/>
    <dgm:cxn modelId="{8E9A0074-90E6-4B4C-94DC-13E96366D843}" type="presParOf" srcId="{598E454E-8302-4D50-A9BE-07FECCADDAEC}" destId="{A431A272-3EBD-4AE3-915A-2FE0CC4F6366}" srcOrd="5" destOrd="0" presId="urn:microsoft.com/office/officeart/2005/8/layout/hProcess7"/>
    <dgm:cxn modelId="{8F17F296-3AC9-491F-9C30-11E81A2DDD84}" type="presParOf" srcId="{598E454E-8302-4D50-A9BE-07FECCADDAEC}" destId="{93AB3191-8DD0-4B67-80EF-BD28DC29F0F3}" srcOrd="6" destOrd="0" presId="urn:microsoft.com/office/officeart/2005/8/layout/hProcess7"/>
    <dgm:cxn modelId="{73BB5B5F-95C2-4E50-830A-4D3EE53FA964}" type="presParOf" srcId="{93AB3191-8DD0-4B67-80EF-BD28DC29F0F3}" destId="{80D16967-3844-4343-A6C3-57C5F9572DB4}" srcOrd="0" destOrd="0" presId="urn:microsoft.com/office/officeart/2005/8/layout/hProcess7"/>
    <dgm:cxn modelId="{AC106693-0B64-4B59-9C45-4200DF80001D}" type="presParOf" srcId="{93AB3191-8DD0-4B67-80EF-BD28DC29F0F3}" destId="{2CC2CD52-54D0-45F2-9B60-3939AB338BC7}" srcOrd="1" destOrd="0" presId="urn:microsoft.com/office/officeart/2005/8/layout/hProcess7"/>
    <dgm:cxn modelId="{7E93F0FF-5523-4CCF-B445-0F6E677C933F}" type="presParOf" srcId="{93AB3191-8DD0-4B67-80EF-BD28DC29F0F3}" destId="{FCC55813-8C96-41EF-A60B-BC864A06EC43}" srcOrd="2" destOrd="0" presId="urn:microsoft.com/office/officeart/2005/8/layout/hProcess7"/>
    <dgm:cxn modelId="{527AE808-6C47-4F98-82B7-1DC2CE2BE28B}" type="presParOf" srcId="{598E454E-8302-4D50-A9BE-07FECCADDAEC}" destId="{5E1A2D01-73E1-4097-8050-2717DECC9546}" srcOrd="7" destOrd="0" presId="urn:microsoft.com/office/officeart/2005/8/layout/hProcess7"/>
    <dgm:cxn modelId="{49103A06-36B1-489A-87DB-6208C7DC74DB}" type="presParOf" srcId="{598E454E-8302-4D50-A9BE-07FECCADDAEC}" destId="{4602D8F7-9427-4A02-AF48-0287BBBA6EAC}" srcOrd="8" destOrd="0" presId="urn:microsoft.com/office/officeart/2005/8/layout/hProcess7"/>
    <dgm:cxn modelId="{427E5F96-9920-4942-969E-D5B6C0C5C144}" type="presParOf" srcId="{4602D8F7-9427-4A02-AF48-0287BBBA6EAC}" destId="{FF059976-F17D-49C4-9C21-56C38A89B2B5}" srcOrd="0" destOrd="0" presId="urn:microsoft.com/office/officeart/2005/8/layout/hProcess7"/>
    <dgm:cxn modelId="{FDB9C417-24A1-4CD6-8383-7D633181D44F}" type="presParOf" srcId="{4602D8F7-9427-4A02-AF48-0287BBBA6EAC}" destId="{65E2B03F-71C7-4875-9BC1-1F2701392552}" srcOrd="1" destOrd="0" presId="urn:microsoft.com/office/officeart/2005/8/layout/hProcess7"/>
    <dgm:cxn modelId="{BE28EF96-B34E-4D0C-84E3-0F4191148961}" type="presParOf" srcId="{4602D8F7-9427-4A02-AF48-0287BBBA6EAC}" destId="{5076BBF6-E2FD-47A0-A6D2-C33DD9AEFFCE}" srcOrd="2" destOrd="0" presId="urn:microsoft.com/office/officeart/2005/8/layout/hProcess7"/>
    <dgm:cxn modelId="{C90824E2-8325-42E3-8ADE-AA2888F76776}" type="presParOf" srcId="{598E454E-8302-4D50-A9BE-07FECCADDAEC}" destId="{6069E24D-5356-488B-91B4-B671508765A1}" srcOrd="9" destOrd="0" presId="urn:microsoft.com/office/officeart/2005/8/layout/hProcess7"/>
    <dgm:cxn modelId="{8B14CA9E-F3C7-4EA9-8439-F36DC14D8BF6}" type="presParOf" srcId="{598E454E-8302-4D50-A9BE-07FECCADDAEC}" destId="{EF2C03D1-65FE-4EE6-A02E-C50E66069486}" srcOrd="10" destOrd="0" presId="urn:microsoft.com/office/officeart/2005/8/layout/hProcess7"/>
    <dgm:cxn modelId="{B77624E0-F209-4241-94B0-18D33C7DCB57}" type="presParOf" srcId="{EF2C03D1-65FE-4EE6-A02E-C50E66069486}" destId="{0E306B4F-4863-4680-BCC1-D38E39F39108}" srcOrd="0" destOrd="0" presId="urn:microsoft.com/office/officeart/2005/8/layout/hProcess7"/>
    <dgm:cxn modelId="{580083B5-329B-4217-AE6E-36E3417AC371}" type="presParOf" srcId="{EF2C03D1-65FE-4EE6-A02E-C50E66069486}" destId="{2C65DEDE-DC08-4834-8622-B7115BF8442C}" srcOrd="1" destOrd="0" presId="urn:microsoft.com/office/officeart/2005/8/layout/hProcess7"/>
    <dgm:cxn modelId="{49E52015-1FB8-440F-B97D-AB723343CF76}" type="presParOf" srcId="{EF2C03D1-65FE-4EE6-A02E-C50E66069486}" destId="{EC94B084-AEB7-4784-8779-F86EEB156136}" srcOrd="2" destOrd="0" presId="urn:microsoft.com/office/officeart/2005/8/layout/hProcess7"/>
    <dgm:cxn modelId="{6AC686F4-31C9-4128-AC58-10D3D4468CA6}" type="presParOf" srcId="{598E454E-8302-4D50-A9BE-07FECCADDAEC}" destId="{B4329663-CE12-4DE5-B3F1-24B797EBD464}" srcOrd="11" destOrd="0" presId="urn:microsoft.com/office/officeart/2005/8/layout/hProcess7"/>
    <dgm:cxn modelId="{AAEABF15-CE48-43AD-93D3-2099E89D43CF}" type="presParOf" srcId="{598E454E-8302-4D50-A9BE-07FECCADDAEC}" destId="{1B2B62DD-FBF7-4C63-A00D-73BF77B68F6A}" srcOrd="12" destOrd="0" presId="urn:microsoft.com/office/officeart/2005/8/layout/hProcess7"/>
    <dgm:cxn modelId="{94140D15-0C1D-4D8C-B492-BBB9E64E6B7C}" type="presParOf" srcId="{1B2B62DD-FBF7-4C63-A00D-73BF77B68F6A}" destId="{6D42BC3F-329A-40A1-A6F7-3CE29AAFB5AD}" srcOrd="0" destOrd="0" presId="urn:microsoft.com/office/officeart/2005/8/layout/hProcess7"/>
    <dgm:cxn modelId="{64857537-6989-4B9B-B700-305EA133B844}" type="presParOf" srcId="{1B2B62DD-FBF7-4C63-A00D-73BF77B68F6A}" destId="{C118E657-AC61-4427-A71A-3AD9E603AFA3}" srcOrd="1" destOrd="0" presId="urn:microsoft.com/office/officeart/2005/8/layout/hProcess7"/>
    <dgm:cxn modelId="{0C841865-CF3B-4D47-8049-8AFFF391FC2A}" type="presParOf" srcId="{1B2B62DD-FBF7-4C63-A00D-73BF77B68F6A}" destId="{816EAA3C-79E4-4391-B165-EF853EB94153}" srcOrd="2" destOrd="0" presId="urn:microsoft.com/office/officeart/2005/8/layout/hProcess7"/>
    <dgm:cxn modelId="{2E513295-67AB-4D5F-B0D5-D83A65B9543B}" type="presParOf" srcId="{598E454E-8302-4D50-A9BE-07FECCADDAEC}" destId="{C0A42C7F-D166-4DD9-95FE-A7F1B993F2AD}" srcOrd="13" destOrd="0" presId="urn:microsoft.com/office/officeart/2005/8/layout/hProcess7"/>
    <dgm:cxn modelId="{56C23D92-44D4-459F-9914-781776C25EE6}" type="presParOf" srcId="{598E454E-8302-4D50-A9BE-07FECCADDAEC}" destId="{E3F2C3AE-86F6-4EEF-BCB6-15310FDC35CF}" srcOrd="14" destOrd="0" presId="urn:microsoft.com/office/officeart/2005/8/layout/hProcess7"/>
    <dgm:cxn modelId="{7AC53678-0E5C-445A-B578-4D08B9105BAD}" type="presParOf" srcId="{E3F2C3AE-86F6-4EEF-BCB6-15310FDC35CF}" destId="{1F6E33D3-F861-4307-A96E-CED9EB288472}" srcOrd="0" destOrd="0" presId="urn:microsoft.com/office/officeart/2005/8/layout/hProcess7"/>
    <dgm:cxn modelId="{5892E63B-2F28-4BEA-A62D-1B2AE40098CC}" type="presParOf" srcId="{E3F2C3AE-86F6-4EEF-BCB6-15310FDC35CF}" destId="{EDF20266-52D9-4979-8EFE-6A4C7F76E1DE}" srcOrd="1" destOrd="0" presId="urn:microsoft.com/office/officeart/2005/8/layout/hProcess7"/>
    <dgm:cxn modelId="{7811FF48-D816-41B8-B682-BEA1B9E6178B}" type="presParOf" srcId="{E3F2C3AE-86F6-4EEF-BCB6-15310FDC35CF}" destId="{B05BED36-5443-4F8C-AB95-B512B1DE429E}" srcOrd="2" destOrd="0" presId="urn:microsoft.com/office/officeart/2005/8/layout/hProcess7"/>
    <dgm:cxn modelId="{CC5AC9B2-DB89-4C04-B7EC-228A664483C7}" type="presParOf" srcId="{598E454E-8302-4D50-A9BE-07FECCADDAEC}" destId="{34B01F61-31AA-412F-AA6B-4B0951070D67}" srcOrd="15" destOrd="0" presId="urn:microsoft.com/office/officeart/2005/8/layout/hProcess7"/>
    <dgm:cxn modelId="{35D66797-E10C-43D5-96F1-6F005EC482CE}" type="presParOf" srcId="{598E454E-8302-4D50-A9BE-07FECCADDAEC}" destId="{23518316-3BB3-4BF0-BFCF-242CA05ABAB4}" srcOrd="16" destOrd="0" presId="urn:microsoft.com/office/officeart/2005/8/layout/hProcess7"/>
    <dgm:cxn modelId="{9B715FDB-6FF4-4C58-AD98-CEDE2B41F005}" type="presParOf" srcId="{23518316-3BB3-4BF0-BFCF-242CA05ABAB4}" destId="{A2B1EDB8-C562-468E-B3CA-1151145A5090}" srcOrd="0" destOrd="0" presId="urn:microsoft.com/office/officeart/2005/8/layout/hProcess7"/>
    <dgm:cxn modelId="{C953E78E-9823-41E4-8A27-37F6DB538F68}" type="presParOf" srcId="{23518316-3BB3-4BF0-BFCF-242CA05ABAB4}" destId="{05DDE8A8-4F2D-488D-AA5D-C44CF4A45E91}" srcOrd="1" destOrd="0" presId="urn:microsoft.com/office/officeart/2005/8/layout/hProcess7"/>
    <dgm:cxn modelId="{B631F176-C709-44B1-B03F-E8F3973078E5}" type="presParOf" srcId="{23518316-3BB3-4BF0-BFCF-242CA05ABAB4}" destId="{26D9706C-3F61-4447-87DE-7690CDB89F8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3891DC-239B-480D-870F-C5F8FC7DBF87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BE8B68B-7BC0-4EA9-AEE2-39D480BB9115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554E0AE8-4DB6-4F76-816F-3061BE66A877}" cxnId="{0076B5D5-993D-43E2-AB1D-9ECD0B2ADBB6}" type="parTrans">
      <dgm:prSet/>
      <dgm:spPr/>
      <dgm:t>
        <a:bodyPr/>
        <a:lstStyle/>
        <a:p>
          <a:endParaRPr lang="zh-CN" altLang="en-US" sz="2000"/>
        </a:p>
      </dgm:t>
    </dgm:pt>
    <dgm:pt modelId="{48AE92EC-9515-44C0-B856-F4FD2BD28664}" cxnId="{0076B5D5-993D-43E2-AB1D-9ECD0B2ADBB6}" type="sibTrans">
      <dgm:prSet/>
      <dgm:spPr/>
      <dgm:t>
        <a:bodyPr/>
        <a:lstStyle/>
        <a:p>
          <a:endParaRPr lang="zh-CN" altLang="en-US" sz="2000"/>
        </a:p>
      </dgm:t>
    </dgm:pt>
    <dgm:pt modelId="{635A3DE4-CFE6-4BDE-95DD-471CED0A4822}">
      <dgm:prSet phldrT="[文本]" custT="1"/>
      <dgm:spPr/>
      <dgm:t>
        <a:bodyPr/>
        <a:lstStyle/>
        <a:p>
          <a:r>
            <a:rPr lang="zh-CN" altLang="en-US" sz="2000" dirty="0"/>
            <a:t>从消费社交网络到商业社交网络</a:t>
          </a:r>
        </a:p>
      </dgm:t>
    </dgm:pt>
    <dgm:pt modelId="{91F3CF09-563F-4A4B-B2BC-F1B16A456600}" cxnId="{7221E92D-D7A7-4CB8-94C3-EDB9DC71408E}" type="parTrans">
      <dgm:prSet/>
      <dgm:spPr/>
      <dgm:t>
        <a:bodyPr/>
        <a:lstStyle/>
        <a:p>
          <a:endParaRPr lang="zh-CN" altLang="en-US" sz="2000"/>
        </a:p>
      </dgm:t>
    </dgm:pt>
    <dgm:pt modelId="{FF91B8DD-2D3A-47F1-9743-393EA806423C}" cxnId="{7221E92D-D7A7-4CB8-94C3-EDB9DC71408E}" type="sibTrans">
      <dgm:prSet/>
      <dgm:spPr/>
      <dgm:t>
        <a:bodyPr/>
        <a:lstStyle/>
        <a:p>
          <a:endParaRPr lang="zh-CN" altLang="en-US" sz="2000"/>
        </a:p>
      </dgm:t>
    </dgm:pt>
    <dgm:pt modelId="{F30EDDCA-82D4-4BEA-8F82-D6F15D027892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7D04BE06-E9AF-465E-9D47-0ACE555840A0}" cxnId="{4F664418-52AD-4071-97DC-45DE3B44FE09}" type="parTrans">
      <dgm:prSet/>
      <dgm:spPr/>
      <dgm:t>
        <a:bodyPr/>
        <a:lstStyle/>
        <a:p>
          <a:endParaRPr lang="zh-CN" altLang="en-US" sz="2000"/>
        </a:p>
      </dgm:t>
    </dgm:pt>
    <dgm:pt modelId="{DCD5E812-A076-4D07-ABE4-4B9F86D0FC5A}" cxnId="{4F664418-52AD-4071-97DC-45DE3B44FE09}" type="sibTrans">
      <dgm:prSet/>
      <dgm:spPr/>
      <dgm:t>
        <a:bodyPr/>
        <a:lstStyle/>
        <a:p>
          <a:endParaRPr lang="zh-CN" altLang="en-US" sz="2000"/>
        </a:p>
      </dgm:t>
    </dgm:pt>
    <dgm:pt modelId="{0B8DCA6C-E3CF-41B4-91E5-966F6D3DEC12}">
      <dgm:prSet phldrT="[文本]" custT="1"/>
      <dgm:spPr/>
      <dgm:t>
        <a:bodyPr/>
        <a:lstStyle/>
        <a:p>
          <a:r>
            <a:rPr lang="zh-CN" altLang="en-US" sz="2000" dirty="0"/>
            <a:t>从移动互联网到价值互联网</a:t>
          </a:r>
        </a:p>
      </dgm:t>
    </dgm:pt>
    <dgm:pt modelId="{F8CDD8ED-B334-43A6-A876-EBA44A37925B}" cxnId="{7CF529EA-9817-44F7-AB67-5C2468C8C834}" type="parTrans">
      <dgm:prSet/>
      <dgm:spPr/>
      <dgm:t>
        <a:bodyPr/>
        <a:lstStyle/>
        <a:p>
          <a:endParaRPr lang="zh-CN" altLang="en-US" sz="2000"/>
        </a:p>
      </dgm:t>
    </dgm:pt>
    <dgm:pt modelId="{36F7BD11-AE42-4AE4-8B5C-34383987B466}" cxnId="{7CF529EA-9817-44F7-AB67-5C2468C8C834}" type="sibTrans">
      <dgm:prSet/>
      <dgm:spPr/>
      <dgm:t>
        <a:bodyPr/>
        <a:lstStyle/>
        <a:p>
          <a:endParaRPr lang="zh-CN" altLang="en-US" sz="2000"/>
        </a:p>
      </dgm:t>
    </dgm:pt>
    <dgm:pt modelId="{83A10A1E-0E91-482F-BFD0-1BC965D2B891}">
      <dgm:prSet phldrT="[文本]" custT="1"/>
      <dgm:spPr/>
      <dgm:t>
        <a:bodyPr/>
        <a:lstStyle/>
        <a:p>
          <a:r>
            <a:rPr lang="en-US" altLang="zh-CN" sz="2000" dirty="0"/>
            <a:t> </a:t>
          </a:r>
          <a:endParaRPr lang="zh-CN" altLang="en-US" sz="2000" dirty="0"/>
        </a:p>
      </dgm:t>
    </dgm:pt>
    <dgm:pt modelId="{A902DDDE-A22C-4645-9475-D77FC08EA2D8}" cxnId="{DA627D93-C5A9-450E-84A1-C3CF9FD0C929}" type="parTrans">
      <dgm:prSet/>
      <dgm:spPr/>
      <dgm:t>
        <a:bodyPr/>
        <a:lstStyle/>
        <a:p>
          <a:endParaRPr lang="zh-CN" altLang="en-US" sz="2000"/>
        </a:p>
      </dgm:t>
    </dgm:pt>
    <dgm:pt modelId="{3B4F9F08-BB05-48F7-8B20-FF9D8CFDF081}" cxnId="{DA627D93-C5A9-450E-84A1-C3CF9FD0C929}" type="sibTrans">
      <dgm:prSet/>
      <dgm:spPr/>
      <dgm:t>
        <a:bodyPr/>
        <a:lstStyle/>
        <a:p>
          <a:endParaRPr lang="zh-CN" altLang="en-US" sz="2000"/>
        </a:p>
      </dgm:t>
    </dgm:pt>
    <dgm:pt modelId="{74393616-562E-49E3-B6C1-F682FA865C74}">
      <dgm:prSet phldrT="[文本]" custT="1"/>
      <dgm:spPr/>
      <dgm:t>
        <a:bodyPr/>
        <a:lstStyle/>
        <a:p>
          <a:r>
            <a:rPr lang="zh-CN" altLang="en-US" sz="2000" dirty="0"/>
            <a:t>从发票数字化到数字化票单证</a:t>
          </a:r>
        </a:p>
      </dgm:t>
    </dgm:pt>
    <dgm:pt modelId="{D13CFE8B-7C35-4751-9E79-A0CF3848CA05}" cxnId="{023688A0-FEF3-41F5-B608-171B1C90E09B}" type="parTrans">
      <dgm:prSet/>
      <dgm:spPr/>
      <dgm:t>
        <a:bodyPr/>
        <a:lstStyle/>
        <a:p>
          <a:endParaRPr lang="zh-CN" altLang="en-US"/>
        </a:p>
      </dgm:t>
    </dgm:pt>
    <dgm:pt modelId="{A46A0E19-95E0-45EA-B426-AF3221ED7F26}" cxnId="{023688A0-FEF3-41F5-B608-171B1C90E09B}" type="sibTrans">
      <dgm:prSet/>
      <dgm:spPr/>
      <dgm:t>
        <a:bodyPr/>
        <a:lstStyle/>
        <a:p>
          <a:endParaRPr lang="zh-CN" altLang="en-US"/>
        </a:p>
      </dgm:t>
    </dgm:pt>
    <dgm:pt modelId="{3938B6A0-FE6F-41E1-AC71-FCAEAB694822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0EA2D034-1258-4943-BBA8-299C927149B8}" cxnId="{17BD9DF2-8845-40A4-9BA4-0339A5CA8DE5}" type="parTrans">
      <dgm:prSet/>
      <dgm:spPr/>
      <dgm:t>
        <a:bodyPr/>
        <a:lstStyle/>
        <a:p>
          <a:endParaRPr lang="zh-CN" altLang="en-US"/>
        </a:p>
      </dgm:t>
    </dgm:pt>
    <dgm:pt modelId="{02C2E352-6950-4E42-852B-3FF2B4D87023}" cxnId="{17BD9DF2-8845-40A4-9BA4-0339A5CA8DE5}" type="sibTrans">
      <dgm:prSet/>
      <dgm:spPr/>
      <dgm:t>
        <a:bodyPr/>
        <a:lstStyle/>
        <a:p>
          <a:endParaRPr lang="zh-CN" altLang="en-US"/>
        </a:p>
      </dgm:t>
    </dgm:pt>
    <dgm:pt modelId="{77FFFF0C-9135-441B-A310-54C06EBA41AD}">
      <dgm:prSet phldrT="[文本]" custT="1"/>
      <dgm:spPr/>
      <dgm:t>
        <a:bodyPr/>
        <a:lstStyle/>
        <a:p>
          <a:r>
            <a:rPr lang="zh-CN" altLang="en-US" sz="2000" dirty="0"/>
            <a:t>从中心化共享到去中心化共享</a:t>
          </a:r>
        </a:p>
      </dgm:t>
    </dgm:pt>
    <dgm:pt modelId="{3D83DC85-381D-4062-88B3-E4C312A0F723}" cxnId="{4A2162A1-C236-4CBB-BCA7-371FF11A37F4}" type="parTrans">
      <dgm:prSet/>
      <dgm:spPr/>
      <dgm:t>
        <a:bodyPr/>
        <a:lstStyle/>
        <a:p>
          <a:endParaRPr lang="zh-CN" altLang="en-US"/>
        </a:p>
      </dgm:t>
    </dgm:pt>
    <dgm:pt modelId="{0E8760CF-8662-442C-8CC2-A0A0ABC2074E}" cxnId="{4A2162A1-C236-4CBB-BCA7-371FF11A37F4}" type="sibTrans">
      <dgm:prSet/>
      <dgm:spPr/>
      <dgm:t>
        <a:bodyPr/>
        <a:lstStyle/>
        <a:p>
          <a:endParaRPr lang="zh-CN" altLang="en-US"/>
        </a:p>
      </dgm:t>
    </dgm:pt>
    <dgm:pt modelId="{77AB93AE-631F-420F-BFFA-2776E2ADFA36}">
      <dgm:prSet phldrT="[文本]" custT="1"/>
      <dgm:spPr/>
      <dgm:t>
        <a:bodyPr/>
        <a:lstStyle/>
        <a:p>
          <a:r>
            <a:rPr lang="zh-CN" altLang="en-US" sz="2000" dirty="0"/>
            <a:t>从实物资产管控到数字资产管理</a:t>
          </a:r>
        </a:p>
      </dgm:t>
    </dgm:pt>
    <dgm:pt modelId="{E6D3DD25-5DE3-447D-B973-58A1F6A4CF9A}" cxnId="{EE774F30-8225-446E-A82D-D19DD3E1607B}" type="parTrans">
      <dgm:prSet/>
      <dgm:spPr/>
      <dgm:t>
        <a:bodyPr/>
        <a:lstStyle/>
        <a:p>
          <a:endParaRPr lang="zh-CN" altLang="en-US"/>
        </a:p>
      </dgm:t>
    </dgm:pt>
    <dgm:pt modelId="{196E2754-1E1E-49F4-A93B-9038435201EE}" cxnId="{EE774F30-8225-446E-A82D-D19DD3E1607B}" type="sibTrans">
      <dgm:prSet/>
      <dgm:spPr/>
      <dgm:t>
        <a:bodyPr/>
        <a:lstStyle/>
        <a:p>
          <a:endParaRPr lang="zh-CN" altLang="en-US"/>
        </a:p>
      </dgm:t>
    </dgm:pt>
    <dgm:pt modelId="{C8BB172D-B8A5-47FF-8D6D-E987D4E67609}">
      <dgm:prSet phldrT="[文本]" custT="1"/>
      <dgm:spPr/>
      <dgm:t>
        <a:bodyPr vert="eaVert"/>
        <a:lstStyle/>
        <a:p>
          <a:endParaRPr lang="zh-CN" altLang="en-US" sz="2000" dirty="0"/>
        </a:p>
      </dgm:t>
    </dgm:pt>
    <dgm:pt modelId="{C92719DD-F28C-43D5-AEF2-146EB70D3793}" cxnId="{73C8EAF8-4A54-463E-9108-D78F4BAFD77F}" type="parTrans">
      <dgm:prSet/>
      <dgm:spPr/>
      <dgm:t>
        <a:bodyPr/>
        <a:lstStyle/>
        <a:p>
          <a:endParaRPr lang="zh-CN" altLang="en-US"/>
        </a:p>
      </dgm:t>
    </dgm:pt>
    <dgm:pt modelId="{A1DE8BD7-6318-48A2-AE56-9E8395BBEFD6}" cxnId="{73C8EAF8-4A54-463E-9108-D78F4BAFD77F}" type="sibTrans">
      <dgm:prSet/>
      <dgm:spPr/>
      <dgm:t>
        <a:bodyPr/>
        <a:lstStyle/>
        <a:p>
          <a:endParaRPr lang="zh-CN" altLang="en-US"/>
        </a:p>
      </dgm:t>
    </dgm:pt>
    <dgm:pt modelId="{598E454E-8302-4D50-A9BE-07FECCADDAEC}" type="pres">
      <dgm:prSet presAssocID="{6E3891DC-239B-480D-870F-C5F8FC7DBF87}" presName="Name0" presStyleCnt="0">
        <dgm:presLayoutVars>
          <dgm:dir/>
          <dgm:animLvl val="lvl"/>
          <dgm:resizeHandles val="exact"/>
        </dgm:presLayoutVars>
      </dgm:prSet>
      <dgm:spPr/>
    </dgm:pt>
    <dgm:pt modelId="{3A921483-69F9-4389-8798-D87E8AE1685A}" type="pres">
      <dgm:prSet presAssocID="{2BE8B68B-7BC0-4EA9-AEE2-39D480BB9115}" presName="compositeNode" presStyleCnt="0">
        <dgm:presLayoutVars>
          <dgm:bulletEnabled val="1"/>
        </dgm:presLayoutVars>
      </dgm:prSet>
      <dgm:spPr/>
    </dgm:pt>
    <dgm:pt modelId="{87EAEEE0-FBC8-4ED1-987D-D8C87F97C5C7}" type="pres">
      <dgm:prSet presAssocID="{2BE8B68B-7BC0-4EA9-AEE2-39D480BB9115}" presName="bgRect" presStyleLbl="node1" presStyleIdx="0" presStyleCnt="5"/>
      <dgm:spPr/>
    </dgm:pt>
    <dgm:pt modelId="{A5D60D36-87CE-4DE3-A06E-EEFCD26AB1A9}" type="pres">
      <dgm:prSet presAssocID="{2BE8B68B-7BC0-4EA9-AEE2-39D480BB9115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0087932A-F88C-46FC-AA2C-2129EADD6886}" type="pres">
      <dgm:prSet presAssocID="{2BE8B68B-7BC0-4EA9-AEE2-39D480BB9115}" presName="childNode" presStyleLbl="node1" presStyleIdx="0" presStyleCnt="5">
        <dgm:presLayoutVars>
          <dgm:bulletEnabled val="1"/>
        </dgm:presLayoutVars>
      </dgm:prSet>
      <dgm:spPr/>
    </dgm:pt>
    <dgm:pt modelId="{A431A272-3EBD-4AE3-915A-2FE0CC4F6366}" type="pres">
      <dgm:prSet presAssocID="{48AE92EC-9515-44C0-B856-F4FD2BD28664}" presName="hSp" presStyleCnt="0"/>
      <dgm:spPr/>
    </dgm:pt>
    <dgm:pt modelId="{93AB3191-8DD0-4B67-80EF-BD28DC29F0F3}" type="pres">
      <dgm:prSet presAssocID="{48AE92EC-9515-44C0-B856-F4FD2BD28664}" presName="vProcSp" presStyleCnt="0"/>
      <dgm:spPr/>
    </dgm:pt>
    <dgm:pt modelId="{80D16967-3844-4343-A6C3-57C5F9572DB4}" type="pres">
      <dgm:prSet presAssocID="{48AE92EC-9515-44C0-B856-F4FD2BD28664}" presName="vSp1" presStyleCnt="0"/>
      <dgm:spPr/>
    </dgm:pt>
    <dgm:pt modelId="{2CC2CD52-54D0-45F2-9B60-3939AB338BC7}" type="pres">
      <dgm:prSet presAssocID="{48AE92EC-9515-44C0-B856-F4FD2BD28664}" presName="simulatedConn" presStyleLbl="solidFgAcc1" presStyleIdx="0" presStyleCnt="4"/>
      <dgm:spPr/>
    </dgm:pt>
    <dgm:pt modelId="{FCC55813-8C96-41EF-A60B-BC864A06EC43}" type="pres">
      <dgm:prSet presAssocID="{48AE92EC-9515-44C0-B856-F4FD2BD28664}" presName="vSp2" presStyleCnt="0"/>
      <dgm:spPr/>
    </dgm:pt>
    <dgm:pt modelId="{5E1A2D01-73E1-4097-8050-2717DECC9546}" type="pres">
      <dgm:prSet presAssocID="{48AE92EC-9515-44C0-B856-F4FD2BD28664}" presName="sibTrans" presStyleCnt="0"/>
      <dgm:spPr/>
    </dgm:pt>
    <dgm:pt modelId="{AAA50028-C34A-438A-B8E4-851FF6AB4DBD}" type="pres">
      <dgm:prSet presAssocID="{3938B6A0-FE6F-41E1-AC71-FCAEAB694822}" presName="compositeNode" presStyleCnt="0">
        <dgm:presLayoutVars>
          <dgm:bulletEnabled val="1"/>
        </dgm:presLayoutVars>
      </dgm:prSet>
      <dgm:spPr/>
    </dgm:pt>
    <dgm:pt modelId="{A0CDA32B-8BB5-45E8-A4E2-F37799B6758C}" type="pres">
      <dgm:prSet presAssocID="{3938B6A0-FE6F-41E1-AC71-FCAEAB694822}" presName="bgRect" presStyleLbl="node1" presStyleIdx="1" presStyleCnt="5"/>
      <dgm:spPr/>
    </dgm:pt>
    <dgm:pt modelId="{B64A53EE-7318-47E1-86F0-E51213897022}" type="pres">
      <dgm:prSet presAssocID="{3938B6A0-FE6F-41E1-AC71-FCAEAB694822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CDD6F85F-B6B8-4AC0-B624-601862FE297E}" type="pres">
      <dgm:prSet presAssocID="{3938B6A0-FE6F-41E1-AC71-FCAEAB694822}" presName="childNode" presStyleLbl="node1" presStyleIdx="1" presStyleCnt="5">
        <dgm:presLayoutVars>
          <dgm:bulletEnabled val="1"/>
        </dgm:presLayoutVars>
      </dgm:prSet>
      <dgm:spPr/>
    </dgm:pt>
    <dgm:pt modelId="{0162759F-6AEC-442E-AF5B-A781C89CEEB4}" type="pres">
      <dgm:prSet presAssocID="{02C2E352-6950-4E42-852B-3FF2B4D87023}" presName="hSp" presStyleCnt="0"/>
      <dgm:spPr/>
    </dgm:pt>
    <dgm:pt modelId="{FE3AA10F-AD01-49C4-97DB-31B34A033007}" type="pres">
      <dgm:prSet presAssocID="{02C2E352-6950-4E42-852B-3FF2B4D87023}" presName="vProcSp" presStyleCnt="0"/>
      <dgm:spPr/>
    </dgm:pt>
    <dgm:pt modelId="{626A0973-7B71-42A8-BDA9-F43BB089D6A0}" type="pres">
      <dgm:prSet presAssocID="{02C2E352-6950-4E42-852B-3FF2B4D87023}" presName="vSp1" presStyleCnt="0"/>
      <dgm:spPr/>
    </dgm:pt>
    <dgm:pt modelId="{2B760A95-351A-4342-9F84-08D0F65A74A1}" type="pres">
      <dgm:prSet presAssocID="{02C2E352-6950-4E42-852B-3FF2B4D87023}" presName="simulatedConn" presStyleLbl="solidFgAcc1" presStyleIdx="1" presStyleCnt="4"/>
      <dgm:spPr/>
    </dgm:pt>
    <dgm:pt modelId="{D4F0C30E-4039-4CA3-8B4C-981E1C241112}" type="pres">
      <dgm:prSet presAssocID="{02C2E352-6950-4E42-852B-3FF2B4D87023}" presName="vSp2" presStyleCnt="0"/>
      <dgm:spPr/>
    </dgm:pt>
    <dgm:pt modelId="{B4C68696-C510-4D9A-BB7C-84F9F2748A08}" type="pres">
      <dgm:prSet presAssocID="{02C2E352-6950-4E42-852B-3FF2B4D87023}" presName="sibTrans" presStyleCnt="0"/>
      <dgm:spPr/>
    </dgm:pt>
    <dgm:pt modelId="{5ED8B790-799B-4770-928B-76CC566C3B94}" type="pres">
      <dgm:prSet presAssocID="{C8BB172D-B8A5-47FF-8D6D-E987D4E67609}" presName="compositeNode" presStyleCnt="0">
        <dgm:presLayoutVars>
          <dgm:bulletEnabled val="1"/>
        </dgm:presLayoutVars>
      </dgm:prSet>
      <dgm:spPr/>
    </dgm:pt>
    <dgm:pt modelId="{BF6018FF-789D-43B1-ACFC-2BBBA7D1E6A7}" type="pres">
      <dgm:prSet presAssocID="{C8BB172D-B8A5-47FF-8D6D-E987D4E67609}" presName="bgRect" presStyleLbl="node1" presStyleIdx="2" presStyleCnt="5"/>
      <dgm:spPr/>
    </dgm:pt>
    <dgm:pt modelId="{22A3DCD8-F792-40CB-9592-9F845824871A}" type="pres">
      <dgm:prSet presAssocID="{C8BB172D-B8A5-47FF-8D6D-E987D4E67609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C4804FA4-40A0-42EA-A0CB-8967D03B2581}" type="pres">
      <dgm:prSet presAssocID="{C8BB172D-B8A5-47FF-8D6D-E987D4E67609}" presName="childNode" presStyleLbl="node1" presStyleIdx="2" presStyleCnt="5">
        <dgm:presLayoutVars>
          <dgm:bulletEnabled val="1"/>
        </dgm:presLayoutVars>
      </dgm:prSet>
      <dgm:spPr/>
    </dgm:pt>
    <dgm:pt modelId="{0CED3F44-2B49-4919-9CE5-27C717CF8B07}" type="pres">
      <dgm:prSet presAssocID="{A1DE8BD7-6318-48A2-AE56-9E8395BBEFD6}" presName="hSp" presStyleCnt="0"/>
      <dgm:spPr/>
    </dgm:pt>
    <dgm:pt modelId="{0CACA0ED-B6BC-43C7-989C-223626DBA6D8}" type="pres">
      <dgm:prSet presAssocID="{A1DE8BD7-6318-48A2-AE56-9E8395BBEFD6}" presName="vProcSp" presStyleCnt="0"/>
      <dgm:spPr/>
    </dgm:pt>
    <dgm:pt modelId="{9D80055A-F02B-4DB9-B068-C48B3007A72F}" type="pres">
      <dgm:prSet presAssocID="{A1DE8BD7-6318-48A2-AE56-9E8395BBEFD6}" presName="vSp1" presStyleCnt="0"/>
      <dgm:spPr/>
    </dgm:pt>
    <dgm:pt modelId="{25E0F975-82CA-4EE6-A3CB-253A7817C644}" type="pres">
      <dgm:prSet presAssocID="{A1DE8BD7-6318-48A2-AE56-9E8395BBEFD6}" presName="simulatedConn" presStyleLbl="solidFgAcc1" presStyleIdx="2" presStyleCnt="4"/>
      <dgm:spPr/>
    </dgm:pt>
    <dgm:pt modelId="{B63D4756-E858-4D3D-87BA-2218F71424F5}" type="pres">
      <dgm:prSet presAssocID="{A1DE8BD7-6318-48A2-AE56-9E8395BBEFD6}" presName="vSp2" presStyleCnt="0"/>
      <dgm:spPr/>
    </dgm:pt>
    <dgm:pt modelId="{755A1559-8A9C-4DE8-A56F-D093EAC392D9}" type="pres">
      <dgm:prSet presAssocID="{A1DE8BD7-6318-48A2-AE56-9E8395BBEFD6}" presName="sibTrans" presStyleCnt="0"/>
      <dgm:spPr/>
    </dgm:pt>
    <dgm:pt modelId="{2E37C671-938F-48AD-A480-A85DF4B7EB89}" type="pres">
      <dgm:prSet presAssocID="{F30EDDCA-82D4-4BEA-8F82-D6F15D027892}" presName="compositeNode" presStyleCnt="0">
        <dgm:presLayoutVars>
          <dgm:bulletEnabled val="1"/>
        </dgm:presLayoutVars>
      </dgm:prSet>
      <dgm:spPr/>
    </dgm:pt>
    <dgm:pt modelId="{6DFDD2E3-7C82-4699-9F26-8AEE4CBF00E2}" type="pres">
      <dgm:prSet presAssocID="{F30EDDCA-82D4-4BEA-8F82-D6F15D027892}" presName="bgRect" presStyleLbl="node1" presStyleIdx="3" presStyleCnt="5"/>
      <dgm:spPr/>
    </dgm:pt>
    <dgm:pt modelId="{7201D9D3-8A5F-436C-A149-B24A12130812}" type="pres">
      <dgm:prSet presAssocID="{F30EDDCA-82D4-4BEA-8F82-D6F15D027892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1A038690-73A8-4C82-B707-7E95773F70DD}" type="pres">
      <dgm:prSet presAssocID="{F30EDDCA-82D4-4BEA-8F82-D6F15D027892}" presName="childNode" presStyleLbl="node1" presStyleIdx="3" presStyleCnt="5">
        <dgm:presLayoutVars>
          <dgm:bulletEnabled val="1"/>
        </dgm:presLayoutVars>
      </dgm:prSet>
      <dgm:spPr/>
    </dgm:pt>
    <dgm:pt modelId="{E97DE38C-2F7F-4EBC-A9AC-6B2A68A84701}" type="pres">
      <dgm:prSet presAssocID="{DCD5E812-A076-4D07-ABE4-4B9F86D0FC5A}" presName="hSp" presStyleCnt="0"/>
      <dgm:spPr/>
    </dgm:pt>
    <dgm:pt modelId="{1EC4BB8D-950A-4E14-A772-8400F64FDE8E}" type="pres">
      <dgm:prSet presAssocID="{DCD5E812-A076-4D07-ABE4-4B9F86D0FC5A}" presName="vProcSp" presStyleCnt="0"/>
      <dgm:spPr/>
    </dgm:pt>
    <dgm:pt modelId="{50C62E47-1B6E-4DFD-AC3F-C756ADECDDBF}" type="pres">
      <dgm:prSet presAssocID="{DCD5E812-A076-4D07-ABE4-4B9F86D0FC5A}" presName="vSp1" presStyleCnt="0"/>
      <dgm:spPr/>
    </dgm:pt>
    <dgm:pt modelId="{F9CFEAAC-43D3-4590-ACDE-3F83F0373ADD}" type="pres">
      <dgm:prSet presAssocID="{DCD5E812-A076-4D07-ABE4-4B9F86D0FC5A}" presName="simulatedConn" presStyleLbl="solidFgAcc1" presStyleIdx="3" presStyleCnt="4"/>
      <dgm:spPr/>
    </dgm:pt>
    <dgm:pt modelId="{AF23667A-D283-495C-81A3-6D6ACA66051A}" type="pres">
      <dgm:prSet presAssocID="{DCD5E812-A076-4D07-ABE4-4B9F86D0FC5A}" presName="vSp2" presStyleCnt="0"/>
      <dgm:spPr/>
    </dgm:pt>
    <dgm:pt modelId="{A8A5321B-0EE7-41D6-AB83-C2529BFC1629}" type="pres">
      <dgm:prSet presAssocID="{DCD5E812-A076-4D07-ABE4-4B9F86D0FC5A}" presName="sibTrans" presStyleCnt="0"/>
      <dgm:spPr/>
    </dgm:pt>
    <dgm:pt modelId="{D196E7F0-A9CE-44AF-AE45-B32E2101BC03}" type="pres">
      <dgm:prSet presAssocID="{83A10A1E-0E91-482F-BFD0-1BC965D2B891}" presName="compositeNode" presStyleCnt="0">
        <dgm:presLayoutVars>
          <dgm:bulletEnabled val="1"/>
        </dgm:presLayoutVars>
      </dgm:prSet>
      <dgm:spPr/>
    </dgm:pt>
    <dgm:pt modelId="{F21E8751-27DC-47C2-B236-733307F2915E}" type="pres">
      <dgm:prSet presAssocID="{83A10A1E-0E91-482F-BFD0-1BC965D2B891}" presName="bgRect" presStyleLbl="node1" presStyleIdx="4" presStyleCnt="5"/>
      <dgm:spPr/>
    </dgm:pt>
    <dgm:pt modelId="{EFB139BC-4656-4C73-9065-31A5E2E28879}" type="pres">
      <dgm:prSet presAssocID="{83A10A1E-0E91-482F-BFD0-1BC965D2B891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F25AC070-C4E2-40A0-AF1A-8210AC8305D7}" type="pres">
      <dgm:prSet presAssocID="{83A10A1E-0E91-482F-BFD0-1BC965D2B891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E69F9C16-6A90-4DB4-8C05-0284B34DC4AE}" type="presOf" srcId="{C8BB172D-B8A5-47FF-8D6D-E987D4E67609}" destId="{BF6018FF-789D-43B1-ACFC-2BBBA7D1E6A7}" srcOrd="0" destOrd="0" presId="urn:microsoft.com/office/officeart/2005/8/layout/hProcess7"/>
    <dgm:cxn modelId="{4F664418-52AD-4071-97DC-45DE3B44FE09}" srcId="{6E3891DC-239B-480D-870F-C5F8FC7DBF87}" destId="{F30EDDCA-82D4-4BEA-8F82-D6F15D027892}" srcOrd="3" destOrd="0" parTransId="{7D04BE06-E9AF-465E-9D47-0ACE555840A0}" sibTransId="{DCD5E812-A076-4D07-ABE4-4B9F86D0FC5A}"/>
    <dgm:cxn modelId="{AC54BA25-BA97-4DB4-A60C-616C2D47D4F5}" type="presOf" srcId="{6E3891DC-239B-480D-870F-C5F8FC7DBF87}" destId="{598E454E-8302-4D50-A9BE-07FECCADDAEC}" srcOrd="0" destOrd="0" presId="urn:microsoft.com/office/officeart/2005/8/layout/hProcess7"/>
    <dgm:cxn modelId="{7221E92D-D7A7-4CB8-94C3-EDB9DC71408E}" srcId="{83A10A1E-0E91-482F-BFD0-1BC965D2B891}" destId="{635A3DE4-CFE6-4BDE-95DD-471CED0A4822}" srcOrd="0" destOrd="0" parTransId="{91F3CF09-563F-4A4B-B2BC-F1B16A456600}" sibTransId="{FF91B8DD-2D3A-47F1-9743-393EA806423C}"/>
    <dgm:cxn modelId="{EE774F30-8225-446E-A82D-D19DD3E1607B}" srcId="{3938B6A0-FE6F-41E1-AC71-FCAEAB694822}" destId="{77AB93AE-631F-420F-BFFA-2776E2ADFA36}" srcOrd="0" destOrd="0" parTransId="{E6D3DD25-5DE3-447D-B973-58A1F6A4CF9A}" sibTransId="{196E2754-1E1E-49F4-A93B-9038435201EE}"/>
    <dgm:cxn modelId="{543E8062-3EE1-47BB-93F7-F224BF347C84}" type="presOf" srcId="{F30EDDCA-82D4-4BEA-8F82-D6F15D027892}" destId="{6DFDD2E3-7C82-4699-9F26-8AEE4CBF00E2}" srcOrd="0" destOrd="0" presId="urn:microsoft.com/office/officeart/2005/8/layout/hProcess7"/>
    <dgm:cxn modelId="{F3792C46-9F43-4959-8055-E89E66EE93E8}" type="presOf" srcId="{C8BB172D-B8A5-47FF-8D6D-E987D4E67609}" destId="{22A3DCD8-F792-40CB-9592-9F845824871A}" srcOrd="1" destOrd="0" presId="urn:microsoft.com/office/officeart/2005/8/layout/hProcess7"/>
    <dgm:cxn modelId="{57B51247-0B7E-4DD4-8F24-62C2465A6FDC}" type="presOf" srcId="{83A10A1E-0E91-482F-BFD0-1BC965D2B891}" destId="{EFB139BC-4656-4C73-9065-31A5E2E28879}" srcOrd="1" destOrd="0" presId="urn:microsoft.com/office/officeart/2005/8/layout/hProcess7"/>
    <dgm:cxn modelId="{78F31A51-AB04-4F87-A3CA-BDC96416655E}" type="presOf" srcId="{74393616-562E-49E3-B6C1-F682FA865C74}" destId="{0087932A-F88C-46FC-AA2C-2129EADD6886}" srcOrd="0" destOrd="0" presId="urn:microsoft.com/office/officeart/2005/8/layout/hProcess7"/>
    <dgm:cxn modelId="{77C16F79-69D2-44F8-AC35-79B2DC2CC427}" type="presOf" srcId="{3938B6A0-FE6F-41E1-AC71-FCAEAB694822}" destId="{B64A53EE-7318-47E1-86F0-E51213897022}" srcOrd="1" destOrd="0" presId="urn:microsoft.com/office/officeart/2005/8/layout/hProcess7"/>
    <dgm:cxn modelId="{06202089-DE13-4D1D-9293-D39E9D1D36D9}" type="presOf" srcId="{77AB93AE-631F-420F-BFFA-2776E2ADFA36}" destId="{CDD6F85F-B6B8-4AC0-B624-601862FE297E}" srcOrd="0" destOrd="0" presId="urn:microsoft.com/office/officeart/2005/8/layout/hProcess7"/>
    <dgm:cxn modelId="{B3CFF88E-27F8-44D2-A8AB-8204CD35F301}" type="presOf" srcId="{635A3DE4-CFE6-4BDE-95DD-471CED0A4822}" destId="{F25AC070-C4E2-40A0-AF1A-8210AC8305D7}" srcOrd="0" destOrd="0" presId="urn:microsoft.com/office/officeart/2005/8/layout/hProcess7"/>
    <dgm:cxn modelId="{F9E3348F-82EC-453E-8933-00BD091FB533}" type="presOf" srcId="{3938B6A0-FE6F-41E1-AC71-FCAEAB694822}" destId="{A0CDA32B-8BB5-45E8-A4E2-F37799B6758C}" srcOrd="0" destOrd="0" presId="urn:microsoft.com/office/officeart/2005/8/layout/hProcess7"/>
    <dgm:cxn modelId="{DA627D93-C5A9-450E-84A1-C3CF9FD0C929}" srcId="{6E3891DC-239B-480D-870F-C5F8FC7DBF87}" destId="{83A10A1E-0E91-482F-BFD0-1BC965D2B891}" srcOrd="4" destOrd="0" parTransId="{A902DDDE-A22C-4645-9475-D77FC08EA2D8}" sibTransId="{3B4F9F08-BB05-48F7-8B20-FF9D8CFDF081}"/>
    <dgm:cxn modelId="{023688A0-FEF3-41F5-B608-171B1C90E09B}" srcId="{2BE8B68B-7BC0-4EA9-AEE2-39D480BB9115}" destId="{74393616-562E-49E3-B6C1-F682FA865C74}" srcOrd="0" destOrd="0" parTransId="{D13CFE8B-7C35-4751-9E79-A0CF3848CA05}" sibTransId="{A46A0E19-95E0-45EA-B426-AF3221ED7F26}"/>
    <dgm:cxn modelId="{4A2162A1-C236-4CBB-BCA7-371FF11A37F4}" srcId="{C8BB172D-B8A5-47FF-8D6D-E987D4E67609}" destId="{77FFFF0C-9135-441B-A310-54C06EBA41AD}" srcOrd="0" destOrd="0" parTransId="{3D83DC85-381D-4062-88B3-E4C312A0F723}" sibTransId="{0E8760CF-8662-442C-8CC2-A0A0ABC2074E}"/>
    <dgm:cxn modelId="{5AABC1A9-CAB1-4E1D-8EB8-5662F4709B38}" type="presOf" srcId="{F30EDDCA-82D4-4BEA-8F82-D6F15D027892}" destId="{7201D9D3-8A5F-436C-A149-B24A12130812}" srcOrd="1" destOrd="0" presId="urn:microsoft.com/office/officeart/2005/8/layout/hProcess7"/>
    <dgm:cxn modelId="{31427EB8-39FF-42AF-8873-F2A38A2EECCD}" type="presOf" srcId="{83A10A1E-0E91-482F-BFD0-1BC965D2B891}" destId="{F21E8751-27DC-47C2-B236-733307F2915E}" srcOrd="0" destOrd="0" presId="urn:microsoft.com/office/officeart/2005/8/layout/hProcess7"/>
    <dgm:cxn modelId="{A009DFC1-42B8-4F3C-990B-16AB97EED520}" type="presOf" srcId="{0B8DCA6C-E3CF-41B4-91E5-966F6D3DEC12}" destId="{1A038690-73A8-4C82-B707-7E95773F70DD}" srcOrd="0" destOrd="0" presId="urn:microsoft.com/office/officeart/2005/8/layout/hProcess7"/>
    <dgm:cxn modelId="{0076B5D5-993D-43E2-AB1D-9ECD0B2ADBB6}" srcId="{6E3891DC-239B-480D-870F-C5F8FC7DBF87}" destId="{2BE8B68B-7BC0-4EA9-AEE2-39D480BB9115}" srcOrd="0" destOrd="0" parTransId="{554E0AE8-4DB6-4F76-816F-3061BE66A877}" sibTransId="{48AE92EC-9515-44C0-B856-F4FD2BD28664}"/>
    <dgm:cxn modelId="{FECE50D8-E23A-4612-A564-2D08680C64A0}" type="presOf" srcId="{2BE8B68B-7BC0-4EA9-AEE2-39D480BB9115}" destId="{A5D60D36-87CE-4DE3-A06E-EEFCD26AB1A9}" srcOrd="1" destOrd="0" presId="urn:microsoft.com/office/officeart/2005/8/layout/hProcess7"/>
    <dgm:cxn modelId="{497F9EE5-812F-4FFC-AB0F-3A54BB3424FD}" type="presOf" srcId="{2BE8B68B-7BC0-4EA9-AEE2-39D480BB9115}" destId="{87EAEEE0-FBC8-4ED1-987D-D8C87F97C5C7}" srcOrd="0" destOrd="0" presId="urn:microsoft.com/office/officeart/2005/8/layout/hProcess7"/>
    <dgm:cxn modelId="{7CF529EA-9817-44F7-AB67-5C2468C8C834}" srcId="{F30EDDCA-82D4-4BEA-8F82-D6F15D027892}" destId="{0B8DCA6C-E3CF-41B4-91E5-966F6D3DEC12}" srcOrd="0" destOrd="0" parTransId="{F8CDD8ED-B334-43A6-A876-EBA44A37925B}" sibTransId="{36F7BD11-AE42-4AE4-8B5C-34383987B466}"/>
    <dgm:cxn modelId="{17BD9DF2-8845-40A4-9BA4-0339A5CA8DE5}" srcId="{6E3891DC-239B-480D-870F-C5F8FC7DBF87}" destId="{3938B6A0-FE6F-41E1-AC71-FCAEAB694822}" srcOrd="1" destOrd="0" parTransId="{0EA2D034-1258-4943-BBA8-299C927149B8}" sibTransId="{02C2E352-6950-4E42-852B-3FF2B4D87023}"/>
    <dgm:cxn modelId="{C06C87F6-34E1-4492-BEDF-8C5556CDC737}" type="presOf" srcId="{77FFFF0C-9135-441B-A310-54C06EBA41AD}" destId="{C4804FA4-40A0-42EA-A0CB-8967D03B2581}" srcOrd="0" destOrd="0" presId="urn:microsoft.com/office/officeart/2005/8/layout/hProcess7"/>
    <dgm:cxn modelId="{73C8EAF8-4A54-463E-9108-D78F4BAFD77F}" srcId="{6E3891DC-239B-480D-870F-C5F8FC7DBF87}" destId="{C8BB172D-B8A5-47FF-8D6D-E987D4E67609}" srcOrd="2" destOrd="0" parTransId="{C92719DD-F28C-43D5-AEF2-146EB70D3793}" sibTransId="{A1DE8BD7-6318-48A2-AE56-9E8395BBEFD6}"/>
    <dgm:cxn modelId="{DA5A5457-4946-4F65-BD52-E16870A45E85}" type="presParOf" srcId="{598E454E-8302-4D50-A9BE-07FECCADDAEC}" destId="{3A921483-69F9-4389-8798-D87E8AE1685A}" srcOrd="0" destOrd="0" presId="urn:microsoft.com/office/officeart/2005/8/layout/hProcess7"/>
    <dgm:cxn modelId="{5CD00203-EE4E-4341-A1C3-0F1EC5CC647C}" type="presParOf" srcId="{3A921483-69F9-4389-8798-D87E8AE1685A}" destId="{87EAEEE0-FBC8-4ED1-987D-D8C87F97C5C7}" srcOrd="0" destOrd="0" presId="urn:microsoft.com/office/officeart/2005/8/layout/hProcess7"/>
    <dgm:cxn modelId="{F10BE92E-2677-410F-9749-38DCBC88018D}" type="presParOf" srcId="{3A921483-69F9-4389-8798-D87E8AE1685A}" destId="{A5D60D36-87CE-4DE3-A06E-EEFCD26AB1A9}" srcOrd="1" destOrd="0" presId="urn:microsoft.com/office/officeart/2005/8/layout/hProcess7"/>
    <dgm:cxn modelId="{2DEF63E9-755D-456D-8914-0F0BECDED391}" type="presParOf" srcId="{3A921483-69F9-4389-8798-D87E8AE1685A}" destId="{0087932A-F88C-46FC-AA2C-2129EADD6886}" srcOrd="2" destOrd="0" presId="urn:microsoft.com/office/officeart/2005/8/layout/hProcess7"/>
    <dgm:cxn modelId="{8E9A0074-90E6-4B4C-94DC-13E96366D843}" type="presParOf" srcId="{598E454E-8302-4D50-A9BE-07FECCADDAEC}" destId="{A431A272-3EBD-4AE3-915A-2FE0CC4F6366}" srcOrd="1" destOrd="0" presId="urn:microsoft.com/office/officeart/2005/8/layout/hProcess7"/>
    <dgm:cxn modelId="{8F17F296-3AC9-491F-9C30-11E81A2DDD84}" type="presParOf" srcId="{598E454E-8302-4D50-A9BE-07FECCADDAEC}" destId="{93AB3191-8DD0-4B67-80EF-BD28DC29F0F3}" srcOrd="2" destOrd="0" presId="urn:microsoft.com/office/officeart/2005/8/layout/hProcess7"/>
    <dgm:cxn modelId="{73BB5B5F-95C2-4E50-830A-4D3EE53FA964}" type="presParOf" srcId="{93AB3191-8DD0-4B67-80EF-BD28DC29F0F3}" destId="{80D16967-3844-4343-A6C3-57C5F9572DB4}" srcOrd="0" destOrd="0" presId="urn:microsoft.com/office/officeart/2005/8/layout/hProcess7"/>
    <dgm:cxn modelId="{AC106693-0B64-4B59-9C45-4200DF80001D}" type="presParOf" srcId="{93AB3191-8DD0-4B67-80EF-BD28DC29F0F3}" destId="{2CC2CD52-54D0-45F2-9B60-3939AB338BC7}" srcOrd="1" destOrd="0" presId="urn:microsoft.com/office/officeart/2005/8/layout/hProcess7"/>
    <dgm:cxn modelId="{7E93F0FF-5523-4CCF-B445-0F6E677C933F}" type="presParOf" srcId="{93AB3191-8DD0-4B67-80EF-BD28DC29F0F3}" destId="{FCC55813-8C96-41EF-A60B-BC864A06EC43}" srcOrd="2" destOrd="0" presId="urn:microsoft.com/office/officeart/2005/8/layout/hProcess7"/>
    <dgm:cxn modelId="{527AE808-6C47-4F98-82B7-1DC2CE2BE28B}" type="presParOf" srcId="{598E454E-8302-4D50-A9BE-07FECCADDAEC}" destId="{5E1A2D01-73E1-4097-8050-2717DECC9546}" srcOrd="3" destOrd="0" presId="urn:microsoft.com/office/officeart/2005/8/layout/hProcess7"/>
    <dgm:cxn modelId="{EC575BBB-53FE-4A56-9F66-1C30FBE39A48}" type="presParOf" srcId="{598E454E-8302-4D50-A9BE-07FECCADDAEC}" destId="{AAA50028-C34A-438A-B8E4-851FF6AB4DBD}" srcOrd="4" destOrd="0" presId="urn:microsoft.com/office/officeart/2005/8/layout/hProcess7"/>
    <dgm:cxn modelId="{F21F7BC3-AE9C-4D24-801E-A82D00B5C0B5}" type="presParOf" srcId="{AAA50028-C34A-438A-B8E4-851FF6AB4DBD}" destId="{A0CDA32B-8BB5-45E8-A4E2-F37799B6758C}" srcOrd="0" destOrd="0" presId="urn:microsoft.com/office/officeart/2005/8/layout/hProcess7"/>
    <dgm:cxn modelId="{76566A3A-09C8-497F-B22A-3C7CDC3B19DD}" type="presParOf" srcId="{AAA50028-C34A-438A-B8E4-851FF6AB4DBD}" destId="{B64A53EE-7318-47E1-86F0-E51213897022}" srcOrd="1" destOrd="0" presId="urn:microsoft.com/office/officeart/2005/8/layout/hProcess7"/>
    <dgm:cxn modelId="{5A653347-9535-4D3A-909F-B63BAFBF72C8}" type="presParOf" srcId="{AAA50028-C34A-438A-B8E4-851FF6AB4DBD}" destId="{CDD6F85F-B6B8-4AC0-B624-601862FE297E}" srcOrd="2" destOrd="0" presId="urn:microsoft.com/office/officeart/2005/8/layout/hProcess7"/>
    <dgm:cxn modelId="{7AACC518-D12B-4B55-853F-B87639A94CB8}" type="presParOf" srcId="{598E454E-8302-4D50-A9BE-07FECCADDAEC}" destId="{0162759F-6AEC-442E-AF5B-A781C89CEEB4}" srcOrd="5" destOrd="0" presId="urn:microsoft.com/office/officeart/2005/8/layout/hProcess7"/>
    <dgm:cxn modelId="{C11E2D8C-4D63-4638-A5D0-050F75CAEDF0}" type="presParOf" srcId="{598E454E-8302-4D50-A9BE-07FECCADDAEC}" destId="{FE3AA10F-AD01-49C4-97DB-31B34A033007}" srcOrd="6" destOrd="0" presId="urn:microsoft.com/office/officeart/2005/8/layout/hProcess7"/>
    <dgm:cxn modelId="{BA5064F5-9FFA-4B2D-9EAC-C1AD96AD0EE0}" type="presParOf" srcId="{FE3AA10F-AD01-49C4-97DB-31B34A033007}" destId="{626A0973-7B71-42A8-BDA9-F43BB089D6A0}" srcOrd="0" destOrd="0" presId="urn:microsoft.com/office/officeart/2005/8/layout/hProcess7"/>
    <dgm:cxn modelId="{9AEA4ABF-D6F0-4A3E-9F18-CE46AC253423}" type="presParOf" srcId="{FE3AA10F-AD01-49C4-97DB-31B34A033007}" destId="{2B760A95-351A-4342-9F84-08D0F65A74A1}" srcOrd="1" destOrd="0" presId="urn:microsoft.com/office/officeart/2005/8/layout/hProcess7"/>
    <dgm:cxn modelId="{56AC3970-438F-4AE5-8B4A-8FFAD4766ECB}" type="presParOf" srcId="{FE3AA10F-AD01-49C4-97DB-31B34A033007}" destId="{D4F0C30E-4039-4CA3-8B4C-981E1C241112}" srcOrd="2" destOrd="0" presId="urn:microsoft.com/office/officeart/2005/8/layout/hProcess7"/>
    <dgm:cxn modelId="{F43312B6-A05C-40DC-B57A-5F994681AB1F}" type="presParOf" srcId="{598E454E-8302-4D50-A9BE-07FECCADDAEC}" destId="{B4C68696-C510-4D9A-BB7C-84F9F2748A08}" srcOrd="7" destOrd="0" presId="urn:microsoft.com/office/officeart/2005/8/layout/hProcess7"/>
    <dgm:cxn modelId="{BBFB3BDE-08F3-4EE5-85F4-5E6F72DC10DC}" type="presParOf" srcId="{598E454E-8302-4D50-A9BE-07FECCADDAEC}" destId="{5ED8B790-799B-4770-928B-76CC566C3B94}" srcOrd="8" destOrd="0" presId="urn:microsoft.com/office/officeart/2005/8/layout/hProcess7"/>
    <dgm:cxn modelId="{7F3B00FA-AD5B-47C4-8E17-D4E289163203}" type="presParOf" srcId="{5ED8B790-799B-4770-928B-76CC566C3B94}" destId="{BF6018FF-789D-43B1-ACFC-2BBBA7D1E6A7}" srcOrd="0" destOrd="0" presId="urn:microsoft.com/office/officeart/2005/8/layout/hProcess7"/>
    <dgm:cxn modelId="{5772356B-D1F0-4F90-A508-08E0C8CBEA50}" type="presParOf" srcId="{5ED8B790-799B-4770-928B-76CC566C3B94}" destId="{22A3DCD8-F792-40CB-9592-9F845824871A}" srcOrd="1" destOrd="0" presId="urn:microsoft.com/office/officeart/2005/8/layout/hProcess7"/>
    <dgm:cxn modelId="{8AB87135-F9D2-48BF-8F8B-D9298DFBE98C}" type="presParOf" srcId="{5ED8B790-799B-4770-928B-76CC566C3B94}" destId="{C4804FA4-40A0-42EA-A0CB-8967D03B2581}" srcOrd="2" destOrd="0" presId="urn:microsoft.com/office/officeart/2005/8/layout/hProcess7"/>
    <dgm:cxn modelId="{EB684EE1-8CD1-40C4-9DAF-A5B8A75B4EFC}" type="presParOf" srcId="{598E454E-8302-4D50-A9BE-07FECCADDAEC}" destId="{0CED3F44-2B49-4919-9CE5-27C717CF8B07}" srcOrd="9" destOrd="0" presId="urn:microsoft.com/office/officeart/2005/8/layout/hProcess7"/>
    <dgm:cxn modelId="{DC917682-5F88-4DAF-94B2-F12549CB9D83}" type="presParOf" srcId="{598E454E-8302-4D50-A9BE-07FECCADDAEC}" destId="{0CACA0ED-B6BC-43C7-989C-223626DBA6D8}" srcOrd="10" destOrd="0" presId="urn:microsoft.com/office/officeart/2005/8/layout/hProcess7"/>
    <dgm:cxn modelId="{670EF335-1123-462C-A66D-514AC0B16CBD}" type="presParOf" srcId="{0CACA0ED-B6BC-43C7-989C-223626DBA6D8}" destId="{9D80055A-F02B-4DB9-B068-C48B3007A72F}" srcOrd="0" destOrd="0" presId="urn:microsoft.com/office/officeart/2005/8/layout/hProcess7"/>
    <dgm:cxn modelId="{CBBD8FB6-16D6-4398-AE07-79BCAA04C268}" type="presParOf" srcId="{0CACA0ED-B6BC-43C7-989C-223626DBA6D8}" destId="{25E0F975-82CA-4EE6-A3CB-253A7817C644}" srcOrd="1" destOrd="0" presId="urn:microsoft.com/office/officeart/2005/8/layout/hProcess7"/>
    <dgm:cxn modelId="{915A47D1-D918-4C13-BFF7-6A4685E4814D}" type="presParOf" srcId="{0CACA0ED-B6BC-43C7-989C-223626DBA6D8}" destId="{B63D4756-E858-4D3D-87BA-2218F71424F5}" srcOrd="2" destOrd="0" presId="urn:microsoft.com/office/officeart/2005/8/layout/hProcess7"/>
    <dgm:cxn modelId="{3FB1B520-89A6-49D5-A516-04F6EBF16902}" type="presParOf" srcId="{598E454E-8302-4D50-A9BE-07FECCADDAEC}" destId="{755A1559-8A9C-4DE8-A56F-D093EAC392D9}" srcOrd="11" destOrd="0" presId="urn:microsoft.com/office/officeart/2005/8/layout/hProcess7"/>
    <dgm:cxn modelId="{DFB6F160-B6E0-4701-9F89-8F7F6253AE7B}" type="presParOf" srcId="{598E454E-8302-4D50-A9BE-07FECCADDAEC}" destId="{2E37C671-938F-48AD-A480-A85DF4B7EB89}" srcOrd="12" destOrd="0" presId="urn:microsoft.com/office/officeart/2005/8/layout/hProcess7"/>
    <dgm:cxn modelId="{272FC7FE-0699-4F3D-9B5E-56E733246F72}" type="presParOf" srcId="{2E37C671-938F-48AD-A480-A85DF4B7EB89}" destId="{6DFDD2E3-7C82-4699-9F26-8AEE4CBF00E2}" srcOrd="0" destOrd="0" presId="urn:microsoft.com/office/officeart/2005/8/layout/hProcess7"/>
    <dgm:cxn modelId="{D65AC690-0FF4-4383-B6C0-5DAA91739A87}" type="presParOf" srcId="{2E37C671-938F-48AD-A480-A85DF4B7EB89}" destId="{7201D9D3-8A5F-436C-A149-B24A12130812}" srcOrd="1" destOrd="0" presId="urn:microsoft.com/office/officeart/2005/8/layout/hProcess7"/>
    <dgm:cxn modelId="{5A1121F8-297E-4B79-91F2-692A9E577AF6}" type="presParOf" srcId="{2E37C671-938F-48AD-A480-A85DF4B7EB89}" destId="{1A038690-73A8-4C82-B707-7E95773F70DD}" srcOrd="2" destOrd="0" presId="urn:microsoft.com/office/officeart/2005/8/layout/hProcess7"/>
    <dgm:cxn modelId="{3A61A6DC-FEE8-4430-8E3C-4EFD801CC9A7}" type="presParOf" srcId="{598E454E-8302-4D50-A9BE-07FECCADDAEC}" destId="{E97DE38C-2F7F-4EBC-A9AC-6B2A68A84701}" srcOrd="13" destOrd="0" presId="urn:microsoft.com/office/officeart/2005/8/layout/hProcess7"/>
    <dgm:cxn modelId="{3607E4CE-9851-4C27-BDCD-2DB67173B430}" type="presParOf" srcId="{598E454E-8302-4D50-A9BE-07FECCADDAEC}" destId="{1EC4BB8D-950A-4E14-A772-8400F64FDE8E}" srcOrd="14" destOrd="0" presId="urn:microsoft.com/office/officeart/2005/8/layout/hProcess7"/>
    <dgm:cxn modelId="{473E25A0-D100-47C2-B131-18CC244644BC}" type="presParOf" srcId="{1EC4BB8D-950A-4E14-A772-8400F64FDE8E}" destId="{50C62E47-1B6E-4DFD-AC3F-C756ADECDDBF}" srcOrd="0" destOrd="0" presId="urn:microsoft.com/office/officeart/2005/8/layout/hProcess7"/>
    <dgm:cxn modelId="{341A99FB-FA03-4223-BCD2-77ACA3ADD1F3}" type="presParOf" srcId="{1EC4BB8D-950A-4E14-A772-8400F64FDE8E}" destId="{F9CFEAAC-43D3-4590-ACDE-3F83F0373ADD}" srcOrd="1" destOrd="0" presId="urn:microsoft.com/office/officeart/2005/8/layout/hProcess7"/>
    <dgm:cxn modelId="{17585EA6-112B-4842-8B68-CD3D3E3AD444}" type="presParOf" srcId="{1EC4BB8D-950A-4E14-A772-8400F64FDE8E}" destId="{AF23667A-D283-495C-81A3-6D6ACA66051A}" srcOrd="2" destOrd="0" presId="urn:microsoft.com/office/officeart/2005/8/layout/hProcess7"/>
    <dgm:cxn modelId="{E0BB66ED-F480-4CE1-A6C3-315A131DE9C5}" type="presParOf" srcId="{598E454E-8302-4D50-A9BE-07FECCADDAEC}" destId="{A8A5321B-0EE7-41D6-AB83-C2529BFC1629}" srcOrd="15" destOrd="0" presId="urn:microsoft.com/office/officeart/2005/8/layout/hProcess7"/>
    <dgm:cxn modelId="{E88D134D-0963-4503-BEB9-AA2485F38A4C}" type="presParOf" srcId="{598E454E-8302-4D50-A9BE-07FECCADDAEC}" destId="{D196E7F0-A9CE-44AF-AE45-B32E2101BC03}" srcOrd="16" destOrd="0" presId="urn:microsoft.com/office/officeart/2005/8/layout/hProcess7"/>
    <dgm:cxn modelId="{EA7E106A-11F5-4A70-AA86-08726E024C53}" type="presParOf" srcId="{D196E7F0-A9CE-44AF-AE45-B32E2101BC03}" destId="{F21E8751-27DC-47C2-B236-733307F2915E}" srcOrd="0" destOrd="0" presId="urn:microsoft.com/office/officeart/2005/8/layout/hProcess7"/>
    <dgm:cxn modelId="{E0FF91DB-2527-453F-BC89-7C204333C7D8}" type="presParOf" srcId="{D196E7F0-A9CE-44AF-AE45-B32E2101BC03}" destId="{EFB139BC-4656-4C73-9065-31A5E2E28879}" srcOrd="1" destOrd="0" presId="urn:microsoft.com/office/officeart/2005/8/layout/hProcess7"/>
    <dgm:cxn modelId="{192AE88C-3B32-4CE7-A68A-86036ADCBF0B}" type="presParOf" srcId="{D196E7F0-A9CE-44AF-AE45-B32E2101BC03}" destId="{F25AC070-C4E2-40A0-AF1A-8210AC8305D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055150" cy="1088304"/>
        <a:chOff x="0" y="0"/>
        <a:chExt cx="10055150" cy="1088304"/>
      </a:xfrm>
    </dsp:grpSpPr>
    <dsp:sp modelId="{80374DFD-F0B7-48F0-847E-CB295CCB2B4D}">
      <dsp:nvSpPr>
        <dsp:cNvPr id="3" name="左右箭头 2"/>
        <dsp:cNvSpPr/>
      </dsp:nvSpPr>
      <dsp:spPr bwMode="white">
        <a:xfrm>
          <a:off x="754136" y="0"/>
          <a:ext cx="8546878" cy="1088304"/>
        </a:xfrm>
        <a:prstGeom prst="leftRightArrow">
          <a:avLst/>
        </a:prstGeom>
      </dsp:spPr>
      <dsp:style>
        <a:lnRef idx="0">
          <a:schemeClr val="accent2"/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754136" y="0"/>
        <a:ext cx="8546878" cy="1088304"/>
      </dsp:txXfrm>
    </dsp:sp>
    <dsp:sp modelId="{E9ED50F0-C580-487E-8DEC-87BFC074F780}">
      <dsp:nvSpPr>
        <dsp:cNvPr id="4" name="圆角矩形 3"/>
        <dsp:cNvSpPr/>
      </dsp:nvSpPr>
      <dsp:spPr bwMode="white">
        <a:xfrm>
          <a:off x="0" y="326491"/>
          <a:ext cx="3016545" cy="43532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数字化票单证 </a:t>
          </a:r>
          <a:r>
            <a:rPr lang="en-US" altLang="zh-CN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交易管理</a:t>
          </a:r>
        </a:p>
      </dsp:txBody>
      <dsp:txXfrm>
        <a:off x="0" y="326491"/>
        <a:ext cx="3016545" cy="435322"/>
      </dsp:txXfrm>
    </dsp:sp>
    <dsp:sp modelId="{11A8DFD7-4876-4AF6-9119-EB03638616C2}">
      <dsp:nvSpPr>
        <dsp:cNvPr id="5" name="圆角矩形 4"/>
        <dsp:cNvSpPr/>
      </dsp:nvSpPr>
      <dsp:spPr bwMode="white">
        <a:xfrm>
          <a:off x="3519303" y="326491"/>
          <a:ext cx="3016545" cy="43532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数字化票单证 </a:t>
          </a:r>
          <a:r>
            <a:rPr lang="en-US" altLang="zh-CN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信息安全</a:t>
          </a:r>
        </a:p>
      </dsp:txBody>
      <dsp:txXfrm>
        <a:off x="3519303" y="326491"/>
        <a:ext cx="3016545" cy="435322"/>
      </dsp:txXfrm>
    </dsp:sp>
    <dsp:sp modelId="{E4BCE474-0A80-4E8D-B3E5-6104DCF95971}">
      <dsp:nvSpPr>
        <dsp:cNvPr id="6" name="圆角矩形 5"/>
        <dsp:cNvSpPr/>
      </dsp:nvSpPr>
      <dsp:spPr bwMode="white">
        <a:xfrm>
          <a:off x="7038605" y="326491"/>
          <a:ext cx="3016545" cy="43532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数字化票单证 </a:t>
          </a:r>
          <a:r>
            <a:rPr lang="en-US" altLang="zh-CN" sz="1400" b="1" kern="120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400" b="1" kern="120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数据智能</a:t>
          </a:r>
          <a:endParaRPr lang="zh-CN" altLang="en-US" sz="1400" b="1" kern="1200"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7038605" y="326491"/>
        <a:ext cx="3016545" cy="4353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600447" cy="2363763"/>
        <a:chOff x="0" y="0"/>
        <a:chExt cx="5600447" cy="2363763"/>
      </a:xfrm>
    </dsp:grpSpPr>
    <dsp:sp modelId="{C48AA24F-AFEC-4D65-AF70-5769DB6A178D}">
      <dsp:nvSpPr>
        <dsp:cNvPr id="4" name="同侧圆角矩形 3"/>
        <dsp:cNvSpPr/>
      </dsp:nvSpPr>
      <dsp:spPr bwMode="white">
        <a:xfrm rot="-5400000">
          <a:off x="1605424" y="-1502212"/>
          <a:ext cx="610003" cy="3820852"/>
        </a:xfrm>
        <a:prstGeom prst="round2SameRect">
          <a:avLst/>
        </a:prstGeom>
      </dsp:spPr>
      <dsp:style>
        <a:lnRef idx="2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rot="5400000"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宋体" panose="02010600030101010101" pitchFamily="2" charset="-122"/>
            <a:cs typeface="+mn-cs"/>
          </a:endParaRPr>
        </a:p>
      </dsp:txBody>
      <dsp:txXfrm rot="-5400000">
        <a:off x="1605424" y="-1502212"/>
        <a:ext cx="610003" cy="3820852"/>
      </dsp:txXfrm>
    </dsp:sp>
    <dsp:sp modelId="{34FDCF0C-A984-4856-8D38-843A9E7235E3}">
      <dsp:nvSpPr>
        <dsp:cNvPr id="3" name="五边形 2"/>
        <dsp:cNvSpPr/>
      </dsp:nvSpPr>
      <dsp:spPr bwMode="white">
        <a:xfrm>
          <a:off x="3811568" y="26962"/>
          <a:ext cx="1779595" cy="762504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22859" rIns="45719" bIns="2285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1218565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数字资产信息安全</a:t>
          </a:r>
        </a:p>
      </dsp:txBody>
      <dsp:txXfrm>
        <a:off x="3811568" y="26962"/>
        <a:ext cx="1779595" cy="762504"/>
      </dsp:txXfrm>
    </dsp:sp>
    <dsp:sp modelId="{5D586763-25E0-4A85-9CFD-B63E6E182982}">
      <dsp:nvSpPr>
        <dsp:cNvPr id="6" name="同侧圆角矩形 5"/>
        <dsp:cNvSpPr/>
      </dsp:nvSpPr>
      <dsp:spPr bwMode="white">
        <a:xfrm rot="-5400000">
          <a:off x="1598586" y="-721706"/>
          <a:ext cx="610003" cy="3807175"/>
        </a:xfrm>
        <a:prstGeom prst="round2SameRect">
          <a:avLst/>
        </a:prstGeom>
      </dsp:spPr>
      <dsp:style>
        <a:lnRef idx="2">
          <a:schemeClr val="accent5">
            <a:tint val="40000"/>
            <a:alpha val="90000"/>
            <a:hueOff val="-3390000"/>
            <a:satOff val="-10587"/>
            <a:lumOff val="-1568"/>
            <a:alpha val="90196"/>
          </a:schemeClr>
        </a:lnRef>
        <a:fillRef idx="1">
          <a:schemeClr val="accent5">
            <a:tint val="40000"/>
            <a:alpha val="90000"/>
            <a:hueOff val="-3390000"/>
            <a:satOff val="-10587"/>
            <a:lumOff val="-1568"/>
            <a:alpha val="90196"/>
          </a:schemeClr>
        </a:fillRef>
        <a:effectRef idx="0">
          <a:scrgbClr r="0" g="0" b="0"/>
        </a:effectRef>
        <a:fontRef idx="minor"/>
      </dsp:style>
      <dsp:txBody>
        <a:bodyPr rot="5400000"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宋体" panose="02010600030101010101" pitchFamily="2" charset="-122"/>
            <a:cs typeface="+mn-cs"/>
          </a:endParaRPr>
        </a:p>
      </dsp:txBody>
      <dsp:txXfrm rot="-5400000">
        <a:off x="1598586" y="-721706"/>
        <a:ext cx="610003" cy="3807175"/>
      </dsp:txXfrm>
    </dsp:sp>
    <dsp:sp modelId="{6A5D13A3-88A1-4957-AE09-F18BE1965014}">
      <dsp:nvSpPr>
        <dsp:cNvPr id="5" name="五边形 4"/>
        <dsp:cNvSpPr/>
      </dsp:nvSpPr>
      <dsp:spPr bwMode="white">
        <a:xfrm>
          <a:off x="3807175" y="806531"/>
          <a:ext cx="1793272" cy="762504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3390000"/>
            <a:satOff val="-8626"/>
            <a:lumOff val="-588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20" tIns="22860" rIns="45720" bIns="228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1218565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数字资产交易管理</a:t>
          </a:r>
        </a:p>
      </dsp:txBody>
      <dsp:txXfrm>
        <a:off x="3807175" y="806531"/>
        <a:ext cx="1793272" cy="762504"/>
      </dsp:txXfrm>
    </dsp:sp>
    <dsp:sp modelId="{3EC21A4A-91DF-406F-8060-7AA442ECDD8D}">
      <dsp:nvSpPr>
        <dsp:cNvPr id="8" name="同侧圆角矩形 7"/>
        <dsp:cNvSpPr/>
      </dsp:nvSpPr>
      <dsp:spPr bwMode="white">
        <a:xfrm rot="-5400000">
          <a:off x="1597549" y="52998"/>
          <a:ext cx="610003" cy="3805102"/>
        </a:xfrm>
        <a:prstGeom prst="round2SameRect">
          <a:avLst/>
        </a:prstGeom>
      </dsp:spPr>
      <dsp:style>
        <a:lnRef idx="2">
          <a:schemeClr val="accent5">
            <a:tint val="40000"/>
            <a:alpha val="90000"/>
            <a:hueOff val="-6780000"/>
            <a:satOff val="-21175"/>
            <a:lumOff val="-3136"/>
            <a:alpha val="90196"/>
          </a:schemeClr>
        </a:lnRef>
        <a:fillRef idx="1">
          <a:schemeClr val="accent5">
            <a:tint val="40000"/>
            <a:alpha val="90000"/>
            <a:hueOff val="-6780000"/>
            <a:satOff val="-21175"/>
            <a:lumOff val="-3136"/>
            <a:alpha val="90196"/>
          </a:schemeClr>
        </a:fillRef>
        <a:effectRef idx="0">
          <a:scrgbClr r="0" g="0" b="0"/>
        </a:effectRef>
        <a:fontRef idx="minor"/>
      </dsp:style>
      <dsp:txBody>
        <a:bodyPr rot="5400000"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宋体" panose="02010600030101010101" pitchFamily="2" charset="-122"/>
            <a:cs typeface="+mn-cs"/>
          </a:endParaRPr>
        </a:p>
      </dsp:txBody>
      <dsp:txXfrm rot="-5400000">
        <a:off x="1597549" y="52998"/>
        <a:ext cx="610003" cy="3805102"/>
      </dsp:txXfrm>
    </dsp:sp>
    <dsp:sp modelId="{C766AAB4-486F-467C-9DED-9DF8DDCEABE3}">
      <dsp:nvSpPr>
        <dsp:cNvPr id="7" name="五边形 6"/>
        <dsp:cNvSpPr/>
      </dsp:nvSpPr>
      <dsp:spPr bwMode="white">
        <a:xfrm>
          <a:off x="3805102" y="1592002"/>
          <a:ext cx="1795345" cy="762504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22859" rIns="45719" bIns="2285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1218565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数字资产数据智能</a:t>
          </a:r>
        </a:p>
      </dsp:txBody>
      <dsp:txXfrm>
        <a:off x="3805102" y="1592002"/>
        <a:ext cx="1795345" cy="7625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484617" cy="1484617"/>
        <a:chOff x="0" y="0"/>
        <a:chExt cx="1484617" cy="1484617"/>
      </a:xfrm>
    </dsp:grpSpPr>
    <dsp:sp modelId="{E05B9989-9047-4F36-83F4-8342C0E02AF3}">
      <dsp:nvSpPr>
        <dsp:cNvPr id="3" name="饼形 2"/>
        <dsp:cNvSpPr/>
      </dsp:nvSpPr>
      <dsp:spPr bwMode="white">
        <a:xfrm>
          <a:off x="1011608" y="96500"/>
          <a:ext cx="1247078" cy="1247078"/>
        </a:xfrm>
        <a:prstGeom prst="pie">
          <a:avLst>
            <a:gd name="adj1" fmla="val 16200000"/>
            <a:gd name="adj2" fmla="val 180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>
              <a:latin typeface="微软雅黑" panose="020B0503020204020204" pitchFamily="34" charset="-122"/>
              <a:ea typeface="微软雅黑" panose="020B0503020204020204" pitchFamily="34" charset="-122"/>
            </a:rPr>
            <a:t>平台    服务</a:t>
          </a:r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11608" y="96500"/>
        <a:ext cx="1247078" cy="1247078"/>
      </dsp:txXfrm>
    </dsp:sp>
    <dsp:sp modelId="{E33EE2B0-E4C5-4143-AB0C-222916700A1D}">
      <dsp:nvSpPr>
        <dsp:cNvPr id="4" name="饼形 3"/>
        <dsp:cNvSpPr/>
      </dsp:nvSpPr>
      <dsp:spPr bwMode="white">
        <a:xfrm>
          <a:off x="985924" y="141039"/>
          <a:ext cx="1247078" cy="1247078"/>
        </a:xfrm>
        <a:prstGeom prst="pie">
          <a:avLst>
            <a:gd name="adj1" fmla="val 1800000"/>
            <a:gd name="adj2" fmla="val 900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>
              <a:latin typeface="微软雅黑" panose="020B0503020204020204" pitchFamily="34" charset="-122"/>
              <a:ea typeface="微软雅黑" panose="020B0503020204020204" pitchFamily="34" charset="-122"/>
            </a:rPr>
            <a:t>企业服务</a:t>
          </a:r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85924" y="141039"/>
        <a:ext cx="1247078" cy="1247078"/>
      </dsp:txXfrm>
    </dsp:sp>
    <dsp:sp modelId="{AAE4F543-55F5-4731-B0D5-ADA5E87F7356}">
      <dsp:nvSpPr>
        <dsp:cNvPr id="5" name="饼形 4"/>
        <dsp:cNvSpPr/>
      </dsp:nvSpPr>
      <dsp:spPr bwMode="white">
        <a:xfrm>
          <a:off x="960240" y="96500"/>
          <a:ext cx="1247078" cy="1247078"/>
        </a:xfrm>
        <a:prstGeom prst="pie">
          <a:avLst>
            <a:gd name="adj1" fmla="val 9000000"/>
            <a:gd name="adj2" fmla="val 1620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>
              <a:latin typeface="微软雅黑" panose="020B0503020204020204" pitchFamily="34" charset="-122"/>
              <a:ea typeface="微软雅黑" panose="020B0503020204020204" pitchFamily="34" charset="-122"/>
            </a:rPr>
            <a:t>政企    服务</a:t>
          </a:r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60240" y="96500"/>
        <a:ext cx="1247078" cy="1247078"/>
      </dsp:txXfrm>
    </dsp:sp>
    <dsp:sp modelId="{5A85EE43-6DDF-4241-8D66-6D6C14AF42AF}">
      <dsp:nvSpPr>
        <dsp:cNvPr id="6" name="环形箭头 5"/>
        <dsp:cNvSpPr/>
      </dsp:nvSpPr>
      <dsp:spPr bwMode="white">
        <a:xfrm>
          <a:off x="943122" y="27911"/>
          <a:ext cx="1384257" cy="1384257"/>
        </a:xfrm>
        <a:prstGeom prst="circularArrow">
          <a:avLst>
            <a:gd name="adj1" fmla="val 5000"/>
            <a:gd name="adj2" fmla="val 360000"/>
            <a:gd name="adj3" fmla="val 1440000"/>
            <a:gd name="adj4" fmla="val 16199432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943122" y="27911"/>
        <a:ext cx="1384257" cy="1384257"/>
      </dsp:txXfrm>
    </dsp:sp>
    <dsp:sp modelId="{3CF7953A-1789-4A44-B618-6930F50E86D7}">
      <dsp:nvSpPr>
        <dsp:cNvPr id="7" name="环形箭头 6"/>
        <dsp:cNvSpPr/>
      </dsp:nvSpPr>
      <dsp:spPr bwMode="white">
        <a:xfrm>
          <a:off x="917335" y="72370"/>
          <a:ext cx="1384257" cy="1384257"/>
        </a:xfrm>
        <a:prstGeom prst="circularArrow">
          <a:avLst>
            <a:gd name="adj1" fmla="val 5000"/>
            <a:gd name="adj2" fmla="val 360000"/>
            <a:gd name="adj3" fmla="val 8639497"/>
            <a:gd name="adj4" fmla="val 1800502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917335" y="72370"/>
        <a:ext cx="1384257" cy="1384257"/>
      </dsp:txXfrm>
    </dsp:sp>
    <dsp:sp modelId="{0DA36E0B-02D7-4A3D-B3C2-77F7668A6F4F}">
      <dsp:nvSpPr>
        <dsp:cNvPr id="8" name="环形箭头 7"/>
        <dsp:cNvSpPr/>
      </dsp:nvSpPr>
      <dsp:spPr bwMode="white">
        <a:xfrm>
          <a:off x="891548" y="27911"/>
          <a:ext cx="1384257" cy="1384257"/>
        </a:xfrm>
        <a:prstGeom prst="circularArrow">
          <a:avLst>
            <a:gd name="adj1" fmla="val 5000"/>
            <a:gd name="adj2" fmla="val 360000"/>
            <a:gd name="adj3" fmla="val 15840567"/>
            <a:gd name="adj4" fmla="val 8999999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891548" y="27911"/>
        <a:ext cx="1384257" cy="13842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37065" cy="3317390"/>
        <a:chOff x="0" y="0"/>
        <a:chExt cx="1137065" cy="3317390"/>
      </a:xfrm>
    </dsp:grpSpPr>
    <dsp:sp modelId="{AC462763-2A28-41B8-B760-B7287DE8C504}">
      <dsp:nvSpPr>
        <dsp:cNvPr id="3" name="矩形 2"/>
        <dsp:cNvSpPr/>
      </dsp:nvSpPr>
      <dsp:spPr bwMode="white">
        <a:xfrm>
          <a:off x="80783" y="207"/>
          <a:ext cx="975777" cy="585466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百望云</a:t>
          </a:r>
          <a:r>
            <a:rPr lang="zh-CN" altLang="en-US" sz="10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™</a:t>
          </a: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智采</a:t>
          </a:r>
          <a:endParaRPr lang="en-US" sz="1000" b="1" kern="1200"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sp:txBody>
      <dsp:txXfrm>
        <a:off x="80783" y="207"/>
        <a:ext cx="975777" cy="585466"/>
      </dsp:txXfrm>
    </dsp:sp>
    <dsp:sp modelId="{3719AAF7-3BC2-41DF-90B4-485D005850CB}">
      <dsp:nvSpPr>
        <dsp:cNvPr id="4" name="矩形 3"/>
        <dsp:cNvSpPr/>
      </dsp:nvSpPr>
      <dsp:spPr bwMode="white">
        <a:xfrm>
          <a:off x="80783" y="683084"/>
          <a:ext cx="975777" cy="585466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1695000"/>
            <a:satOff val="-4313"/>
            <a:lumOff val="-294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百望云</a:t>
          </a:r>
          <a:r>
            <a:rPr lang="zh-CN" altLang="en-US" sz="10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™</a:t>
          </a: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智链</a:t>
          </a:r>
          <a:endParaRPr lang="en-US" sz="1000" b="1" kern="1200"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sp:txBody>
      <dsp:txXfrm>
        <a:off x="80783" y="683084"/>
        <a:ext cx="975777" cy="585466"/>
      </dsp:txXfrm>
    </dsp:sp>
    <dsp:sp modelId="{5755C48E-354D-43F3-87E3-98833708C92D}">
      <dsp:nvSpPr>
        <dsp:cNvPr id="5" name="矩形 4"/>
        <dsp:cNvSpPr/>
      </dsp:nvSpPr>
      <dsp:spPr bwMode="white">
        <a:xfrm>
          <a:off x="80783" y="1365962"/>
          <a:ext cx="975777" cy="585466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3390000"/>
            <a:satOff val="-8626"/>
            <a:lumOff val="-5881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百望云</a:t>
          </a:r>
          <a:r>
            <a:rPr lang="zh-CN" altLang="en-US" sz="10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™</a:t>
          </a: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智票</a:t>
          </a:r>
          <a:endParaRPr lang="en-US" sz="1000" b="1" kern="1200"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sp:txBody>
      <dsp:txXfrm>
        <a:off x="80783" y="1365962"/>
        <a:ext cx="975777" cy="585466"/>
      </dsp:txXfrm>
    </dsp:sp>
    <dsp:sp modelId="{D906B6AE-88E6-4CAE-92A9-A97246BFF3C5}">
      <dsp:nvSpPr>
        <dsp:cNvPr id="6" name="矩形 5"/>
        <dsp:cNvSpPr/>
      </dsp:nvSpPr>
      <dsp:spPr bwMode="white">
        <a:xfrm>
          <a:off x="80783" y="2048839"/>
          <a:ext cx="975777" cy="585466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5085000"/>
            <a:satOff val="-12940"/>
            <a:lumOff val="-882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百望云</a:t>
          </a:r>
          <a:r>
            <a:rPr lang="zh-CN" altLang="en-US" sz="10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™</a:t>
          </a: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智税</a:t>
          </a:r>
          <a:endParaRPr lang="en-US" sz="1000" b="1" kern="1200"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sp:txBody>
      <dsp:txXfrm>
        <a:off x="80783" y="2048839"/>
        <a:ext cx="975777" cy="585466"/>
      </dsp:txXfrm>
    </dsp:sp>
    <dsp:sp modelId="{40AA2ED4-E977-4765-9EBB-D3862ED22CEC}">
      <dsp:nvSpPr>
        <dsp:cNvPr id="7" name="矩形 6"/>
        <dsp:cNvSpPr/>
      </dsp:nvSpPr>
      <dsp:spPr bwMode="white">
        <a:xfrm>
          <a:off x="80783" y="2731717"/>
          <a:ext cx="975777" cy="585466"/>
        </a:xfrm>
        <a:prstGeom prst="rect">
          <a:avLst/>
        </a:prstGeom>
      </dsp:spPr>
      <dsp:style>
        <a:lnRef idx="0">
          <a:schemeClr val="lt1"/>
        </a:lnRef>
        <a:fillRef idx="3">
          <a:schemeClr val="accent5">
            <a:hueOff val="-6780000"/>
            <a:satOff val="-17254"/>
            <a:lumOff val="-1176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百望云</a:t>
          </a:r>
          <a:r>
            <a:rPr lang="zh-CN" altLang="en-US" sz="10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™</a:t>
          </a:r>
          <a:r>
            <a:rPr lang="zh-CN" altLang="en-US" sz="1000" b="1" kern="1200"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智数</a:t>
          </a:r>
          <a:endParaRPr lang="en-US" sz="1000" b="1" kern="1200"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</dsp:txBody>
      <dsp:txXfrm>
        <a:off x="80783" y="2731717"/>
        <a:ext cx="975777" cy="5854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872996" cy="902309"/>
        <a:chOff x="0" y="0"/>
        <a:chExt cx="2872996" cy="902309"/>
      </a:xfrm>
    </dsp:grpSpPr>
    <dsp:sp modelId="{51679FE8-91AC-4D4F-BEA1-3B214C80C273}">
      <dsp:nvSpPr>
        <dsp:cNvPr id="3" name="燕尾形 2"/>
        <dsp:cNvSpPr/>
      </dsp:nvSpPr>
      <dsp:spPr bwMode="white">
        <a:xfrm>
          <a:off x="0" y="245940"/>
          <a:ext cx="1026070" cy="410428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4005" tIns="14668" rIns="14668" bIns="146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>
              <a:latin typeface="微软雅黑" panose="020B0503020204020204" pitchFamily="34" charset="-122"/>
              <a:ea typeface="微软雅黑" panose="020B0503020204020204" pitchFamily="34" charset="-122"/>
            </a:rPr>
            <a:t>数字资产</a:t>
          </a:r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245940"/>
        <a:ext cx="1026070" cy="410428"/>
      </dsp:txXfrm>
    </dsp:sp>
    <dsp:sp modelId="{37678BAA-6D1A-47F2-91AC-F48378C1D053}">
      <dsp:nvSpPr>
        <dsp:cNvPr id="4" name="燕尾形 3"/>
        <dsp:cNvSpPr/>
      </dsp:nvSpPr>
      <dsp:spPr bwMode="white">
        <a:xfrm>
          <a:off x="923463" y="245940"/>
          <a:ext cx="1026070" cy="410428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4005" tIns="14668" rIns="14668" bIns="146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数字资产     交易</a:t>
          </a:r>
          <a:endParaRPr lang="en-US" sz="1100" b="1" kern="120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923463" y="245940"/>
        <a:ext cx="1026070" cy="410428"/>
      </dsp:txXfrm>
    </dsp:sp>
    <dsp:sp modelId="{82F0A69E-40F2-4372-9C23-CAAE0D5799AC}">
      <dsp:nvSpPr>
        <dsp:cNvPr id="5" name="燕尾形 4"/>
        <dsp:cNvSpPr/>
      </dsp:nvSpPr>
      <dsp:spPr bwMode="white">
        <a:xfrm>
          <a:off x="1846926" y="245940"/>
          <a:ext cx="1026070" cy="410428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4005" tIns="14668" rIns="14668" bIns="146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数字货币</a:t>
          </a:r>
          <a:endParaRPr lang="en-US" sz="1100" b="1" kern="120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846926" y="245940"/>
        <a:ext cx="1026070" cy="4104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789290" cy="902310"/>
        <a:chOff x="0" y="0"/>
        <a:chExt cx="2789290" cy="902310"/>
      </a:xfrm>
    </dsp:grpSpPr>
    <dsp:sp modelId="{51679FE8-91AC-4D4F-BEA1-3B214C80C273}">
      <dsp:nvSpPr>
        <dsp:cNvPr id="3" name="燕尾形 2"/>
        <dsp:cNvSpPr/>
      </dsp:nvSpPr>
      <dsp:spPr bwMode="white">
        <a:xfrm>
          <a:off x="0" y="251920"/>
          <a:ext cx="996175" cy="398470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4005" tIns="14668" rIns="14668" bIns="146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>
              <a:latin typeface="微软雅黑" panose="020B0503020204020204" pitchFamily="34" charset="-122"/>
              <a:ea typeface="微软雅黑" panose="020B0503020204020204" pitchFamily="34" charset="-122"/>
            </a:rPr>
            <a:t>卖方 网络</a:t>
          </a:r>
          <a:endParaRPr lang="en-US" sz="1100" b="1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251920"/>
        <a:ext cx="996175" cy="398470"/>
      </dsp:txXfrm>
    </dsp:sp>
    <dsp:sp modelId="{37678BAA-6D1A-47F2-91AC-F48378C1D053}">
      <dsp:nvSpPr>
        <dsp:cNvPr id="4" name="燕尾形 3"/>
        <dsp:cNvSpPr/>
      </dsp:nvSpPr>
      <dsp:spPr bwMode="white">
        <a:xfrm>
          <a:off x="896558" y="251920"/>
          <a:ext cx="996175" cy="398470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4005" tIns="14668" rIns="14668" bIns="146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三方 服务</a:t>
          </a:r>
          <a:endParaRPr lang="en-US" sz="1100" b="1" kern="120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896558" y="251920"/>
        <a:ext cx="996175" cy="398470"/>
      </dsp:txXfrm>
    </dsp:sp>
    <dsp:sp modelId="{82F0A69E-40F2-4372-9C23-CAAE0D5799AC}">
      <dsp:nvSpPr>
        <dsp:cNvPr id="5" name="燕尾形 4"/>
        <dsp:cNvSpPr/>
      </dsp:nvSpPr>
      <dsp:spPr bwMode="white">
        <a:xfrm>
          <a:off x="1793115" y="251920"/>
          <a:ext cx="996175" cy="398470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4005" tIns="14668" rIns="14668" bIns="146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卖方 网络</a:t>
          </a:r>
          <a:endParaRPr lang="en-US" sz="1100" b="1" kern="120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793115" y="251920"/>
        <a:ext cx="996175" cy="3984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998426" cy="3001077"/>
        <a:chOff x="0" y="0"/>
        <a:chExt cx="3998426" cy="3001077"/>
      </a:xfrm>
    </dsp:grpSpPr>
    <dsp:sp modelId="{B00B1B68-5266-49DF-99E4-D761A4661A33}">
      <dsp:nvSpPr>
        <dsp:cNvPr id="5" name="空心弧 4"/>
        <dsp:cNvSpPr/>
      </dsp:nvSpPr>
      <dsp:spPr bwMode="white">
        <a:xfrm>
          <a:off x="720531" y="221856"/>
          <a:ext cx="2557365" cy="2557365"/>
        </a:xfrm>
        <a:prstGeom prst="blockArc">
          <a:avLst>
            <a:gd name="adj1" fmla="val 16199999"/>
            <a:gd name="adj2" fmla="val 18900000"/>
            <a:gd name="adj3" fmla="val 2898"/>
          </a:avLst>
        </a:prstGeom>
      </dsp:spPr>
      <dsp:style>
        <a:lnRef idx="0">
          <a:schemeClr val="accent6">
            <a:tint val="60000"/>
          </a:schemeClr>
        </a:lnRef>
        <a:fillRef idx="3">
          <a:schemeClr val="accent6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720531" y="221856"/>
        <a:ext cx="2557365" cy="2557365"/>
      </dsp:txXfrm>
    </dsp:sp>
    <dsp:sp modelId="{02D7501D-6F0F-4163-9E30-EE21EFE45153}">
      <dsp:nvSpPr>
        <dsp:cNvPr id="7" name="空心弧 6"/>
        <dsp:cNvSpPr/>
      </dsp:nvSpPr>
      <dsp:spPr bwMode="white">
        <a:xfrm>
          <a:off x="720531" y="221856"/>
          <a:ext cx="2557365" cy="2557365"/>
        </a:xfrm>
        <a:prstGeom prst="blockArc">
          <a:avLst>
            <a:gd name="adj1" fmla="val 18900000"/>
            <a:gd name="adj2" fmla="val 0"/>
            <a:gd name="adj3" fmla="val 2898"/>
          </a:avLst>
        </a:prstGeom>
      </dsp:spPr>
      <dsp:style>
        <a:lnRef idx="0">
          <a:schemeClr val="accent6">
            <a:tint val="60000"/>
          </a:schemeClr>
        </a:lnRef>
        <a:fillRef idx="3">
          <a:schemeClr val="accent6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720531" y="221856"/>
        <a:ext cx="2557365" cy="2557365"/>
      </dsp:txXfrm>
    </dsp:sp>
    <dsp:sp modelId="{B8B5458E-1769-48C1-BCB6-D6FAAB400D2D}">
      <dsp:nvSpPr>
        <dsp:cNvPr id="9" name="空心弧 8"/>
        <dsp:cNvSpPr/>
      </dsp:nvSpPr>
      <dsp:spPr bwMode="white">
        <a:xfrm>
          <a:off x="720531" y="221856"/>
          <a:ext cx="2557365" cy="2557365"/>
        </a:xfrm>
        <a:prstGeom prst="blockArc">
          <a:avLst>
            <a:gd name="adj1" fmla="val 0"/>
            <a:gd name="adj2" fmla="val 2700000"/>
            <a:gd name="adj3" fmla="val 2898"/>
          </a:avLst>
        </a:prstGeom>
      </dsp:spPr>
      <dsp:style>
        <a:lnRef idx="0">
          <a:schemeClr val="accent6">
            <a:tint val="60000"/>
          </a:schemeClr>
        </a:lnRef>
        <a:fillRef idx="3">
          <a:schemeClr val="accent6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720531" y="221856"/>
        <a:ext cx="2557365" cy="2557365"/>
      </dsp:txXfrm>
    </dsp:sp>
    <dsp:sp modelId="{67ED1D99-B83F-44E7-AC84-EBEF40B05C38}">
      <dsp:nvSpPr>
        <dsp:cNvPr id="11" name="空心弧 10"/>
        <dsp:cNvSpPr/>
      </dsp:nvSpPr>
      <dsp:spPr bwMode="white">
        <a:xfrm>
          <a:off x="720531" y="221856"/>
          <a:ext cx="2557365" cy="2557365"/>
        </a:xfrm>
        <a:prstGeom prst="blockArc">
          <a:avLst>
            <a:gd name="adj1" fmla="val 2700000"/>
            <a:gd name="adj2" fmla="val 5400000"/>
            <a:gd name="adj3" fmla="val 2898"/>
          </a:avLst>
        </a:prstGeom>
      </dsp:spPr>
      <dsp:style>
        <a:lnRef idx="0">
          <a:schemeClr val="accent6">
            <a:tint val="60000"/>
          </a:schemeClr>
        </a:lnRef>
        <a:fillRef idx="3">
          <a:schemeClr val="accent6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720531" y="221856"/>
        <a:ext cx="2557365" cy="2557365"/>
      </dsp:txXfrm>
    </dsp:sp>
    <dsp:sp modelId="{CC6CE395-C722-47A9-B4F1-1A3F83721F29}">
      <dsp:nvSpPr>
        <dsp:cNvPr id="13" name="空心弧 12"/>
        <dsp:cNvSpPr/>
      </dsp:nvSpPr>
      <dsp:spPr bwMode="white">
        <a:xfrm>
          <a:off x="720531" y="221856"/>
          <a:ext cx="2557365" cy="2557365"/>
        </a:xfrm>
        <a:prstGeom prst="blockArc">
          <a:avLst>
            <a:gd name="adj1" fmla="val 5400000"/>
            <a:gd name="adj2" fmla="val 8100000"/>
            <a:gd name="adj3" fmla="val 2898"/>
          </a:avLst>
        </a:prstGeom>
      </dsp:spPr>
      <dsp:style>
        <a:lnRef idx="0">
          <a:schemeClr val="accent6">
            <a:tint val="60000"/>
          </a:schemeClr>
        </a:lnRef>
        <a:fillRef idx="3">
          <a:schemeClr val="accent6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720531" y="221856"/>
        <a:ext cx="2557365" cy="2557365"/>
      </dsp:txXfrm>
    </dsp:sp>
    <dsp:sp modelId="{A5471589-99F5-4C97-8E32-F81ACC612ABC}">
      <dsp:nvSpPr>
        <dsp:cNvPr id="15" name="空心弧 14"/>
        <dsp:cNvSpPr/>
      </dsp:nvSpPr>
      <dsp:spPr bwMode="white">
        <a:xfrm>
          <a:off x="720531" y="221856"/>
          <a:ext cx="2557365" cy="2557365"/>
        </a:xfrm>
        <a:prstGeom prst="blockArc">
          <a:avLst>
            <a:gd name="adj1" fmla="val 8100000"/>
            <a:gd name="adj2" fmla="val 10800000"/>
            <a:gd name="adj3" fmla="val 2898"/>
          </a:avLst>
        </a:prstGeom>
      </dsp:spPr>
      <dsp:style>
        <a:lnRef idx="0">
          <a:schemeClr val="accent6">
            <a:tint val="60000"/>
          </a:schemeClr>
        </a:lnRef>
        <a:fillRef idx="3">
          <a:schemeClr val="accent6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720531" y="221856"/>
        <a:ext cx="2557365" cy="2557365"/>
      </dsp:txXfrm>
    </dsp:sp>
    <dsp:sp modelId="{4310156A-82ED-47B4-A583-C991DCEF8698}">
      <dsp:nvSpPr>
        <dsp:cNvPr id="17" name="空心弧 16"/>
        <dsp:cNvSpPr/>
      </dsp:nvSpPr>
      <dsp:spPr bwMode="white">
        <a:xfrm>
          <a:off x="720531" y="221856"/>
          <a:ext cx="2557365" cy="2557365"/>
        </a:xfrm>
        <a:prstGeom prst="blockArc">
          <a:avLst>
            <a:gd name="adj1" fmla="val 10800000"/>
            <a:gd name="adj2" fmla="val 13500000"/>
            <a:gd name="adj3" fmla="val 2898"/>
          </a:avLst>
        </a:prstGeom>
      </dsp:spPr>
      <dsp:style>
        <a:lnRef idx="0">
          <a:schemeClr val="accent6">
            <a:tint val="60000"/>
          </a:schemeClr>
        </a:lnRef>
        <a:fillRef idx="3">
          <a:schemeClr val="accent6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720531" y="221856"/>
        <a:ext cx="2557365" cy="2557365"/>
      </dsp:txXfrm>
    </dsp:sp>
    <dsp:sp modelId="{3F39BA87-43A5-4736-A87E-E38639DB99F9}">
      <dsp:nvSpPr>
        <dsp:cNvPr id="19" name="空心弧 18"/>
        <dsp:cNvSpPr/>
      </dsp:nvSpPr>
      <dsp:spPr bwMode="white">
        <a:xfrm>
          <a:off x="720531" y="221856"/>
          <a:ext cx="2557365" cy="2557365"/>
        </a:xfrm>
        <a:prstGeom prst="blockArc">
          <a:avLst>
            <a:gd name="adj1" fmla="val 13500000"/>
            <a:gd name="adj2" fmla="val 16199999"/>
            <a:gd name="adj3" fmla="val 2898"/>
          </a:avLst>
        </a:prstGeom>
      </dsp:spPr>
      <dsp:style>
        <a:lnRef idx="0">
          <a:schemeClr val="accent6">
            <a:tint val="60000"/>
          </a:schemeClr>
        </a:lnRef>
        <a:fillRef idx="3">
          <a:schemeClr val="accent6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720531" y="221856"/>
        <a:ext cx="2557365" cy="2557365"/>
      </dsp:txXfrm>
    </dsp:sp>
    <dsp:sp modelId="{A7F7887C-3F6E-4252-80D4-F1A577125E78}">
      <dsp:nvSpPr>
        <dsp:cNvPr id="3" name="椭圆 2"/>
        <dsp:cNvSpPr/>
      </dsp:nvSpPr>
      <dsp:spPr bwMode="white">
        <a:xfrm>
          <a:off x="1582190" y="1083516"/>
          <a:ext cx="834045" cy="834045"/>
        </a:xfrm>
        <a:prstGeom prst="ellipse">
          <a:avLst/>
        </a:prstGeom>
      </dsp:spPr>
      <dsp:style>
        <a:lnRef idx="0">
          <a:schemeClr val="lt1"/>
        </a:lnRef>
        <a:fillRef idx="3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lIns="0" tIns="17780" rIns="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     票单证</a:t>
          </a:r>
        </a:p>
      </dsp:txBody>
      <dsp:txXfrm>
        <a:off x="1582190" y="1083516"/>
        <a:ext cx="834045" cy="834045"/>
      </dsp:txXfrm>
    </dsp:sp>
    <dsp:sp modelId="{A3BEE457-6FE9-40C7-90B5-21C4253B7F55}">
      <dsp:nvSpPr>
        <dsp:cNvPr id="4" name="椭圆 3"/>
        <dsp:cNvSpPr/>
      </dsp:nvSpPr>
      <dsp:spPr bwMode="white">
        <a:xfrm>
          <a:off x="1707297" y="0"/>
          <a:ext cx="583832" cy="583832"/>
        </a:xfrm>
        <a:prstGeom prst="ellipse">
          <a:avLst/>
        </a:prstGeom>
      </dsp:spPr>
      <dsp:style>
        <a:lnRef idx="0">
          <a:schemeClr val="lt1"/>
        </a:lnRef>
        <a:fillRef idx="3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电子订单</a:t>
          </a:r>
          <a:endParaRPr lang="zh-CN" altLang="en-US" sz="1100" b="1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sp:txBody>
      <dsp:txXfrm>
        <a:off x="1707297" y="0"/>
        <a:ext cx="583832" cy="583832"/>
      </dsp:txXfrm>
    </dsp:sp>
    <dsp:sp modelId="{5AF51D40-4FAF-44EB-B4E1-99FB5B657AE4}">
      <dsp:nvSpPr>
        <dsp:cNvPr id="6" name="椭圆 5"/>
        <dsp:cNvSpPr/>
      </dsp:nvSpPr>
      <dsp:spPr bwMode="white">
        <a:xfrm>
          <a:off x="2561922" y="353997"/>
          <a:ext cx="583832" cy="583832"/>
        </a:xfrm>
        <a:prstGeom prst="ellipse">
          <a:avLst/>
        </a:prstGeom>
        <a:solidFill>
          <a:srgbClr val="5B9BD5">
            <a:hueOff val="-1126424"/>
            <a:satOff val="-2894"/>
            <a:lumOff val="-195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0">
          <a:schemeClr val="lt1"/>
        </a:lnRef>
        <a:fillRef idx="3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电子运单</a:t>
          </a:r>
        </a:p>
      </dsp:txBody>
      <dsp:txXfrm>
        <a:off x="2561922" y="353997"/>
        <a:ext cx="583832" cy="583832"/>
      </dsp:txXfrm>
    </dsp:sp>
    <dsp:sp modelId="{B16EAE92-6B86-4890-AF52-B530FD1AA158}">
      <dsp:nvSpPr>
        <dsp:cNvPr id="8" name="椭圆 7"/>
        <dsp:cNvSpPr/>
      </dsp:nvSpPr>
      <dsp:spPr bwMode="white">
        <a:xfrm>
          <a:off x="2915920" y="1208623"/>
          <a:ext cx="583832" cy="583832"/>
        </a:xfrm>
        <a:prstGeom prst="ellipse">
          <a:avLst/>
        </a:prstGeom>
        <a:solidFill>
          <a:srgbClr val="5B9BD5">
            <a:hueOff val="-2252848"/>
            <a:satOff val="-5797"/>
            <a:lumOff val="-391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0">
          <a:schemeClr val="lt1"/>
        </a:lnRef>
        <a:fillRef idx="3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电子货单</a:t>
          </a:r>
        </a:p>
      </dsp:txBody>
      <dsp:txXfrm>
        <a:off x="2915920" y="1208623"/>
        <a:ext cx="583832" cy="583832"/>
      </dsp:txXfrm>
    </dsp:sp>
    <dsp:sp modelId="{512BA7F1-C7BA-4F4B-97AD-31F128BECFC5}">
      <dsp:nvSpPr>
        <dsp:cNvPr id="10" name="椭圆 9"/>
        <dsp:cNvSpPr/>
      </dsp:nvSpPr>
      <dsp:spPr bwMode="white">
        <a:xfrm>
          <a:off x="2561922" y="2063248"/>
          <a:ext cx="583832" cy="583832"/>
        </a:xfrm>
        <a:prstGeom prst="ellipse">
          <a:avLst/>
        </a:prstGeom>
        <a:solidFill>
          <a:srgbClr val="5B9BD5">
            <a:hueOff val="-2252848"/>
            <a:satOff val="-5797"/>
            <a:lumOff val="-391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0">
          <a:schemeClr val="lt1"/>
        </a:lnRef>
        <a:fillRef idx="3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1" kern="120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 结算单</a:t>
          </a:r>
        </a:p>
      </dsp:txBody>
      <dsp:txXfrm>
        <a:off x="2561922" y="2063248"/>
        <a:ext cx="583832" cy="583832"/>
      </dsp:txXfrm>
    </dsp:sp>
    <dsp:sp modelId="{686ED2E1-8A7C-43A6-912B-DB23EDE9FCB9}">
      <dsp:nvSpPr>
        <dsp:cNvPr id="12" name="椭圆 11"/>
        <dsp:cNvSpPr/>
      </dsp:nvSpPr>
      <dsp:spPr bwMode="white">
        <a:xfrm>
          <a:off x="1707297" y="2417245"/>
          <a:ext cx="583832" cy="583832"/>
        </a:xfrm>
        <a:prstGeom prst="ellipse">
          <a:avLst/>
        </a:prstGeom>
        <a:solidFill>
          <a:srgbClr val="5B9BD5">
            <a:hueOff val="-3379271"/>
            <a:satOff val="-8701"/>
            <a:lumOff val="-587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0">
          <a:schemeClr val="lt1"/>
        </a:lnRef>
        <a:fillRef idx="3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b="1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 仓单</a:t>
          </a:r>
        </a:p>
      </dsp:txBody>
      <dsp:txXfrm>
        <a:off x="1707297" y="2417245"/>
        <a:ext cx="583832" cy="583832"/>
      </dsp:txXfrm>
    </dsp:sp>
    <dsp:sp modelId="{125718FE-1D87-4516-8325-8A7F9609DDED}">
      <dsp:nvSpPr>
        <dsp:cNvPr id="14" name="椭圆 13"/>
        <dsp:cNvSpPr/>
      </dsp:nvSpPr>
      <dsp:spPr bwMode="white">
        <a:xfrm>
          <a:off x="852672" y="2063248"/>
          <a:ext cx="583832" cy="583832"/>
        </a:xfrm>
        <a:prstGeom prst="ellipse">
          <a:avLst/>
        </a:prstGeom>
        <a:solidFill>
          <a:srgbClr val="5B9BD5">
            <a:hueOff val="-4505695"/>
            <a:satOff val="-11604"/>
            <a:lumOff val="-783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0">
          <a:schemeClr val="lt1"/>
        </a:lnRef>
        <a:fillRef idx="3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b="1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 发票</a:t>
          </a:r>
        </a:p>
      </dsp:txBody>
      <dsp:txXfrm>
        <a:off x="852672" y="2063248"/>
        <a:ext cx="583832" cy="583832"/>
      </dsp:txXfrm>
    </dsp:sp>
    <dsp:sp modelId="{4CD2A5D5-F253-4FFC-9D63-A11AF39A2AC0}">
      <dsp:nvSpPr>
        <dsp:cNvPr id="16" name="椭圆 15"/>
        <dsp:cNvSpPr/>
      </dsp:nvSpPr>
      <dsp:spPr bwMode="white">
        <a:xfrm>
          <a:off x="498675" y="1208623"/>
          <a:ext cx="583832" cy="583832"/>
        </a:xfrm>
        <a:prstGeom prst="ellipse">
          <a:avLst/>
        </a:prstGeom>
        <a:solidFill>
          <a:srgbClr val="5B9BD5">
            <a:hueOff val="-5632119"/>
            <a:satOff val="-14507"/>
            <a:lumOff val="-979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0">
          <a:schemeClr val="lt1"/>
        </a:lnRef>
        <a:fillRef idx="3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b="1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 票据</a:t>
          </a:r>
        </a:p>
      </dsp:txBody>
      <dsp:txXfrm>
        <a:off x="498675" y="1208623"/>
        <a:ext cx="583832" cy="583832"/>
      </dsp:txXfrm>
    </dsp:sp>
    <dsp:sp modelId="{A03A1EE9-4B08-4064-ACF4-07A983DD11C4}">
      <dsp:nvSpPr>
        <dsp:cNvPr id="18" name="椭圆 17"/>
        <dsp:cNvSpPr/>
      </dsp:nvSpPr>
      <dsp:spPr bwMode="white">
        <a:xfrm>
          <a:off x="852672" y="353997"/>
          <a:ext cx="583832" cy="583832"/>
        </a:xfrm>
        <a:prstGeom prst="ellipse">
          <a:avLst/>
        </a:prstGeom>
        <a:solidFill>
          <a:srgbClr val="5B9BD5">
            <a:hueOff val="-6758543"/>
            <a:satOff val="-17410"/>
            <a:lumOff val="-1175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0">
          <a:schemeClr val="lt1"/>
        </a:lnRef>
        <a:fillRef idx="3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b="1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 回单</a:t>
          </a:r>
        </a:p>
      </dsp:txBody>
      <dsp:txXfrm>
        <a:off x="852672" y="353997"/>
        <a:ext cx="583832" cy="5838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865054" cy="845951"/>
        <a:chOff x="0" y="0"/>
        <a:chExt cx="11865054" cy="845951"/>
      </a:xfrm>
    </dsp:grpSpPr>
    <dsp:sp modelId="{9EDEF603-AB87-45C9-9DD8-5D7195EE3619}">
      <dsp:nvSpPr>
        <dsp:cNvPr id="3" name="上箭头 2"/>
        <dsp:cNvSpPr/>
      </dsp:nvSpPr>
      <dsp:spPr bwMode="white">
        <a:xfrm rot="16200000">
          <a:off x="5044279" y="0"/>
          <a:ext cx="845951" cy="845951"/>
        </a:xfrm>
        <a:prstGeom prst="up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5400000"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覆盖</a:t>
          </a:r>
        </a:p>
      </dsp:txBody>
      <dsp:txXfrm rot="16200000">
        <a:off x="5044279" y="0"/>
        <a:ext cx="845951" cy="845951"/>
      </dsp:txXfrm>
    </dsp:sp>
    <dsp:sp modelId="{77A7BDA4-7CC3-4CF4-BF8F-038654D361B7}">
      <dsp:nvSpPr>
        <dsp:cNvPr id="4" name="上箭头 3"/>
        <dsp:cNvSpPr/>
      </dsp:nvSpPr>
      <dsp:spPr bwMode="white">
        <a:xfrm rot="27000000">
          <a:off x="5974825" y="0"/>
          <a:ext cx="845951" cy="845951"/>
        </a:xfrm>
        <a:prstGeom prst="up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渗透</a:t>
          </a:r>
        </a:p>
      </dsp:txBody>
      <dsp:txXfrm rot="27000000">
        <a:off x="5974825" y="0"/>
        <a:ext cx="845951" cy="84595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865054" cy="845951"/>
        <a:chOff x="0" y="0"/>
        <a:chExt cx="11865054" cy="845951"/>
      </a:xfrm>
    </dsp:grpSpPr>
    <dsp:sp modelId="{9EDEF603-AB87-45C9-9DD8-5D7195EE3619}">
      <dsp:nvSpPr>
        <dsp:cNvPr id="3" name="上箭头 2"/>
        <dsp:cNvSpPr/>
      </dsp:nvSpPr>
      <dsp:spPr bwMode="white">
        <a:xfrm rot="16200000">
          <a:off x="5044279" y="0"/>
          <a:ext cx="845951" cy="845951"/>
        </a:xfrm>
        <a:prstGeom prst="up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5400000"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互联</a:t>
          </a:r>
        </a:p>
      </dsp:txBody>
      <dsp:txXfrm rot="16200000">
        <a:off x="5044279" y="0"/>
        <a:ext cx="845951" cy="845951"/>
      </dsp:txXfrm>
    </dsp:sp>
    <dsp:sp modelId="{77A7BDA4-7CC3-4CF4-BF8F-038654D361B7}">
      <dsp:nvSpPr>
        <dsp:cNvPr id="4" name="上箭头 3"/>
        <dsp:cNvSpPr/>
      </dsp:nvSpPr>
      <dsp:spPr bwMode="white">
        <a:xfrm rot="27000000">
          <a:off x="5974825" y="0"/>
          <a:ext cx="845951" cy="845951"/>
        </a:xfrm>
        <a:prstGeom prst="up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互通</a:t>
          </a:r>
        </a:p>
      </dsp:txBody>
      <dsp:txXfrm rot="27000000">
        <a:off x="5974825" y="0"/>
        <a:ext cx="845951" cy="8459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481158" cy="3382071"/>
        <a:chOff x="0" y="0"/>
        <a:chExt cx="9481158" cy="3382071"/>
      </a:xfrm>
    </dsp:grpSpPr>
    <dsp:sp modelId="{013A31AC-B076-4E97-9EAF-68E26EE1BC3B}">
      <dsp:nvSpPr>
        <dsp:cNvPr id="3" name="圆角矩形 2"/>
        <dsp:cNvSpPr/>
      </dsp:nvSpPr>
      <dsp:spPr bwMode="white">
        <a:xfrm>
          <a:off x="0" y="0"/>
          <a:ext cx="9481158" cy="388602"/>
        </a:xfrm>
        <a:prstGeom prst="roundRect">
          <a:avLst>
            <a:gd name="adj" fmla="val 10000"/>
          </a:avLst>
        </a:prstGeom>
        <a:noFill/>
        <a:ln w="19050">
          <a:prstDash val="dash"/>
        </a:ln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rPr>
            <a:t>国家级</a:t>
          </a:r>
          <a:r>
            <a:rPr lang="en-US" altLang="zh-CN" sz="16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rPr>
            <a:t>/</a:t>
          </a:r>
          <a:r>
            <a:rPr lang="zh-CN" altLang="en-US" sz="16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rPr>
            <a:t>各部委的数字资产信创标准</a:t>
          </a:r>
        </a:p>
      </dsp:txBody>
      <dsp:txXfrm>
        <a:off x="0" y="0"/>
        <a:ext cx="9481158" cy="388602"/>
      </dsp:txXfrm>
    </dsp:sp>
    <dsp:sp modelId="{B670B57D-95FE-4D5C-91E5-EFEF6BF8777C}">
      <dsp:nvSpPr>
        <dsp:cNvPr id="4" name="圆角矩形 3"/>
        <dsp:cNvSpPr/>
      </dsp:nvSpPr>
      <dsp:spPr bwMode="white">
        <a:xfrm>
          <a:off x="0" y="477745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国家税务局</a:t>
          </a:r>
        </a:p>
      </dsp:txBody>
      <dsp:txXfrm>
        <a:off x="0" y="477745"/>
        <a:ext cx="1527293" cy="567833"/>
      </dsp:txXfrm>
    </dsp:sp>
    <dsp:sp modelId="{07C94521-B9CE-4496-AE21-BA5DF32BA435}">
      <dsp:nvSpPr>
        <dsp:cNvPr id="5" name="圆角矩形 4"/>
        <dsp:cNvSpPr/>
      </dsp:nvSpPr>
      <dsp:spPr bwMode="white">
        <a:xfrm>
          <a:off x="0" y="1134721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税务监制章</a:t>
          </a:r>
        </a:p>
      </dsp:txBody>
      <dsp:txXfrm>
        <a:off x="0" y="1134721"/>
        <a:ext cx="1527293" cy="567833"/>
      </dsp:txXfrm>
    </dsp:sp>
    <dsp:sp modelId="{5CE597C8-781D-4769-9E53-BAC57AF3F166}">
      <dsp:nvSpPr>
        <dsp:cNvPr id="6" name="圆角矩形 5"/>
        <dsp:cNvSpPr/>
      </dsp:nvSpPr>
      <dsp:spPr bwMode="white">
        <a:xfrm>
          <a:off x="0" y="1791697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电子发</a:t>
          </a:r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/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专票         云平台</a:t>
          </a:r>
        </a:p>
      </dsp:txBody>
      <dsp:txXfrm>
        <a:off x="0" y="1791697"/>
        <a:ext cx="1527293" cy="567833"/>
      </dsp:txXfrm>
    </dsp:sp>
    <dsp:sp modelId="{5A714404-B749-4891-B17F-DBCA984A5B16}">
      <dsp:nvSpPr>
        <dsp:cNvPr id="7" name="圆角矩形 6"/>
        <dsp:cNvSpPr/>
      </dsp:nvSpPr>
      <dsp:spPr bwMode="white">
        <a:xfrm>
          <a:off x="0" y="2448673"/>
          <a:ext cx="755712" cy="93339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1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亿</a:t>
          </a:r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+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   企业   客户</a:t>
          </a:r>
        </a:p>
      </dsp:txBody>
      <dsp:txXfrm>
        <a:off x="0" y="2448673"/>
        <a:ext cx="755712" cy="933398"/>
      </dsp:txXfrm>
    </dsp:sp>
    <dsp:sp modelId="{297FACA8-B36D-4E86-BCF4-5BE2F7E41590}">
      <dsp:nvSpPr>
        <dsp:cNvPr id="8" name="圆角矩形 7"/>
        <dsp:cNvSpPr/>
      </dsp:nvSpPr>
      <dsp:spPr bwMode="white">
        <a:xfrm>
          <a:off x="771582" y="2448673"/>
          <a:ext cx="755712" cy="93339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10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亿     </a:t>
          </a:r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C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端    客户</a:t>
          </a:r>
        </a:p>
      </dsp:txBody>
      <dsp:txXfrm>
        <a:off x="771582" y="2448673"/>
        <a:ext cx="755712" cy="933398"/>
      </dsp:txXfrm>
    </dsp:sp>
    <dsp:sp modelId="{37C0D249-EDE5-435B-8BF2-794E07C67F98}">
      <dsp:nvSpPr>
        <dsp:cNvPr id="9" name="圆角矩形 8"/>
        <dsp:cNvSpPr/>
      </dsp:nvSpPr>
      <dsp:spPr bwMode="white">
        <a:xfrm>
          <a:off x="1590773" y="477745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国家财政部</a:t>
          </a:r>
        </a:p>
      </dsp:txBody>
      <dsp:txXfrm>
        <a:off x="1590773" y="477745"/>
        <a:ext cx="1527293" cy="567833"/>
      </dsp:txXfrm>
    </dsp:sp>
    <dsp:sp modelId="{0CFD2B59-4589-480E-966E-0CEF84C8F3FB}">
      <dsp:nvSpPr>
        <dsp:cNvPr id="10" name="圆角矩形 9"/>
        <dsp:cNvSpPr/>
      </dsp:nvSpPr>
      <dsp:spPr bwMode="white">
        <a:xfrm>
          <a:off x="1590773" y="1134721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财政监制章</a:t>
          </a:r>
        </a:p>
      </dsp:txBody>
      <dsp:txXfrm>
        <a:off x="1590773" y="1134721"/>
        <a:ext cx="1527293" cy="567833"/>
      </dsp:txXfrm>
    </dsp:sp>
    <dsp:sp modelId="{503A033E-8BB9-426C-8F36-B3D3997D5348}">
      <dsp:nvSpPr>
        <dsp:cNvPr id="11" name="圆角矩形 10"/>
        <dsp:cNvSpPr/>
      </dsp:nvSpPr>
      <dsp:spPr bwMode="white">
        <a:xfrm>
          <a:off x="1590773" y="1791697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财政电子票据       云平台</a:t>
          </a:r>
        </a:p>
      </dsp:txBody>
      <dsp:txXfrm>
        <a:off x="1590773" y="1791697"/>
        <a:ext cx="1527293" cy="567833"/>
      </dsp:txXfrm>
    </dsp:sp>
    <dsp:sp modelId="{2D90CE58-4B6B-4B60-AD06-F7A1ACC1EEFA}">
      <dsp:nvSpPr>
        <dsp:cNvPr id="12" name="圆角矩形 11"/>
        <dsp:cNvSpPr/>
      </dsp:nvSpPr>
      <dsp:spPr bwMode="white">
        <a:xfrm>
          <a:off x="1590773" y="2448673"/>
          <a:ext cx="755712" cy="93339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百万    事业   单位</a:t>
          </a:r>
        </a:p>
      </dsp:txBody>
      <dsp:txXfrm>
        <a:off x="1590773" y="2448673"/>
        <a:ext cx="755712" cy="933398"/>
      </dsp:txXfrm>
    </dsp:sp>
    <dsp:sp modelId="{D1141799-7702-4F26-BF98-BC8660527226}">
      <dsp:nvSpPr>
        <dsp:cNvPr id="13" name="圆角矩形 12"/>
        <dsp:cNvSpPr/>
      </dsp:nvSpPr>
      <dsp:spPr bwMode="white">
        <a:xfrm>
          <a:off x="2362355" y="2448673"/>
          <a:ext cx="755712" cy="93339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十亿    </a:t>
          </a:r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C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端    客户</a:t>
          </a:r>
        </a:p>
      </dsp:txBody>
      <dsp:txXfrm>
        <a:off x="2362355" y="2448673"/>
        <a:ext cx="755712" cy="933398"/>
      </dsp:txXfrm>
    </dsp:sp>
    <dsp:sp modelId="{FF740F36-6D7D-49B7-B250-E58F52958175}">
      <dsp:nvSpPr>
        <dsp:cNvPr id="14" name="圆角矩形 13"/>
        <dsp:cNvSpPr/>
      </dsp:nvSpPr>
      <dsp:spPr bwMode="white">
        <a:xfrm>
          <a:off x="3181546" y="477745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国家交通部</a:t>
          </a:r>
        </a:p>
      </dsp:txBody>
      <dsp:txXfrm>
        <a:off x="3181546" y="477745"/>
        <a:ext cx="1527293" cy="567833"/>
      </dsp:txXfrm>
    </dsp:sp>
    <dsp:sp modelId="{086399D9-688C-47D0-A065-610D6EA4D929}">
      <dsp:nvSpPr>
        <dsp:cNvPr id="15" name="圆角矩形 14"/>
        <dsp:cNvSpPr/>
      </dsp:nvSpPr>
      <dsp:spPr bwMode="white">
        <a:xfrm>
          <a:off x="3181546" y="1134721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交运监制章</a:t>
          </a:r>
        </a:p>
      </dsp:txBody>
      <dsp:txXfrm>
        <a:off x="3181546" y="1134721"/>
        <a:ext cx="1527293" cy="567833"/>
      </dsp:txXfrm>
    </dsp:sp>
    <dsp:sp modelId="{4343B37B-24C6-408F-8F13-75D5271F27AB}">
      <dsp:nvSpPr>
        <dsp:cNvPr id="16" name="圆角矩形 15"/>
        <dsp:cNvSpPr/>
      </dsp:nvSpPr>
      <dsp:spPr bwMode="white">
        <a:xfrm>
          <a:off x="3181546" y="1791697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陆路运输电子运单              云平台</a:t>
          </a:r>
        </a:p>
      </dsp:txBody>
      <dsp:txXfrm>
        <a:off x="3181546" y="1791697"/>
        <a:ext cx="1527293" cy="567833"/>
      </dsp:txXfrm>
    </dsp:sp>
    <dsp:sp modelId="{02142818-C8F7-47BB-A234-CCCC299481C7}">
      <dsp:nvSpPr>
        <dsp:cNvPr id="17" name="圆角矩形 16"/>
        <dsp:cNvSpPr/>
      </dsp:nvSpPr>
      <dsp:spPr bwMode="white">
        <a:xfrm>
          <a:off x="3181546" y="2448673"/>
          <a:ext cx="755712" cy="93339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千万    货主   客户</a:t>
          </a:r>
        </a:p>
      </dsp:txBody>
      <dsp:txXfrm>
        <a:off x="3181546" y="2448673"/>
        <a:ext cx="755712" cy="933398"/>
      </dsp:txXfrm>
    </dsp:sp>
    <dsp:sp modelId="{57FDB3CA-41E7-485B-BCDB-34247199701C}">
      <dsp:nvSpPr>
        <dsp:cNvPr id="18" name="圆角矩形 17"/>
        <dsp:cNvSpPr/>
      </dsp:nvSpPr>
      <dsp:spPr bwMode="white">
        <a:xfrm>
          <a:off x="3953128" y="2448673"/>
          <a:ext cx="755712" cy="93339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千万   货车   司机</a:t>
          </a:r>
        </a:p>
      </dsp:txBody>
      <dsp:txXfrm>
        <a:off x="3953128" y="2448673"/>
        <a:ext cx="755712" cy="933398"/>
      </dsp:txXfrm>
    </dsp:sp>
    <dsp:sp modelId="{92E3687D-410A-4EE0-9FA1-79CECCDC8BFE}">
      <dsp:nvSpPr>
        <dsp:cNvPr id="19" name="圆角矩形 18"/>
        <dsp:cNvSpPr/>
      </dsp:nvSpPr>
      <dsp:spPr bwMode="white">
        <a:xfrm>
          <a:off x="4772319" y="477745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国家人社部</a:t>
          </a:r>
        </a:p>
      </dsp:txBody>
      <dsp:txXfrm>
        <a:off x="4772319" y="477745"/>
        <a:ext cx="1527293" cy="567833"/>
      </dsp:txXfrm>
    </dsp:sp>
    <dsp:sp modelId="{23334327-6405-46B8-959B-BB26FF37BCF0}">
      <dsp:nvSpPr>
        <dsp:cNvPr id="20" name="圆角矩形 19"/>
        <dsp:cNvSpPr/>
      </dsp:nvSpPr>
      <dsp:spPr bwMode="white">
        <a:xfrm>
          <a:off x="4772319" y="1134721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12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人</a:t>
          </a:r>
          <a:r>
            <a:rPr lang="zh-CN" altLang="en-US" sz="1200" b="1" kern="120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社</a:t>
          </a:r>
          <a:r>
            <a:rPr lang="zh-CN" altLang="en-US" sz="1200" b="1" kern="12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监制</a:t>
          </a:r>
          <a:r>
            <a:rPr lang="zh-CN" altLang="en-US" sz="12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章</a:t>
          </a:r>
        </a:p>
      </dsp:txBody>
      <dsp:txXfrm>
        <a:off x="4772319" y="1134721"/>
        <a:ext cx="1527293" cy="567833"/>
      </dsp:txXfrm>
    </dsp:sp>
    <dsp:sp modelId="{1940C259-AAF6-4C26-823E-97F24C150A43}">
      <dsp:nvSpPr>
        <dsp:cNvPr id="21" name="圆角矩形 20"/>
        <dsp:cNvSpPr/>
      </dsp:nvSpPr>
      <dsp:spPr bwMode="white">
        <a:xfrm>
          <a:off x="4772319" y="1791697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人力资源共享用工                  云平台</a:t>
          </a:r>
        </a:p>
      </dsp:txBody>
      <dsp:txXfrm>
        <a:off x="4772319" y="1791697"/>
        <a:ext cx="1527293" cy="567833"/>
      </dsp:txXfrm>
    </dsp:sp>
    <dsp:sp modelId="{ED868F72-141A-4409-A490-862471720281}">
      <dsp:nvSpPr>
        <dsp:cNvPr id="22" name="圆角矩形 21"/>
        <dsp:cNvSpPr/>
      </dsp:nvSpPr>
      <dsp:spPr bwMode="white">
        <a:xfrm>
          <a:off x="4772319" y="2448673"/>
          <a:ext cx="755712" cy="93339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百万     用工      企业</a:t>
          </a:r>
          <a:endParaRPr lang="en-US" altLang="zh-CN" b="1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sp:txBody>
      <dsp:txXfrm>
        <a:off x="4772319" y="2448673"/>
        <a:ext cx="755712" cy="933398"/>
      </dsp:txXfrm>
    </dsp:sp>
    <dsp:sp modelId="{2553EC56-9712-41C3-97BC-898D84421959}">
      <dsp:nvSpPr>
        <dsp:cNvPr id="23" name="圆角矩形 22"/>
        <dsp:cNvSpPr/>
      </dsp:nvSpPr>
      <dsp:spPr bwMode="white">
        <a:xfrm>
          <a:off x="5543901" y="2448673"/>
          <a:ext cx="755712" cy="93339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海量     共享      工人     </a:t>
          </a:r>
        </a:p>
      </dsp:txBody>
      <dsp:txXfrm>
        <a:off x="5543901" y="2448673"/>
        <a:ext cx="755712" cy="933398"/>
      </dsp:txXfrm>
    </dsp:sp>
    <dsp:sp modelId="{B420BACB-4067-4CEB-82F7-84CFE3B8B090}">
      <dsp:nvSpPr>
        <dsp:cNvPr id="24" name="圆角矩形 23"/>
        <dsp:cNvSpPr/>
      </dsp:nvSpPr>
      <dsp:spPr bwMode="white">
        <a:xfrm>
          <a:off x="6363092" y="477745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国家卫健委</a:t>
          </a:r>
        </a:p>
      </dsp:txBody>
      <dsp:txXfrm>
        <a:off x="6363092" y="477745"/>
        <a:ext cx="1527293" cy="567833"/>
      </dsp:txXfrm>
    </dsp:sp>
    <dsp:sp modelId="{06247E37-2D0B-4F78-BFE4-4D797C6C8217}">
      <dsp:nvSpPr>
        <dsp:cNvPr id="25" name="圆角矩形 24"/>
        <dsp:cNvSpPr/>
      </dsp:nvSpPr>
      <dsp:spPr bwMode="white">
        <a:xfrm>
          <a:off x="6363092" y="1134721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卫健监制章</a:t>
          </a:r>
        </a:p>
      </dsp:txBody>
      <dsp:txXfrm>
        <a:off x="6363092" y="1134721"/>
        <a:ext cx="1527293" cy="567833"/>
      </dsp:txXfrm>
    </dsp:sp>
    <dsp:sp modelId="{777364FE-228A-43FF-BD5C-F0871C45B456}">
      <dsp:nvSpPr>
        <dsp:cNvPr id="26" name="圆角矩形 25"/>
        <dsp:cNvSpPr/>
      </dsp:nvSpPr>
      <dsp:spPr bwMode="white">
        <a:xfrm>
          <a:off x="6363092" y="1791697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电子病历</a:t>
          </a:r>
          <a:r>
            <a:rPr lang="en-US" altLang="zh-CN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/</a:t>
          </a: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处方      云平台</a:t>
          </a:r>
          <a:endParaRPr lang="en-US" altLang="zh-CN" sz="1200" b="1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sp:txBody>
      <dsp:txXfrm>
        <a:off x="6363092" y="1791697"/>
        <a:ext cx="1527293" cy="567833"/>
      </dsp:txXfrm>
    </dsp:sp>
    <dsp:sp modelId="{4401AFE5-5CD8-4607-AE3B-FAE391A11A4E}">
      <dsp:nvSpPr>
        <dsp:cNvPr id="27" name="圆角矩形 26"/>
        <dsp:cNvSpPr/>
      </dsp:nvSpPr>
      <dsp:spPr bwMode="white">
        <a:xfrm>
          <a:off x="6363092" y="2448673"/>
          <a:ext cx="755712" cy="93339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1910" tIns="41910" rIns="41910" bIns="419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百万     医院     诊所</a:t>
          </a:r>
          <a:endParaRPr lang="en-US" altLang="zh-CN" sz="1100" b="1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6363092" y="2448673"/>
        <a:ext cx="755712" cy="933398"/>
      </dsp:txXfrm>
    </dsp:sp>
    <dsp:sp modelId="{1954F321-4F32-4FEA-B49C-400FAFBE34D0}">
      <dsp:nvSpPr>
        <dsp:cNvPr id="28" name="圆角矩形 27"/>
        <dsp:cNvSpPr/>
      </dsp:nvSpPr>
      <dsp:spPr bwMode="white">
        <a:xfrm>
          <a:off x="7134674" y="2448673"/>
          <a:ext cx="755712" cy="93339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1910" tIns="41910" rIns="41910" bIns="419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十亿      </a:t>
          </a:r>
          <a:r>
            <a:rPr lang="en-US" altLang="zh-CN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C</a:t>
          </a:r>
          <a:r>
            <a:rPr lang="zh-CN" altLang="en-US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端      客户</a:t>
          </a:r>
          <a:endParaRPr lang="en-US" altLang="zh-CN" sz="1100" b="1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7134674" y="2448673"/>
        <a:ext cx="755712" cy="933398"/>
      </dsp:txXfrm>
    </dsp:sp>
    <dsp:sp modelId="{4A820A81-8F53-4154-9B1E-D97755DD7DAE}">
      <dsp:nvSpPr>
        <dsp:cNvPr id="29" name="圆角矩形 28"/>
        <dsp:cNvSpPr/>
      </dsp:nvSpPr>
      <dsp:spPr bwMode="white">
        <a:xfrm>
          <a:off x="7953865" y="477745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其它各部委</a:t>
          </a:r>
          <a:endParaRPr lang="en-US" altLang="zh-CN" sz="1200" b="1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sp:txBody>
      <dsp:txXfrm>
        <a:off x="7953865" y="477745"/>
        <a:ext cx="1527293" cy="567833"/>
      </dsp:txXfrm>
    </dsp:sp>
    <dsp:sp modelId="{B5985D7B-917F-4C40-AD34-46707841E682}">
      <dsp:nvSpPr>
        <dsp:cNvPr id="30" name="圆角矩形 29"/>
        <dsp:cNvSpPr/>
      </dsp:nvSpPr>
      <dsp:spPr bwMode="white">
        <a:xfrm>
          <a:off x="7953865" y="1134721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1200" dirty="0">
              <a:solidFill>
                <a:srgbClr val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部委监制章</a:t>
          </a:r>
        </a:p>
      </dsp:txBody>
      <dsp:txXfrm>
        <a:off x="7953865" y="1134721"/>
        <a:ext cx="1527293" cy="567833"/>
      </dsp:txXfrm>
    </dsp:sp>
    <dsp:sp modelId="{64E4708F-BBA0-41B1-BF3A-D1ADF215C029}">
      <dsp:nvSpPr>
        <dsp:cNvPr id="31" name="圆角矩形 30"/>
        <dsp:cNvSpPr/>
      </dsp:nvSpPr>
      <dsp:spPr bwMode="white">
        <a:xfrm>
          <a:off x="7953865" y="1791697"/>
          <a:ext cx="1527293" cy="5678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1200" dirty="0">
              <a:solidFill>
                <a:srgbClr val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电子文件              云平台</a:t>
          </a:r>
        </a:p>
      </dsp:txBody>
      <dsp:txXfrm>
        <a:off x="7953865" y="1791697"/>
        <a:ext cx="1527293" cy="567833"/>
      </dsp:txXfrm>
    </dsp:sp>
    <dsp:sp modelId="{CC9C7D0E-2D46-47DE-A159-6DF329AED7E4}">
      <dsp:nvSpPr>
        <dsp:cNvPr id="32" name="圆角矩形 31"/>
        <dsp:cNvSpPr/>
      </dsp:nvSpPr>
      <dsp:spPr bwMode="white">
        <a:xfrm>
          <a:off x="7953865" y="2448673"/>
          <a:ext cx="755712" cy="93339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1910" tIns="41910" rIns="41910" bIns="419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千万     企业     客户</a:t>
          </a:r>
          <a:endParaRPr lang="en-US" altLang="zh-CN" sz="1100" b="1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7953865" y="2448673"/>
        <a:ext cx="755712" cy="933398"/>
      </dsp:txXfrm>
    </dsp:sp>
    <dsp:sp modelId="{5D71EAA9-1B95-4F2C-A73A-C3E027731084}">
      <dsp:nvSpPr>
        <dsp:cNvPr id="33" name="圆角矩形 32"/>
        <dsp:cNvSpPr/>
      </dsp:nvSpPr>
      <dsp:spPr bwMode="white">
        <a:xfrm>
          <a:off x="8725447" y="2448673"/>
          <a:ext cx="755712" cy="93339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1910" tIns="41910" rIns="41910" bIns="419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上亿      </a:t>
          </a:r>
          <a:r>
            <a:rPr lang="en-US" altLang="zh-CN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C</a:t>
          </a:r>
          <a:r>
            <a:rPr lang="zh-CN" altLang="en-US" sz="11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端      客户</a:t>
          </a:r>
        </a:p>
      </dsp:txBody>
      <dsp:txXfrm>
        <a:off x="8725447" y="2448673"/>
        <a:ext cx="755712" cy="9333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481158" cy="676560"/>
        <a:chOff x="0" y="0"/>
        <a:chExt cx="9481158" cy="676560"/>
      </a:xfrm>
    </dsp:grpSpPr>
    <dsp:sp modelId="{02330466-56BD-45B1-815A-3B00F8FEB8EC}">
      <dsp:nvSpPr>
        <dsp:cNvPr id="3" name="左右箭头 2"/>
        <dsp:cNvSpPr/>
      </dsp:nvSpPr>
      <dsp:spPr bwMode="white">
        <a:xfrm>
          <a:off x="711087" y="0"/>
          <a:ext cx="8058985" cy="676560"/>
        </a:xfrm>
        <a:prstGeom prst="leftRightArrow">
          <a:avLst/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hemeClr val="accent4"/>
        </a:lnRef>
        <a:fillRef idx="1">
          <a:schemeClr val="accent4">
            <a:tint val="40000"/>
          </a:schemeClr>
        </a:fillRef>
        <a:effectRef idx="0">
          <a:scrgbClr r="0" g="0" b="0"/>
        </a:effectRef>
        <a:fontRef idx="minor"/>
      </dsp:style>
      <dsp:txXfrm>
        <a:off x="711087" y="0"/>
        <a:ext cx="8058985" cy="676560"/>
      </dsp:txXfrm>
    </dsp:sp>
    <dsp:sp modelId="{CB9C49D2-8E50-4DBA-8831-1E08705455E5}">
      <dsp:nvSpPr>
        <dsp:cNvPr id="4" name="圆角矩形 3"/>
        <dsp:cNvSpPr/>
      </dsp:nvSpPr>
      <dsp:spPr bwMode="white">
        <a:xfrm>
          <a:off x="0" y="202968"/>
          <a:ext cx="2844348" cy="270624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dirty="0">
              <a:solidFill>
                <a:sysClr val="window" lastClr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数字化政务服务</a:t>
          </a:r>
        </a:p>
      </dsp:txBody>
      <dsp:txXfrm>
        <a:off x="0" y="202968"/>
        <a:ext cx="2844348" cy="270624"/>
      </dsp:txXfrm>
    </dsp:sp>
    <dsp:sp modelId="{750FFE62-7748-4F7B-A097-111A02AA6BBE}">
      <dsp:nvSpPr>
        <dsp:cNvPr id="5" name="圆角矩形 4"/>
        <dsp:cNvSpPr/>
      </dsp:nvSpPr>
      <dsp:spPr bwMode="white">
        <a:xfrm>
          <a:off x="3318405" y="202968"/>
          <a:ext cx="2844348" cy="270624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dirty="0">
              <a:solidFill>
                <a:sysClr val="window" lastClr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互联网</a:t>
          </a:r>
          <a:r>
            <a:rPr lang="en-US" altLang="zh-CN" sz="1600" b="1" dirty="0">
              <a:solidFill>
                <a:sysClr val="window" lastClr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+</a:t>
          </a:r>
          <a:endParaRPr lang="zh-CN" altLang="en-US" sz="1600" b="1" dirty="0">
            <a:solidFill>
              <a:sysClr val="window" lastClr="FFFFFF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3318405" y="202968"/>
        <a:ext cx="2844348" cy="270624"/>
      </dsp:txXfrm>
    </dsp:sp>
    <dsp:sp modelId="{AD1FA6DB-08B4-4FE0-8878-54FDE35CDA17}">
      <dsp:nvSpPr>
        <dsp:cNvPr id="6" name="圆角矩形 5"/>
        <dsp:cNvSpPr/>
      </dsp:nvSpPr>
      <dsp:spPr bwMode="white">
        <a:xfrm>
          <a:off x="6636811" y="202968"/>
          <a:ext cx="2844348" cy="270624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dirty="0">
              <a:solidFill>
                <a:sysClr val="window" lastClr="FFFF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数字化政企服务</a:t>
          </a:r>
        </a:p>
      </dsp:txBody>
      <dsp:txXfrm>
        <a:off x="6636811" y="202968"/>
        <a:ext cx="2844348" cy="270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827117" cy="3396556"/>
        <a:chOff x="0" y="0"/>
        <a:chExt cx="3827117" cy="3396556"/>
      </a:xfrm>
    </dsp:grpSpPr>
    <dsp:sp modelId="{6227A184-2C50-4578-9105-DE3BAB434210}">
      <dsp:nvSpPr>
        <dsp:cNvPr id="4" name="右箭头 3"/>
        <dsp:cNvSpPr/>
      </dsp:nvSpPr>
      <dsp:spPr bwMode="white">
        <a:xfrm>
          <a:off x="1530847" y="0"/>
          <a:ext cx="2296270" cy="789897"/>
        </a:xfrm>
        <a:prstGeom prst="rightArrow">
          <a:avLst>
            <a:gd name="adj1" fmla="val 75000"/>
            <a:gd name="adj2" fmla="val 50000"/>
          </a:avLst>
        </a:prstGeom>
      </dsp:spPr>
      <dsp:style>
        <a:lnRef idx="2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0160" tIns="10160" rIns="10160" bIns="1016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关系驱动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消费者</a:t>
          </a:r>
          <a:endParaRPr>
            <a:solidFill>
              <a:schemeClr val="dk1"/>
            </a:solidFill>
          </a:endParaRPr>
        </a:p>
      </dsp:txBody>
      <dsp:txXfrm>
        <a:off x="1530847" y="0"/>
        <a:ext cx="2296270" cy="789897"/>
      </dsp:txXfrm>
    </dsp:sp>
    <dsp:sp modelId="{F5E17B88-38C3-4659-97C9-BED280B9DEA8}">
      <dsp:nvSpPr>
        <dsp:cNvPr id="3" name="圆角矩形 2"/>
        <dsp:cNvSpPr/>
      </dsp:nvSpPr>
      <dsp:spPr bwMode="white">
        <a:xfrm>
          <a:off x="0" y="0"/>
          <a:ext cx="1530847" cy="78989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60960" rIns="12192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dirty="0"/>
            <a:t>好友</a:t>
          </a:r>
        </a:p>
      </dsp:txBody>
      <dsp:txXfrm>
        <a:off x="0" y="0"/>
        <a:ext cx="1530847" cy="789897"/>
      </dsp:txXfrm>
    </dsp:sp>
    <dsp:sp modelId="{5200236E-451C-450C-B25D-A261A4444C6E}">
      <dsp:nvSpPr>
        <dsp:cNvPr id="6" name="右箭头 5"/>
        <dsp:cNvSpPr/>
      </dsp:nvSpPr>
      <dsp:spPr bwMode="white">
        <a:xfrm>
          <a:off x="1530847" y="868886"/>
          <a:ext cx="2296270" cy="789897"/>
        </a:xfrm>
        <a:prstGeom prst="rightArrow">
          <a:avLst>
            <a:gd name="adj1" fmla="val 75000"/>
            <a:gd name="adj2" fmla="val 50000"/>
          </a:avLst>
        </a:prstGeom>
      </dsp:spPr>
      <dsp:style>
        <a:lnRef idx="2">
          <a:schemeClr val="accent5">
            <a:tint val="40000"/>
            <a:alpha val="90000"/>
            <a:hueOff val="-2260000"/>
            <a:satOff val="-7058"/>
            <a:lumOff val="-1045"/>
            <a:alpha val="90196"/>
          </a:schemeClr>
        </a:lnRef>
        <a:fillRef idx="1">
          <a:schemeClr val="accent5">
            <a:tint val="40000"/>
            <a:alpha val="90000"/>
            <a:hueOff val="-2260000"/>
            <a:satOff val="-7058"/>
            <a:lumOff val="-1045"/>
            <a:alpha val="90196"/>
          </a:schemeClr>
        </a:fillRef>
        <a:effectRef idx="0">
          <a:scrgbClr r="0" g="0" b="0"/>
        </a:effectRef>
        <a:fontRef idx="minor"/>
      </dsp:style>
      <dsp:txBody>
        <a:bodyPr lIns="10160" tIns="10160" rIns="10160" bIns="1016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关系驱动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拉新模式</a:t>
          </a:r>
          <a:endParaRPr>
            <a:solidFill>
              <a:schemeClr val="dk1"/>
            </a:solidFill>
          </a:endParaRPr>
        </a:p>
      </dsp:txBody>
      <dsp:txXfrm>
        <a:off x="1530847" y="868886"/>
        <a:ext cx="2296270" cy="789897"/>
      </dsp:txXfrm>
    </dsp:sp>
    <dsp:sp modelId="{F139DCA8-368D-4D68-83B4-B368A4B4EDDC}">
      <dsp:nvSpPr>
        <dsp:cNvPr id="5" name="圆角矩形 4"/>
        <dsp:cNvSpPr/>
      </dsp:nvSpPr>
      <dsp:spPr bwMode="white">
        <a:xfrm>
          <a:off x="0" y="868886"/>
          <a:ext cx="1530847" cy="78989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2260000"/>
            <a:satOff val="-5751"/>
            <a:lumOff val="-392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60960" rIns="12192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dirty="0"/>
            <a:t>链接</a:t>
          </a:r>
        </a:p>
      </dsp:txBody>
      <dsp:txXfrm>
        <a:off x="0" y="868886"/>
        <a:ext cx="1530847" cy="789897"/>
      </dsp:txXfrm>
    </dsp:sp>
    <dsp:sp modelId="{E7030573-3BA5-49DC-9F9A-8B651DF4E81E}">
      <dsp:nvSpPr>
        <dsp:cNvPr id="8" name="右箭头 7"/>
        <dsp:cNvSpPr/>
      </dsp:nvSpPr>
      <dsp:spPr bwMode="white">
        <a:xfrm>
          <a:off x="1530847" y="1737773"/>
          <a:ext cx="2296270" cy="789897"/>
        </a:xfrm>
        <a:prstGeom prst="rightArrow">
          <a:avLst>
            <a:gd name="adj1" fmla="val 75000"/>
            <a:gd name="adj2" fmla="val 50000"/>
          </a:avLst>
        </a:prstGeom>
      </dsp:spPr>
      <dsp:style>
        <a:lnRef idx="2">
          <a:schemeClr val="accent5">
            <a:tint val="40000"/>
            <a:alpha val="90000"/>
            <a:hueOff val="-4520000"/>
            <a:satOff val="-14117"/>
            <a:lumOff val="-2091"/>
            <a:alpha val="90196"/>
          </a:schemeClr>
        </a:lnRef>
        <a:fillRef idx="1">
          <a:schemeClr val="accent5">
            <a:tint val="40000"/>
            <a:alpha val="90000"/>
            <a:hueOff val="-4520000"/>
            <a:satOff val="-14117"/>
            <a:lumOff val="-2091"/>
            <a:alpha val="90196"/>
          </a:schemeClr>
        </a:fillRef>
        <a:effectRef idx="0">
          <a:scrgbClr r="0" g="0" b="0"/>
        </a:effectRef>
        <a:fontRef idx="minor"/>
      </dsp:style>
      <dsp:txBody>
        <a:bodyPr lIns="10160" tIns="10160" rIns="10160" bIns="1016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关系驱动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消息资产</a:t>
          </a:r>
          <a:endParaRPr>
            <a:solidFill>
              <a:schemeClr val="dk1"/>
            </a:solidFill>
          </a:endParaRPr>
        </a:p>
      </dsp:txBody>
      <dsp:txXfrm>
        <a:off x="1530847" y="1737773"/>
        <a:ext cx="2296270" cy="789897"/>
      </dsp:txXfrm>
    </dsp:sp>
    <dsp:sp modelId="{DBD5623D-1DA0-4878-815F-5F4632A238FD}">
      <dsp:nvSpPr>
        <dsp:cNvPr id="7" name="圆角矩形 6"/>
        <dsp:cNvSpPr/>
      </dsp:nvSpPr>
      <dsp:spPr bwMode="white">
        <a:xfrm>
          <a:off x="0" y="1737773"/>
          <a:ext cx="1530847" cy="78989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4520000"/>
            <a:satOff val="-11502"/>
            <a:lumOff val="-784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60960" rIns="12192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dirty="0"/>
            <a:t>协同</a:t>
          </a:r>
        </a:p>
      </dsp:txBody>
      <dsp:txXfrm>
        <a:off x="0" y="1737773"/>
        <a:ext cx="1530847" cy="789897"/>
      </dsp:txXfrm>
    </dsp:sp>
    <dsp:sp modelId="{3AD2AC0F-BD79-43EA-8DAF-5ADE3CFBCAF4}">
      <dsp:nvSpPr>
        <dsp:cNvPr id="10" name="右箭头 9"/>
        <dsp:cNvSpPr/>
      </dsp:nvSpPr>
      <dsp:spPr bwMode="white">
        <a:xfrm>
          <a:off x="1530847" y="2606659"/>
          <a:ext cx="2296270" cy="789897"/>
        </a:xfrm>
        <a:prstGeom prst="rightArrow">
          <a:avLst>
            <a:gd name="adj1" fmla="val 75000"/>
            <a:gd name="adj2" fmla="val 50000"/>
          </a:avLst>
        </a:prstGeom>
      </dsp:spPr>
      <dsp:style>
        <a:lnRef idx="2">
          <a:schemeClr val="accent5">
            <a:tint val="40000"/>
            <a:alpha val="90000"/>
            <a:hueOff val="-6780000"/>
            <a:satOff val="-21175"/>
            <a:lumOff val="-3136"/>
            <a:alpha val="90196"/>
          </a:schemeClr>
        </a:lnRef>
        <a:fillRef idx="1">
          <a:schemeClr val="accent5">
            <a:tint val="40000"/>
            <a:alpha val="90000"/>
            <a:hueOff val="-6780000"/>
            <a:satOff val="-21175"/>
            <a:lumOff val="-3136"/>
            <a:alpha val="90196"/>
          </a:schemeClr>
        </a:fillRef>
        <a:effectRef idx="0">
          <a:scrgbClr r="0" g="0" b="0"/>
        </a:effectRef>
        <a:fontRef idx="minor"/>
      </dsp:style>
      <dsp:txBody>
        <a:bodyPr lIns="10160" tIns="10160" rIns="10160" bIns="1016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关系驱动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信息资产</a:t>
          </a:r>
          <a:endParaRPr>
            <a:solidFill>
              <a:schemeClr val="dk1"/>
            </a:solidFill>
          </a:endParaRPr>
        </a:p>
      </dsp:txBody>
      <dsp:txXfrm>
        <a:off x="1530847" y="2606659"/>
        <a:ext cx="2296270" cy="789897"/>
      </dsp:txXfrm>
    </dsp:sp>
    <dsp:sp modelId="{B039B2AF-D5D5-4E3B-8F78-15EDE925F540}">
      <dsp:nvSpPr>
        <dsp:cNvPr id="9" name="圆角矩形 8"/>
        <dsp:cNvSpPr/>
      </dsp:nvSpPr>
      <dsp:spPr bwMode="white">
        <a:xfrm>
          <a:off x="0" y="2606659"/>
          <a:ext cx="1530847" cy="78989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60960" rIns="12192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dirty="0"/>
            <a:t>分享</a:t>
          </a:r>
        </a:p>
      </dsp:txBody>
      <dsp:txXfrm>
        <a:off x="0" y="2606659"/>
        <a:ext cx="1530847" cy="78989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903436" cy="5056756"/>
        <a:chOff x="0" y="0"/>
        <a:chExt cx="11903436" cy="5056756"/>
      </a:xfrm>
    </dsp:grpSpPr>
    <dsp:sp modelId="{70494C9C-BD3B-4537-A97E-F5734E8F9B95}">
      <dsp:nvSpPr>
        <dsp:cNvPr id="3" name="圆角矩形 2"/>
        <dsp:cNvSpPr/>
      </dsp:nvSpPr>
      <dsp:spPr bwMode="white">
        <a:xfrm>
          <a:off x="0" y="0"/>
          <a:ext cx="11903436" cy="410510"/>
        </a:xfrm>
        <a:prstGeom prst="roundRect">
          <a:avLst>
            <a:gd name="adj" fmla="val 10000"/>
          </a:avLst>
        </a:prstGeom>
        <a:solidFill>
          <a:srgbClr val="C00000"/>
        </a:solidFill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百望云™数字化商业平台 </a:t>
          </a:r>
          <a:r>
            <a:rPr lang="en-US" altLang="zh-CN" sz="18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8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应用产品线图谱</a:t>
          </a:r>
        </a:p>
      </dsp:txBody>
      <dsp:txXfrm>
        <a:off x="0" y="0"/>
        <a:ext cx="11903436" cy="410510"/>
      </dsp:txXfrm>
    </dsp:sp>
    <dsp:sp modelId="{11CBD823-69A3-45E9-A03F-A5C8E2B8574D}">
      <dsp:nvSpPr>
        <dsp:cNvPr id="4" name="圆角矩形 3"/>
        <dsp:cNvSpPr/>
      </dsp:nvSpPr>
      <dsp:spPr bwMode="white">
        <a:xfrm>
          <a:off x="0" y="464625"/>
          <a:ext cx="1854118" cy="410510"/>
        </a:xfrm>
        <a:prstGeom prst="roundRect">
          <a:avLst>
            <a:gd name="adj" fmla="val 10000"/>
          </a:avLst>
        </a:prstGeom>
        <a:solidFill>
          <a:srgbClr val="FF0000"/>
        </a:solidFill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智采产品线</a:t>
          </a:r>
        </a:p>
      </dsp:txBody>
      <dsp:txXfrm>
        <a:off x="0" y="464625"/>
        <a:ext cx="1854118" cy="410510"/>
      </dsp:txXfrm>
    </dsp:sp>
    <dsp:sp modelId="{DE46B722-7ACD-419C-A9DF-3D340568148C}">
      <dsp:nvSpPr>
        <dsp:cNvPr id="5" name="圆角矩形 4"/>
        <dsp:cNvSpPr/>
      </dsp:nvSpPr>
      <dsp:spPr bwMode="white">
        <a:xfrm>
          <a:off x="0" y="929249"/>
          <a:ext cx="1854118" cy="41051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 </a:t>
          </a: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智能决策系统产品</a:t>
          </a:r>
        </a:p>
      </dsp:txBody>
      <dsp:txXfrm>
        <a:off x="0" y="929249"/>
        <a:ext cx="1854118" cy="410510"/>
      </dsp:txXfrm>
    </dsp:sp>
    <dsp:sp modelId="{DD7B2E30-14FB-4B62-B8E9-4F5C332937D7}">
      <dsp:nvSpPr>
        <dsp:cNvPr id="6" name="圆角矩形 5"/>
        <dsp:cNvSpPr/>
      </dsp:nvSpPr>
      <dsp:spPr bwMode="white">
        <a:xfrm>
          <a:off x="0" y="1393874"/>
          <a:ext cx="1854118" cy="41051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产业链洞察产品</a:t>
          </a:r>
        </a:p>
      </dsp:txBody>
      <dsp:txXfrm>
        <a:off x="0" y="1393874"/>
        <a:ext cx="1854118" cy="410510"/>
      </dsp:txXfrm>
    </dsp:sp>
    <dsp:sp modelId="{E1F0F9A4-72BA-4C8F-B2A3-6062E862C73E}">
      <dsp:nvSpPr>
        <dsp:cNvPr id="7" name="圆角矩形 6"/>
        <dsp:cNvSpPr/>
      </dsp:nvSpPr>
      <dsp:spPr bwMode="white">
        <a:xfrm>
          <a:off x="0" y="1858498"/>
          <a:ext cx="1854118" cy="4527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询价比价产品</a:t>
          </a:r>
        </a:p>
      </dsp:txBody>
      <dsp:txXfrm>
        <a:off x="0" y="1858498"/>
        <a:ext cx="1854118" cy="452741"/>
      </dsp:txXfrm>
    </dsp:sp>
    <dsp:sp modelId="{C01C6A1F-3516-4D9C-AF13-DDBF26A6A860}">
      <dsp:nvSpPr>
        <dsp:cNvPr id="8" name="圆角矩形 7"/>
        <dsp:cNvSpPr/>
      </dsp:nvSpPr>
      <dsp:spPr bwMode="white">
        <a:xfrm>
          <a:off x="0" y="2316084"/>
          <a:ext cx="1854118" cy="4527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智能推荐产品</a:t>
          </a:r>
        </a:p>
      </dsp:txBody>
      <dsp:txXfrm>
        <a:off x="0" y="2316084"/>
        <a:ext cx="1854118" cy="452741"/>
      </dsp:txXfrm>
    </dsp:sp>
    <dsp:sp modelId="{2B935645-8F98-4CF9-822E-AAA9F699DE8B}">
      <dsp:nvSpPr>
        <dsp:cNvPr id="9" name="圆角矩形 8"/>
        <dsp:cNvSpPr/>
      </dsp:nvSpPr>
      <dsp:spPr bwMode="white">
        <a:xfrm>
          <a:off x="0" y="2773670"/>
          <a:ext cx="1854118" cy="45274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0" y="2773670"/>
        <a:ext cx="1854118" cy="452741"/>
      </dsp:txXfrm>
    </dsp:sp>
    <dsp:sp modelId="{687AD652-589C-4DD1-8B17-52367D82F94A}">
      <dsp:nvSpPr>
        <dsp:cNvPr id="10" name="圆角矩形 9"/>
        <dsp:cNvSpPr/>
      </dsp:nvSpPr>
      <dsp:spPr bwMode="white">
        <a:xfrm>
          <a:off x="0" y="3231593"/>
          <a:ext cx="1854118" cy="45274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0" y="3231593"/>
        <a:ext cx="1854118" cy="452741"/>
      </dsp:txXfrm>
    </dsp:sp>
    <dsp:sp modelId="{9385B84C-B9BB-4E39-AFEC-A2F8ADA3D2E4}">
      <dsp:nvSpPr>
        <dsp:cNvPr id="11" name="圆角矩形 10"/>
        <dsp:cNvSpPr/>
      </dsp:nvSpPr>
      <dsp:spPr bwMode="white">
        <a:xfrm>
          <a:off x="0" y="3688843"/>
          <a:ext cx="1854118" cy="45274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0" y="3688843"/>
        <a:ext cx="1854118" cy="452741"/>
      </dsp:txXfrm>
    </dsp:sp>
    <dsp:sp modelId="{8756BF15-3032-4605-998E-81E9ECCD724A}">
      <dsp:nvSpPr>
        <dsp:cNvPr id="12" name="圆角矩形 11"/>
        <dsp:cNvSpPr/>
      </dsp:nvSpPr>
      <dsp:spPr bwMode="white">
        <a:xfrm>
          <a:off x="0" y="4146765"/>
          <a:ext cx="1854118" cy="45274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0" y="4146765"/>
        <a:ext cx="1854118" cy="452741"/>
      </dsp:txXfrm>
    </dsp:sp>
    <dsp:sp modelId="{D8666032-0315-4D2C-999A-F83924288D5A}">
      <dsp:nvSpPr>
        <dsp:cNvPr id="13" name="圆角矩形 12"/>
        <dsp:cNvSpPr/>
      </dsp:nvSpPr>
      <dsp:spPr bwMode="white">
        <a:xfrm>
          <a:off x="0" y="4604015"/>
          <a:ext cx="1854118" cy="45274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0" y="4604015"/>
        <a:ext cx="1854118" cy="452741"/>
      </dsp:txXfrm>
    </dsp:sp>
    <dsp:sp modelId="{A01CC96F-2CCF-4E45-BBAF-E073D5182696}">
      <dsp:nvSpPr>
        <dsp:cNvPr id="14" name="圆角矩形 13"/>
        <dsp:cNvSpPr/>
      </dsp:nvSpPr>
      <dsp:spPr bwMode="white">
        <a:xfrm>
          <a:off x="2009864" y="464625"/>
          <a:ext cx="1854118" cy="43903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智链产品线</a:t>
          </a:r>
        </a:p>
      </dsp:txBody>
      <dsp:txXfrm>
        <a:off x="2009864" y="464625"/>
        <a:ext cx="1854118" cy="439032"/>
      </dsp:txXfrm>
    </dsp:sp>
    <dsp:sp modelId="{899DAEDB-E013-485D-B670-F12B43D64621}">
      <dsp:nvSpPr>
        <dsp:cNvPr id="15" name="圆角矩形 14"/>
        <dsp:cNvSpPr/>
      </dsp:nvSpPr>
      <dsp:spPr bwMode="white">
        <a:xfrm>
          <a:off x="2009864" y="961531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供应链结算协同产品</a:t>
          </a:r>
        </a:p>
      </dsp:txBody>
      <dsp:txXfrm>
        <a:off x="2009864" y="961531"/>
        <a:ext cx="1854118" cy="439032"/>
      </dsp:txXfrm>
    </dsp:sp>
    <dsp:sp modelId="{72335BE9-7CA9-430B-90FB-756A5A2C1144}">
      <dsp:nvSpPr>
        <dsp:cNvPr id="16" name="圆角矩形 15"/>
        <dsp:cNvSpPr/>
      </dsp:nvSpPr>
      <dsp:spPr bwMode="white">
        <a:xfrm>
          <a:off x="2009864" y="1458437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NG</a:t>
          </a: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供应链协同产品</a:t>
          </a:r>
        </a:p>
      </dsp:txBody>
      <dsp:txXfrm>
        <a:off x="2009864" y="1458437"/>
        <a:ext cx="1854118" cy="439032"/>
      </dsp:txXfrm>
    </dsp:sp>
    <dsp:sp modelId="{DD03627D-CE37-49C7-A3FC-9B34C2FC50D3}">
      <dsp:nvSpPr>
        <dsp:cNvPr id="17" name="圆角矩形 16"/>
        <dsp:cNvSpPr/>
      </dsp:nvSpPr>
      <dsp:spPr bwMode="white">
        <a:xfrm>
          <a:off x="2009864" y="1955343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2009864" y="1955343"/>
        <a:ext cx="1854118" cy="439032"/>
      </dsp:txXfrm>
    </dsp:sp>
    <dsp:sp modelId="{45EBD691-41B2-4357-9C14-686E6F7A5CF5}">
      <dsp:nvSpPr>
        <dsp:cNvPr id="18" name="圆角矩形 17"/>
        <dsp:cNvSpPr/>
      </dsp:nvSpPr>
      <dsp:spPr bwMode="white">
        <a:xfrm>
          <a:off x="2009864" y="2399073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2009864" y="2399073"/>
        <a:ext cx="1854118" cy="439032"/>
      </dsp:txXfrm>
    </dsp:sp>
    <dsp:sp modelId="{C270FE38-4C1F-41B4-98C7-BFE7B4A010CF}">
      <dsp:nvSpPr>
        <dsp:cNvPr id="19" name="圆角矩形 18"/>
        <dsp:cNvSpPr/>
      </dsp:nvSpPr>
      <dsp:spPr bwMode="white">
        <a:xfrm>
          <a:off x="2009864" y="2842803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2009864" y="2842803"/>
        <a:ext cx="1854118" cy="439032"/>
      </dsp:txXfrm>
    </dsp:sp>
    <dsp:sp modelId="{D97F3AC1-6110-4D9A-ABCA-29A371910906}">
      <dsp:nvSpPr>
        <dsp:cNvPr id="20" name="圆角矩形 19"/>
        <dsp:cNvSpPr/>
      </dsp:nvSpPr>
      <dsp:spPr bwMode="white">
        <a:xfrm>
          <a:off x="2009864" y="3286533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2009864" y="3286533"/>
        <a:ext cx="1854118" cy="439032"/>
      </dsp:txXfrm>
    </dsp:sp>
    <dsp:sp modelId="{6F0E12BB-900D-45CF-BD15-B3077FBE06D5}">
      <dsp:nvSpPr>
        <dsp:cNvPr id="21" name="圆角矩形 20"/>
        <dsp:cNvSpPr/>
      </dsp:nvSpPr>
      <dsp:spPr bwMode="white">
        <a:xfrm>
          <a:off x="2009864" y="3730264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2009864" y="3730264"/>
        <a:ext cx="1854118" cy="439032"/>
      </dsp:txXfrm>
    </dsp:sp>
    <dsp:sp modelId="{B5011118-1DC2-4F88-9C18-EA94C9FD690A}">
      <dsp:nvSpPr>
        <dsp:cNvPr id="22" name="圆角矩形 21"/>
        <dsp:cNvSpPr/>
      </dsp:nvSpPr>
      <dsp:spPr bwMode="white">
        <a:xfrm>
          <a:off x="2009864" y="4173994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2009864" y="4173994"/>
        <a:ext cx="1854118" cy="439032"/>
      </dsp:txXfrm>
    </dsp:sp>
    <dsp:sp modelId="{7A0DC525-466F-4894-91B4-CE1D5C89CB19}">
      <dsp:nvSpPr>
        <dsp:cNvPr id="23" name="圆角矩形 22"/>
        <dsp:cNvSpPr/>
      </dsp:nvSpPr>
      <dsp:spPr bwMode="white">
        <a:xfrm>
          <a:off x="2009864" y="4617724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2009864" y="4617724"/>
        <a:ext cx="1854118" cy="439032"/>
      </dsp:txXfrm>
    </dsp:sp>
    <dsp:sp modelId="{49B7F1F3-2A2B-4C9C-BB08-BA0E05532E32}">
      <dsp:nvSpPr>
        <dsp:cNvPr id="24" name="圆角矩形 23"/>
        <dsp:cNvSpPr/>
      </dsp:nvSpPr>
      <dsp:spPr bwMode="white">
        <a:xfrm>
          <a:off x="4019727" y="464625"/>
          <a:ext cx="1854118" cy="43903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智票产品线</a:t>
          </a:r>
        </a:p>
      </dsp:txBody>
      <dsp:txXfrm>
        <a:off x="4019727" y="464625"/>
        <a:ext cx="1854118" cy="439032"/>
      </dsp:txXfrm>
    </dsp:sp>
    <dsp:sp modelId="{6D57C5F6-41CC-463C-B4D5-396BDD3703E0}">
      <dsp:nvSpPr>
        <dsp:cNvPr id="25" name="圆角矩形 24"/>
        <dsp:cNvSpPr/>
      </dsp:nvSpPr>
      <dsp:spPr bwMode="white">
        <a:xfrm>
          <a:off x="4019727" y="961531"/>
          <a:ext cx="1854118" cy="43903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销项发票产品</a:t>
          </a:r>
        </a:p>
      </dsp:txBody>
      <dsp:txXfrm>
        <a:off x="4019727" y="961531"/>
        <a:ext cx="1854118" cy="439032"/>
      </dsp:txXfrm>
    </dsp:sp>
    <dsp:sp modelId="{4D2A4EAD-3AAF-4AAD-95AF-59528CD20D3B}">
      <dsp:nvSpPr>
        <dsp:cNvPr id="26" name="圆角矩形 25"/>
        <dsp:cNvSpPr/>
      </dsp:nvSpPr>
      <dsp:spPr bwMode="white">
        <a:xfrm>
          <a:off x="4019727" y="1458437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进项发票产品</a:t>
          </a:r>
        </a:p>
      </dsp:txBody>
      <dsp:txXfrm>
        <a:off x="4019727" y="1458437"/>
        <a:ext cx="1854118" cy="439032"/>
      </dsp:txXfrm>
    </dsp:sp>
    <dsp:sp modelId="{448764A1-3805-4F8A-91AC-6F1241ED7D7F}">
      <dsp:nvSpPr>
        <dsp:cNvPr id="27" name="圆角矩形 26"/>
        <dsp:cNvSpPr/>
      </dsp:nvSpPr>
      <dsp:spPr bwMode="white">
        <a:xfrm>
          <a:off x="4019727" y="1955343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票夹应用产品</a:t>
          </a:r>
        </a:p>
      </dsp:txBody>
      <dsp:txXfrm>
        <a:off x="4019727" y="1955343"/>
        <a:ext cx="1854118" cy="439032"/>
      </dsp:txXfrm>
    </dsp:sp>
    <dsp:sp modelId="{5FB9B727-9297-442A-97D7-CD58067D79F4}">
      <dsp:nvSpPr>
        <dsp:cNvPr id="28" name="圆角矩形 27"/>
        <dsp:cNvSpPr/>
      </dsp:nvSpPr>
      <dsp:spPr bwMode="white">
        <a:xfrm>
          <a:off x="4019727" y="2399073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云化发票产品</a:t>
          </a:r>
        </a:p>
      </dsp:txBody>
      <dsp:txXfrm>
        <a:off x="4019727" y="2399073"/>
        <a:ext cx="1854118" cy="439032"/>
      </dsp:txXfrm>
    </dsp:sp>
    <dsp:sp modelId="{00206800-4E53-4551-A8C3-79CB88838690}">
      <dsp:nvSpPr>
        <dsp:cNvPr id="29" name="圆角矩形 28"/>
        <dsp:cNvSpPr/>
      </dsp:nvSpPr>
      <dsp:spPr bwMode="white">
        <a:xfrm>
          <a:off x="4019727" y="2842803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平台发票产品</a:t>
          </a:r>
        </a:p>
      </dsp:txBody>
      <dsp:txXfrm>
        <a:off x="4019727" y="2842803"/>
        <a:ext cx="1854118" cy="439032"/>
      </dsp:txXfrm>
    </dsp:sp>
    <dsp:sp modelId="{029DAF61-7C1A-498F-AD8C-84ECC6897182}">
      <dsp:nvSpPr>
        <dsp:cNvPr id="30" name="圆角矩形 29"/>
        <dsp:cNvSpPr/>
      </dsp:nvSpPr>
      <dsp:spPr bwMode="white">
        <a:xfrm>
          <a:off x="4019727" y="3286533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智能硬件产品</a:t>
          </a:r>
        </a:p>
      </dsp:txBody>
      <dsp:txXfrm>
        <a:off x="4019727" y="3286533"/>
        <a:ext cx="1854118" cy="439032"/>
      </dsp:txXfrm>
    </dsp:sp>
    <dsp:sp modelId="{2CAF4D5E-AA62-4AD7-9C32-3AEE98671320}">
      <dsp:nvSpPr>
        <dsp:cNvPr id="31" name="圆角矩形 30"/>
        <dsp:cNvSpPr/>
      </dsp:nvSpPr>
      <dsp:spPr bwMode="white">
        <a:xfrm>
          <a:off x="4019727" y="3730264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4019727" y="3730264"/>
        <a:ext cx="1854118" cy="439032"/>
      </dsp:txXfrm>
    </dsp:sp>
    <dsp:sp modelId="{86B557C6-0E79-4203-8F03-265E79A31451}">
      <dsp:nvSpPr>
        <dsp:cNvPr id="32" name="圆角矩形 31"/>
        <dsp:cNvSpPr/>
      </dsp:nvSpPr>
      <dsp:spPr bwMode="white">
        <a:xfrm>
          <a:off x="4019727" y="4173994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sp:txBody>
      <dsp:txXfrm>
        <a:off x="4019727" y="4173994"/>
        <a:ext cx="1854118" cy="439032"/>
      </dsp:txXfrm>
    </dsp:sp>
    <dsp:sp modelId="{AABCD5D4-B248-4BDB-9A2B-8392B2ADF159}">
      <dsp:nvSpPr>
        <dsp:cNvPr id="33" name="圆角矩形 32"/>
        <dsp:cNvSpPr/>
      </dsp:nvSpPr>
      <dsp:spPr bwMode="white">
        <a:xfrm>
          <a:off x="4019727" y="4617724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4019727" y="4617724"/>
        <a:ext cx="1854118" cy="439032"/>
      </dsp:txXfrm>
    </dsp:sp>
    <dsp:sp modelId="{4FA0BFF6-A263-45F8-AAED-4B5C1529FA21}">
      <dsp:nvSpPr>
        <dsp:cNvPr id="34" name="圆角矩形 33"/>
        <dsp:cNvSpPr/>
      </dsp:nvSpPr>
      <dsp:spPr bwMode="white">
        <a:xfrm>
          <a:off x="6029591" y="464625"/>
          <a:ext cx="1854118" cy="41051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非税票产品线</a:t>
          </a:r>
        </a:p>
      </dsp:txBody>
      <dsp:txXfrm>
        <a:off x="6029591" y="464625"/>
        <a:ext cx="1854118" cy="410510"/>
      </dsp:txXfrm>
    </dsp:sp>
    <dsp:sp modelId="{F3DFE08B-4688-48E5-B19E-D0D50CB99F81}">
      <dsp:nvSpPr>
        <dsp:cNvPr id="35" name="圆角矩形 34"/>
        <dsp:cNvSpPr/>
      </dsp:nvSpPr>
      <dsp:spPr bwMode="white">
        <a:xfrm>
          <a:off x="6029591" y="929249"/>
          <a:ext cx="1854118" cy="41051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财政票据销项产品</a:t>
          </a:r>
          <a:endParaRPr lang="zh-CN" altLang="en-US" sz="1400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sp:txBody>
      <dsp:txXfrm>
        <a:off x="6029591" y="929249"/>
        <a:ext cx="1854118" cy="410510"/>
      </dsp:txXfrm>
    </dsp:sp>
    <dsp:sp modelId="{7C5BB0EE-4205-4FF3-ABE6-D98FEEC48CD9}">
      <dsp:nvSpPr>
        <dsp:cNvPr id="36" name="圆角矩形 35"/>
        <dsp:cNvSpPr/>
      </dsp:nvSpPr>
      <dsp:spPr bwMode="white">
        <a:xfrm>
          <a:off x="6029591" y="1393874"/>
          <a:ext cx="1854118" cy="41051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财政票据进项产品</a:t>
          </a:r>
        </a:p>
      </dsp:txBody>
      <dsp:txXfrm>
        <a:off x="6029591" y="1393874"/>
        <a:ext cx="1854118" cy="410510"/>
      </dsp:txXfrm>
    </dsp:sp>
    <dsp:sp modelId="{2AEDCD8C-A430-4E4E-AE56-BBD0E445B4D6}">
      <dsp:nvSpPr>
        <dsp:cNvPr id="37" name="圆角矩形 36"/>
        <dsp:cNvSpPr/>
      </dsp:nvSpPr>
      <dsp:spPr bwMode="white">
        <a:xfrm>
          <a:off x="8039455" y="464625"/>
          <a:ext cx="1854118" cy="43903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智税产品线</a:t>
          </a:r>
        </a:p>
      </dsp:txBody>
      <dsp:txXfrm>
        <a:off x="8039455" y="464625"/>
        <a:ext cx="1854118" cy="439032"/>
      </dsp:txXfrm>
    </dsp:sp>
    <dsp:sp modelId="{CD9F1E1C-B8E6-4A55-8B11-3C1C0ACCF132}">
      <dsp:nvSpPr>
        <dsp:cNvPr id="38" name="圆角矩形 37"/>
        <dsp:cNvSpPr/>
      </dsp:nvSpPr>
      <dsp:spPr bwMode="white">
        <a:xfrm>
          <a:off x="8039455" y="961531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电子会计档案产品</a:t>
          </a:r>
        </a:p>
      </dsp:txBody>
      <dsp:txXfrm>
        <a:off x="8039455" y="961531"/>
        <a:ext cx="1854118" cy="439032"/>
      </dsp:txXfrm>
    </dsp:sp>
    <dsp:sp modelId="{88E1C0A4-80AF-4148-9A41-91EE095DD354}">
      <dsp:nvSpPr>
        <dsp:cNvPr id="39" name="圆角矩形 38"/>
        <dsp:cNvSpPr/>
      </dsp:nvSpPr>
      <dsp:spPr bwMode="white">
        <a:xfrm>
          <a:off x="8039455" y="1458437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共享用工产品</a:t>
          </a:r>
        </a:p>
      </dsp:txBody>
      <dsp:txXfrm>
        <a:off x="8039455" y="1458437"/>
        <a:ext cx="1854118" cy="439032"/>
      </dsp:txXfrm>
    </dsp:sp>
    <dsp:sp modelId="{2C95CD6A-1F88-430C-979C-6383081F1896}">
      <dsp:nvSpPr>
        <dsp:cNvPr id="40" name="圆角矩形 39"/>
        <dsp:cNvSpPr/>
      </dsp:nvSpPr>
      <dsp:spPr bwMode="white">
        <a:xfrm>
          <a:off x="8039455" y="1955343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票财税一体化产品</a:t>
          </a:r>
        </a:p>
      </dsp:txBody>
      <dsp:txXfrm>
        <a:off x="8039455" y="1955343"/>
        <a:ext cx="1854118" cy="439032"/>
      </dsp:txXfrm>
    </dsp:sp>
    <dsp:sp modelId="{E7C805AF-923C-41AB-B57A-E85DB0761D19}">
      <dsp:nvSpPr>
        <dsp:cNvPr id="41" name="圆角矩形 40"/>
        <dsp:cNvSpPr/>
      </dsp:nvSpPr>
      <dsp:spPr bwMode="white">
        <a:xfrm>
          <a:off x="8039455" y="2399073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财税培训产品</a:t>
          </a:r>
        </a:p>
      </dsp:txBody>
      <dsp:txXfrm>
        <a:off x="8039455" y="2399073"/>
        <a:ext cx="1854118" cy="439032"/>
      </dsp:txXfrm>
    </dsp:sp>
    <dsp:sp modelId="{D3812C89-551F-4869-B600-1600634ACC67}">
      <dsp:nvSpPr>
        <dsp:cNvPr id="42" name="圆角矩形 41"/>
        <dsp:cNvSpPr/>
      </dsp:nvSpPr>
      <dsp:spPr bwMode="white">
        <a:xfrm>
          <a:off x="8039455" y="2842803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sp:txBody>
      <dsp:txXfrm>
        <a:off x="8039455" y="2842803"/>
        <a:ext cx="1854118" cy="439032"/>
      </dsp:txXfrm>
    </dsp:sp>
    <dsp:sp modelId="{926B262C-83AB-4A47-B12C-5F69ABA4D15B}">
      <dsp:nvSpPr>
        <dsp:cNvPr id="43" name="圆角矩形 42"/>
        <dsp:cNvSpPr/>
      </dsp:nvSpPr>
      <dsp:spPr bwMode="white">
        <a:xfrm>
          <a:off x="8039455" y="3286533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8039455" y="3286533"/>
        <a:ext cx="1854118" cy="439032"/>
      </dsp:txXfrm>
    </dsp:sp>
    <dsp:sp modelId="{E66A0088-CB27-4E80-AA6D-0360E791E9A1}">
      <dsp:nvSpPr>
        <dsp:cNvPr id="44" name="圆角矩形 43"/>
        <dsp:cNvSpPr/>
      </dsp:nvSpPr>
      <dsp:spPr bwMode="white">
        <a:xfrm>
          <a:off x="8039455" y="3730264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8039455" y="3730264"/>
        <a:ext cx="1854118" cy="439032"/>
      </dsp:txXfrm>
    </dsp:sp>
    <dsp:sp modelId="{A96D6CA4-4921-4AB8-AFC9-CF9A7103485D}">
      <dsp:nvSpPr>
        <dsp:cNvPr id="45" name="圆角矩形 44"/>
        <dsp:cNvSpPr/>
      </dsp:nvSpPr>
      <dsp:spPr bwMode="white">
        <a:xfrm>
          <a:off x="8039455" y="4173994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8039455" y="4173994"/>
        <a:ext cx="1854118" cy="439032"/>
      </dsp:txXfrm>
    </dsp:sp>
    <dsp:sp modelId="{ABA83C1C-2D11-49BF-BE19-2698DB1B0BB7}">
      <dsp:nvSpPr>
        <dsp:cNvPr id="46" name="圆角矩形 45"/>
        <dsp:cNvSpPr/>
      </dsp:nvSpPr>
      <dsp:spPr bwMode="white">
        <a:xfrm>
          <a:off x="8039455" y="4617724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8039455" y="4617724"/>
        <a:ext cx="1854118" cy="439032"/>
      </dsp:txXfrm>
    </dsp:sp>
    <dsp:sp modelId="{212F5E4A-C1AD-459B-AB3A-0BBFFCC78B1A}">
      <dsp:nvSpPr>
        <dsp:cNvPr id="47" name="圆角矩形 46"/>
        <dsp:cNvSpPr/>
      </dsp:nvSpPr>
      <dsp:spPr bwMode="white">
        <a:xfrm>
          <a:off x="10049318" y="464625"/>
          <a:ext cx="1854118" cy="43903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智数产品线</a:t>
          </a:r>
        </a:p>
      </dsp:txBody>
      <dsp:txXfrm>
        <a:off x="10049318" y="464625"/>
        <a:ext cx="1854118" cy="439032"/>
      </dsp:txXfrm>
    </dsp:sp>
    <dsp:sp modelId="{C3AD6582-BB27-40C8-AF4E-ACD9A032CAD0}">
      <dsp:nvSpPr>
        <dsp:cNvPr id="48" name="圆角矩形 47"/>
        <dsp:cNvSpPr/>
      </dsp:nvSpPr>
      <dsp:spPr bwMode="white">
        <a:xfrm>
          <a:off x="10049318" y="961531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金融科技云产品</a:t>
          </a:r>
        </a:p>
      </dsp:txBody>
      <dsp:txXfrm>
        <a:off x="10049318" y="961531"/>
        <a:ext cx="1854118" cy="439032"/>
      </dsp:txXfrm>
    </dsp:sp>
    <dsp:sp modelId="{C4326BEE-CA1C-4731-AA18-A564C6D3C796}">
      <dsp:nvSpPr>
        <dsp:cNvPr id="49" name="圆角矩形 48"/>
        <dsp:cNvSpPr/>
      </dsp:nvSpPr>
      <dsp:spPr bwMode="white">
        <a:xfrm>
          <a:off x="10049318" y="1458437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金融助贷产品</a:t>
          </a:r>
        </a:p>
      </dsp:txBody>
      <dsp:txXfrm>
        <a:off x="10049318" y="1458437"/>
        <a:ext cx="1854118" cy="439032"/>
      </dsp:txXfrm>
    </dsp:sp>
    <dsp:sp modelId="{9DEE3B97-E945-4C0B-BD96-83BAEFA885D6}">
      <dsp:nvSpPr>
        <dsp:cNvPr id="50" name="圆角矩形 49"/>
        <dsp:cNvSpPr/>
      </dsp:nvSpPr>
      <dsp:spPr bwMode="white">
        <a:xfrm>
          <a:off x="10049318" y="1955343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数据增值产品</a:t>
          </a:r>
        </a:p>
      </dsp:txBody>
      <dsp:txXfrm>
        <a:off x="10049318" y="1955343"/>
        <a:ext cx="1854118" cy="439032"/>
      </dsp:txXfrm>
    </dsp:sp>
    <dsp:sp modelId="{5828806B-D07F-447A-8855-E713DA73B565}">
      <dsp:nvSpPr>
        <dsp:cNvPr id="51" name="圆角矩形 50"/>
        <dsp:cNvSpPr/>
      </dsp:nvSpPr>
      <dsp:spPr bwMode="white">
        <a:xfrm>
          <a:off x="10049318" y="2399073"/>
          <a:ext cx="1854118" cy="43903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供应链金融产品</a:t>
          </a:r>
        </a:p>
      </dsp:txBody>
      <dsp:txXfrm>
        <a:off x="10049318" y="2399073"/>
        <a:ext cx="1854118" cy="439032"/>
      </dsp:txXfrm>
    </dsp:sp>
    <dsp:sp modelId="{5CC972C3-36AB-4268-AE2E-91A67EB829CD}">
      <dsp:nvSpPr>
        <dsp:cNvPr id="52" name="圆角矩形 51"/>
        <dsp:cNvSpPr/>
      </dsp:nvSpPr>
      <dsp:spPr bwMode="white">
        <a:xfrm>
          <a:off x="10049318" y="2842803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10049318" y="2842803"/>
        <a:ext cx="1854118" cy="439032"/>
      </dsp:txXfrm>
    </dsp:sp>
    <dsp:sp modelId="{895B20BB-74C5-4578-99C4-784E588B0146}">
      <dsp:nvSpPr>
        <dsp:cNvPr id="53" name="圆角矩形 52"/>
        <dsp:cNvSpPr/>
      </dsp:nvSpPr>
      <dsp:spPr bwMode="white">
        <a:xfrm>
          <a:off x="10049318" y="3286533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10049318" y="3286533"/>
        <a:ext cx="1854118" cy="439032"/>
      </dsp:txXfrm>
    </dsp:sp>
    <dsp:sp modelId="{133841E6-500C-4E7A-9012-2666A23C0EE9}">
      <dsp:nvSpPr>
        <dsp:cNvPr id="54" name="圆角矩形 53"/>
        <dsp:cNvSpPr/>
      </dsp:nvSpPr>
      <dsp:spPr bwMode="white">
        <a:xfrm>
          <a:off x="10049318" y="3730264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10049318" y="3730264"/>
        <a:ext cx="1854118" cy="439032"/>
      </dsp:txXfrm>
    </dsp:sp>
    <dsp:sp modelId="{95A12898-D394-4A5B-8E74-B35F608A98F4}">
      <dsp:nvSpPr>
        <dsp:cNvPr id="55" name="圆角矩形 54"/>
        <dsp:cNvSpPr/>
      </dsp:nvSpPr>
      <dsp:spPr bwMode="white">
        <a:xfrm>
          <a:off x="10049318" y="4173994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10049318" y="4173994"/>
        <a:ext cx="1854118" cy="439032"/>
      </dsp:txXfrm>
    </dsp:sp>
    <dsp:sp modelId="{192469D7-E84E-4C4B-905F-F1E0030C8BB1}">
      <dsp:nvSpPr>
        <dsp:cNvPr id="56" name="圆角矩形 55"/>
        <dsp:cNvSpPr/>
      </dsp:nvSpPr>
      <dsp:spPr bwMode="white">
        <a:xfrm>
          <a:off x="10049318" y="4617724"/>
          <a:ext cx="1854118" cy="4390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prstClr val="white"/>
            </a:solidFill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10049318" y="4617724"/>
        <a:ext cx="1854118" cy="43903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903436" cy="1955933"/>
        <a:chOff x="0" y="0"/>
        <a:chExt cx="11903436" cy="1955933"/>
      </a:xfrm>
    </dsp:grpSpPr>
    <dsp:sp modelId="{70494C9C-BD3B-4537-A97E-F5734E8F9B95}">
      <dsp:nvSpPr>
        <dsp:cNvPr id="3" name="圆角矩形 2"/>
        <dsp:cNvSpPr/>
      </dsp:nvSpPr>
      <dsp:spPr bwMode="white">
        <a:xfrm>
          <a:off x="0" y="0"/>
          <a:ext cx="11903436" cy="389441"/>
        </a:xfrm>
        <a:prstGeom prst="roundRect">
          <a:avLst>
            <a:gd name="adj" fmla="val 10000"/>
          </a:avLst>
        </a:prstGeom>
        <a:solidFill>
          <a:srgbClr val="C00000"/>
        </a:solidFill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百望云™数字化商业平台 </a:t>
          </a:r>
          <a:r>
            <a:rPr lang="en-US" altLang="zh-CN" sz="18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8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数字化票单证中台</a:t>
          </a:r>
        </a:p>
      </dsp:txBody>
      <dsp:txXfrm>
        <a:off x="0" y="0"/>
        <a:ext cx="11903436" cy="389441"/>
      </dsp:txXfrm>
    </dsp:sp>
    <dsp:sp modelId="{11CBD823-69A3-45E9-A03F-A5C8E2B8574D}">
      <dsp:nvSpPr>
        <dsp:cNvPr id="4" name="圆角矩形 3"/>
        <dsp:cNvSpPr/>
      </dsp:nvSpPr>
      <dsp:spPr bwMode="white">
        <a:xfrm>
          <a:off x="0" y="522164"/>
          <a:ext cx="3861903" cy="389441"/>
        </a:xfrm>
        <a:prstGeom prst="roundRect">
          <a:avLst>
            <a:gd name="adj" fmla="val 10000"/>
          </a:avLst>
        </a:prstGeom>
        <a:solidFill>
          <a:srgbClr val="FF0000"/>
        </a:solidFill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信息安全</a:t>
          </a:r>
        </a:p>
      </dsp:txBody>
      <dsp:txXfrm>
        <a:off x="0" y="522164"/>
        <a:ext cx="3861903" cy="389441"/>
      </dsp:txXfrm>
    </dsp:sp>
    <dsp:sp modelId="{DE46B722-7ACD-419C-A9DF-3D340568148C}">
      <dsp:nvSpPr>
        <dsp:cNvPr id="5" name="圆角矩形 4"/>
        <dsp:cNvSpPr/>
      </dsp:nvSpPr>
      <dsp:spPr bwMode="white">
        <a:xfrm>
          <a:off x="0" y="1044328"/>
          <a:ext cx="1891235" cy="3894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国密密码机</a:t>
          </a:r>
        </a:p>
      </dsp:txBody>
      <dsp:txXfrm>
        <a:off x="0" y="1044328"/>
        <a:ext cx="1891235" cy="389441"/>
      </dsp:txXfrm>
    </dsp:sp>
    <dsp:sp modelId="{DD7B2E30-14FB-4B62-B8E9-4F5C332937D7}">
      <dsp:nvSpPr>
        <dsp:cNvPr id="6" name="圆角矩形 5"/>
        <dsp:cNvSpPr/>
      </dsp:nvSpPr>
      <dsp:spPr bwMode="white">
        <a:xfrm>
          <a:off x="0" y="1566492"/>
          <a:ext cx="1891235" cy="3894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电子印章</a:t>
          </a:r>
        </a:p>
      </dsp:txBody>
      <dsp:txXfrm>
        <a:off x="0" y="1566492"/>
        <a:ext cx="1891235" cy="389441"/>
      </dsp:txXfrm>
    </dsp:sp>
    <dsp:sp modelId="{E9E04657-46D7-4026-9EA4-DD2F2C4369B5}">
      <dsp:nvSpPr>
        <dsp:cNvPr id="7" name="圆角矩形 6"/>
        <dsp:cNvSpPr/>
      </dsp:nvSpPr>
      <dsp:spPr bwMode="white">
        <a:xfrm>
          <a:off x="1970667" y="1044328"/>
          <a:ext cx="1891235" cy="3894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3340" tIns="53340" rIns="53340" bIns="5334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数字证书</a:t>
          </a:r>
        </a:p>
      </dsp:txBody>
      <dsp:txXfrm>
        <a:off x="1970667" y="1044328"/>
        <a:ext cx="1891235" cy="389441"/>
      </dsp:txXfrm>
    </dsp:sp>
    <dsp:sp modelId="{C809DF38-E6C0-40C7-8DA2-CFF2308437A9}">
      <dsp:nvSpPr>
        <dsp:cNvPr id="8" name="圆角矩形 7"/>
        <dsp:cNvSpPr/>
      </dsp:nvSpPr>
      <dsp:spPr bwMode="white">
        <a:xfrm>
          <a:off x="1970667" y="1566492"/>
          <a:ext cx="1891235" cy="3894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版式文件</a:t>
          </a:r>
        </a:p>
      </dsp:txBody>
      <dsp:txXfrm>
        <a:off x="1970667" y="1566492"/>
        <a:ext cx="1891235" cy="389441"/>
      </dsp:txXfrm>
    </dsp:sp>
    <dsp:sp modelId="{49B7F1F3-2A2B-4C9C-BB08-BA0E05532E32}">
      <dsp:nvSpPr>
        <dsp:cNvPr id="9" name="圆角矩形 8"/>
        <dsp:cNvSpPr/>
      </dsp:nvSpPr>
      <dsp:spPr bwMode="white">
        <a:xfrm>
          <a:off x="4020767" y="522164"/>
          <a:ext cx="3861903" cy="38944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资产账本</a:t>
          </a:r>
        </a:p>
      </dsp:txBody>
      <dsp:txXfrm>
        <a:off x="4020767" y="522164"/>
        <a:ext cx="3861903" cy="389441"/>
      </dsp:txXfrm>
    </dsp:sp>
    <dsp:sp modelId="{6D57C5F6-41CC-463C-B4D5-396BDD3703E0}">
      <dsp:nvSpPr>
        <dsp:cNvPr id="10" name="圆角矩形 9"/>
        <dsp:cNvSpPr/>
      </dsp:nvSpPr>
      <dsp:spPr bwMode="white">
        <a:xfrm>
          <a:off x="4020767" y="1044328"/>
          <a:ext cx="1891235" cy="38944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电子发票</a:t>
          </a:r>
        </a:p>
      </dsp:txBody>
      <dsp:txXfrm>
        <a:off x="4020767" y="1044328"/>
        <a:ext cx="1891235" cy="389441"/>
      </dsp:txXfrm>
    </dsp:sp>
    <dsp:sp modelId="{4D2A4EAD-3AAF-4AAD-95AF-59528CD20D3B}">
      <dsp:nvSpPr>
        <dsp:cNvPr id="11" name="圆角矩形 10"/>
        <dsp:cNvSpPr/>
      </dsp:nvSpPr>
      <dsp:spPr bwMode="white">
        <a:xfrm>
          <a:off x="4020767" y="1566492"/>
          <a:ext cx="1891235" cy="3894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电子运单</a:t>
          </a:r>
        </a:p>
      </dsp:txBody>
      <dsp:txXfrm>
        <a:off x="4020767" y="1566492"/>
        <a:ext cx="1891235" cy="389441"/>
      </dsp:txXfrm>
    </dsp:sp>
    <dsp:sp modelId="{72DC8422-A45F-4FDB-AE5A-928FB3F46D3D}">
      <dsp:nvSpPr>
        <dsp:cNvPr id="12" name="圆角矩形 11"/>
        <dsp:cNvSpPr/>
      </dsp:nvSpPr>
      <dsp:spPr bwMode="white">
        <a:xfrm>
          <a:off x="5991434" y="1044328"/>
          <a:ext cx="1891235" cy="3894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3340" tIns="53340" rIns="53340" bIns="5334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财政电子票据</a:t>
          </a:r>
        </a:p>
      </dsp:txBody>
      <dsp:txXfrm>
        <a:off x="5991434" y="1044328"/>
        <a:ext cx="1891235" cy="389441"/>
      </dsp:txXfrm>
    </dsp:sp>
    <dsp:sp modelId="{B1B873F1-5FAB-459E-A053-AC4E84A49840}">
      <dsp:nvSpPr>
        <dsp:cNvPr id="13" name="圆角矩形 12"/>
        <dsp:cNvSpPr/>
      </dsp:nvSpPr>
      <dsp:spPr bwMode="white">
        <a:xfrm>
          <a:off x="5991434" y="1566492"/>
          <a:ext cx="1891235" cy="3894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供应链票据</a:t>
          </a:r>
          <a:endParaRPr lang="zh-CN" altLang="en-US" sz="1400" dirty="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sp:txBody>
      <dsp:txXfrm>
        <a:off x="5991434" y="1566492"/>
        <a:ext cx="1891235" cy="389441"/>
      </dsp:txXfrm>
    </dsp:sp>
    <dsp:sp modelId="{2AEDCD8C-A430-4E4E-AE56-BBD0E445B4D6}">
      <dsp:nvSpPr>
        <dsp:cNvPr id="14" name="圆角矩形 13"/>
        <dsp:cNvSpPr/>
      </dsp:nvSpPr>
      <dsp:spPr bwMode="white">
        <a:xfrm>
          <a:off x="8041533" y="522164"/>
          <a:ext cx="3861903" cy="38944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数据智能</a:t>
          </a:r>
        </a:p>
      </dsp:txBody>
      <dsp:txXfrm>
        <a:off x="8041533" y="522164"/>
        <a:ext cx="3861903" cy="389441"/>
      </dsp:txXfrm>
    </dsp:sp>
    <dsp:sp modelId="{CD9F1E1C-B8E6-4A55-8B11-3C1C0ACCF132}">
      <dsp:nvSpPr>
        <dsp:cNvPr id="15" name="圆角矩形 14"/>
        <dsp:cNvSpPr/>
      </dsp:nvSpPr>
      <dsp:spPr bwMode="white">
        <a:xfrm>
          <a:off x="8041533" y="1044328"/>
          <a:ext cx="1891235" cy="3894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知识图谱</a:t>
          </a:r>
        </a:p>
      </dsp:txBody>
      <dsp:txXfrm>
        <a:off x="8041533" y="1044328"/>
        <a:ext cx="1891235" cy="389441"/>
      </dsp:txXfrm>
    </dsp:sp>
    <dsp:sp modelId="{88E1C0A4-80AF-4148-9A41-91EE095DD354}">
      <dsp:nvSpPr>
        <dsp:cNvPr id="16" name="圆角矩形 15"/>
        <dsp:cNvSpPr/>
      </dsp:nvSpPr>
      <dsp:spPr bwMode="white">
        <a:xfrm>
          <a:off x="8041533" y="1566492"/>
          <a:ext cx="1891235" cy="3894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业务预测</a:t>
          </a:r>
        </a:p>
      </dsp:txBody>
      <dsp:txXfrm>
        <a:off x="8041533" y="1566492"/>
        <a:ext cx="1891235" cy="389441"/>
      </dsp:txXfrm>
    </dsp:sp>
    <dsp:sp modelId="{5861F9B5-CAC8-44BF-9A5B-ECF3E602F07B}">
      <dsp:nvSpPr>
        <dsp:cNvPr id="17" name="圆角矩形 16"/>
        <dsp:cNvSpPr/>
      </dsp:nvSpPr>
      <dsp:spPr bwMode="white">
        <a:xfrm>
          <a:off x="10012201" y="1044328"/>
          <a:ext cx="1891235" cy="3894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3340" tIns="53340" rIns="53340" bIns="5334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征信科技</a:t>
          </a:r>
        </a:p>
      </dsp:txBody>
      <dsp:txXfrm>
        <a:off x="10012201" y="1044328"/>
        <a:ext cx="1891235" cy="389441"/>
      </dsp:txXfrm>
    </dsp:sp>
    <dsp:sp modelId="{483981A6-832A-4E84-86FA-88A0532DE885}">
      <dsp:nvSpPr>
        <dsp:cNvPr id="18" name="圆角矩形 17"/>
        <dsp:cNvSpPr/>
      </dsp:nvSpPr>
      <dsp:spPr bwMode="white">
        <a:xfrm>
          <a:off x="10012201" y="1566492"/>
          <a:ext cx="1891235" cy="38944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numCol="1" spcCol="1270" anchor="ctr" anchorCtr="0" forceAA="0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rPr>
            <a:t>智能助理</a:t>
          </a:r>
        </a:p>
      </dsp:txBody>
      <dsp:txXfrm>
        <a:off x="10012201" y="1566492"/>
        <a:ext cx="1891235" cy="38944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1009741"/>
        <a:chOff x="0" y="0"/>
        <a:chExt cx="8128000" cy="1009741"/>
      </a:xfrm>
    </dsp:grpSpPr>
    <dsp:sp modelId="{92CDE63C-AD3F-47B9-9838-2FF03D684D11}">
      <dsp:nvSpPr>
        <dsp:cNvPr id="3" name="矩形 2"/>
        <dsp:cNvSpPr/>
      </dsp:nvSpPr>
      <dsp:spPr bwMode="white">
        <a:xfrm>
          <a:off x="0" y="0"/>
          <a:ext cx="8128000" cy="1009741"/>
        </a:xfrm>
        <a:prstGeom prst="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142240" tIns="142240" rIns="142240" bIns="142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/>
            <a:t>企业弹性管理数字化转型</a:t>
          </a:r>
        </a:p>
      </dsp:txBody>
      <dsp:txXfrm>
        <a:off x="0" y="0"/>
        <a:ext cx="8128000" cy="1009741"/>
      </dsp:txXfrm>
    </dsp:sp>
    <dsp:sp modelId="{0C4D63CB-8FDE-4152-AC7D-EBD97E6EF6F1}">
      <dsp:nvSpPr>
        <dsp:cNvPr id="4" name="矩形 3"/>
        <dsp:cNvSpPr/>
      </dsp:nvSpPr>
      <dsp:spPr bwMode="white">
        <a:xfrm>
          <a:off x="0" y="525065"/>
          <a:ext cx="2709333" cy="464481"/>
        </a:xfrm>
        <a:prstGeom prst="rect">
          <a:avLst/>
        </a:prstGeom>
      </dsp:spPr>
      <dsp:style>
        <a:lnRef idx="2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128016" tIns="22860" rIns="128016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>
              <a:solidFill>
                <a:schemeClr val="dk1"/>
              </a:solidFill>
            </a:rPr>
            <a:t>降本增效</a:t>
          </a:r>
          <a:endParaRPr>
            <a:solidFill>
              <a:schemeClr val="dk1"/>
            </a:solidFill>
          </a:endParaRPr>
        </a:p>
      </dsp:txBody>
      <dsp:txXfrm>
        <a:off x="0" y="525065"/>
        <a:ext cx="2709333" cy="464481"/>
      </dsp:txXfrm>
    </dsp:sp>
    <dsp:sp modelId="{F7110A12-3E75-4F0F-907E-88797E457198}">
      <dsp:nvSpPr>
        <dsp:cNvPr id="5" name="矩形 4"/>
        <dsp:cNvSpPr/>
      </dsp:nvSpPr>
      <dsp:spPr bwMode="white">
        <a:xfrm>
          <a:off x="2709333" y="525065"/>
          <a:ext cx="2709333" cy="464481"/>
        </a:xfrm>
        <a:prstGeom prst="rect">
          <a:avLst/>
        </a:prstGeom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128016" tIns="22860" rIns="128016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dk1"/>
              </a:solidFill>
              <a:latin typeface="DengXian"/>
              <a:ea typeface="DengXian" panose="02010600030101010101" pitchFamily="2" charset="-122"/>
              <a:cs typeface="+mn-cs"/>
            </a:rPr>
            <a:t>风控合规</a:t>
          </a:r>
          <a:endParaRPr>
            <a:solidFill>
              <a:schemeClr val="dk1"/>
            </a:solidFill>
          </a:endParaRPr>
        </a:p>
      </dsp:txBody>
      <dsp:txXfrm>
        <a:off x="2709333" y="525065"/>
        <a:ext cx="2709333" cy="464481"/>
      </dsp:txXfrm>
    </dsp:sp>
    <dsp:sp modelId="{137B0118-C481-487F-94C1-DA12D422E5C5}">
      <dsp:nvSpPr>
        <dsp:cNvPr id="6" name="矩形 5"/>
        <dsp:cNvSpPr/>
      </dsp:nvSpPr>
      <dsp:spPr bwMode="white">
        <a:xfrm>
          <a:off x="5418667" y="525065"/>
          <a:ext cx="2709333" cy="464481"/>
        </a:xfrm>
        <a:prstGeom prst="rect">
          <a:avLst/>
        </a:prstGeom>
      </dsp:spPr>
      <dsp:style>
        <a:lnRef idx="2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128016" tIns="22860" rIns="128016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>
              <a:solidFill>
                <a:schemeClr val="dk1"/>
              </a:solidFill>
              <a:latin typeface="DengXian"/>
              <a:ea typeface="DengXian" panose="02010600030101010101" pitchFamily="2" charset="-122"/>
              <a:cs typeface="+mn-cs"/>
            </a:rPr>
            <a:t>增收节支</a:t>
          </a:r>
          <a:endParaRPr lang="zh-CN" altLang="en-US" sz="1800" kern="1200" dirty="0">
            <a:solidFill>
              <a:schemeClr val="dk1"/>
            </a:solidFill>
            <a:latin typeface="DengXian"/>
            <a:ea typeface="DengXian" panose="02010600030101010101" pitchFamily="2" charset="-122"/>
            <a:cs typeface="+mn-cs"/>
          </a:endParaRPr>
        </a:p>
      </dsp:txBody>
      <dsp:txXfrm>
        <a:off x="5418667" y="525065"/>
        <a:ext cx="2709333" cy="46448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327965" cy="2909251"/>
        <a:chOff x="0" y="0"/>
        <a:chExt cx="2327965" cy="2909251"/>
      </a:xfrm>
    </dsp:grpSpPr>
    <dsp:sp modelId="{EAAF82D9-54D4-438A-92C1-6E6BD498DC90}">
      <dsp:nvSpPr>
        <dsp:cNvPr id="3" name="矩形 2"/>
        <dsp:cNvSpPr/>
      </dsp:nvSpPr>
      <dsp:spPr bwMode="white">
        <a:xfrm>
          <a:off x="0" y="2386850"/>
          <a:ext cx="2327965" cy="522401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商机推荐</a:t>
          </a:r>
        </a:p>
      </dsp:txBody>
      <dsp:txXfrm>
        <a:off x="0" y="2386850"/>
        <a:ext cx="2327965" cy="522401"/>
      </dsp:txXfrm>
    </dsp:sp>
    <dsp:sp modelId="{C8030EC7-6345-47D4-B3EB-CF44AD0D9B45}">
      <dsp:nvSpPr>
        <dsp:cNvPr id="4" name="矩形 3"/>
        <dsp:cNvSpPr/>
      </dsp:nvSpPr>
      <dsp:spPr bwMode="white">
        <a:xfrm>
          <a:off x="0" y="2658499"/>
          <a:ext cx="2327965" cy="240304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schemeClr val="dk1"/>
            </a:solidFill>
            <a:latin typeface="DengXian"/>
            <a:ea typeface="DengXian" panose="02010600030101010101" pitchFamily="2" charset="-122"/>
            <a:cs typeface="+mn-cs"/>
          </a:endParaRPr>
        </a:p>
      </dsp:txBody>
      <dsp:txXfrm>
        <a:off x="0" y="2658499"/>
        <a:ext cx="2327965" cy="240304"/>
      </dsp:txXfrm>
    </dsp:sp>
    <dsp:sp modelId="{6695DF97-359B-430E-BE93-0B1960930F2E}">
      <dsp:nvSpPr>
        <dsp:cNvPr id="5" name="上箭头标注 4"/>
        <dsp:cNvSpPr/>
      </dsp:nvSpPr>
      <dsp:spPr bwMode="white">
        <a:xfrm rot="10800000">
          <a:off x="0" y="1591234"/>
          <a:ext cx="2327965" cy="803453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寻源优化</a:t>
          </a:r>
        </a:p>
      </dsp:txBody>
      <dsp:txXfrm rot="10800000">
        <a:off x="0" y="1591234"/>
        <a:ext cx="2327965" cy="803453"/>
      </dsp:txXfrm>
    </dsp:sp>
    <dsp:sp modelId="{45A6E4BE-F928-49E1-9F66-DA6CFBAB1EAC}">
      <dsp:nvSpPr>
        <dsp:cNvPr id="6" name="矩形 5"/>
        <dsp:cNvSpPr/>
      </dsp:nvSpPr>
      <dsp:spPr bwMode="white">
        <a:xfrm>
          <a:off x="0" y="1873246"/>
          <a:ext cx="2327965" cy="240232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schemeClr val="dk1"/>
            </a:solidFill>
            <a:latin typeface="DengXian"/>
            <a:ea typeface="DengXian" panose="02010600030101010101" pitchFamily="2" charset="-122"/>
            <a:cs typeface="+mn-cs"/>
          </a:endParaRPr>
        </a:p>
      </dsp:txBody>
      <dsp:txXfrm>
        <a:off x="0" y="1873246"/>
        <a:ext cx="2327965" cy="240232"/>
      </dsp:txXfrm>
    </dsp:sp>
    <dsp:sp modelId="{0918D537-6880-46C6-8CF7-D1D2B7CCC99D}">
      <dsp:nvSpPr>
        <dsp:cNvPr id="7" name="上箭头标注 6"/>
        <dsp:cNvSpPr/>
      </dsp:nvSpPr>
      <dsp:spPr bwMode="white">
        <a:xfrm rot="10800000">
          <a:off x="0" y="795617"/>
          <a:ext cx="2327965" cy="803453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成本洞察</a:t>
          </a:r>
        </a:p>
      </dsp:txBody>
      <dsp:txXfrm rot="10800000">
        <a:off x="0" y="795617"/>
        <a:ext cx="2327965" cy="803453"/>
      </dsp:txXfrm>
    </dsp:sp>
    <dsp:sp modelId="{08AB540D-F4D6-46C2-92F9-ED7B028D7A01}">
      <dsp:nvSpPr>
        <dsp:cNvPr id="8" name="矩形 7"/>
        <dsp:cNvSpPr/>
      </dsp:nvSpPr>
      <dsp:spPr bwMode="white">
        <a:xfrm>
          <a:off x="0" y="1077629"/>
          <a:ext cx="2327965" cy="240232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 dirty="0">
            <a:solidFill>
              <a:schemeClr val="dk1"/>
            </a:solidFill>
          </a:endParaRPr>
        </a:p>
      </dsp:txBody>
      <dsp:txXfrm>
        <a:off x="0" y="1077629"/>
        <a:ext cx="2327965" cy="240232"/>
      </dsp:txXfrm>
    </dsp:sp>
    <dsp:sp modelId="{C43B3ECC-BD10-430C-AAA4-481C499A3E8B}">
      <dsp:nvSpPr>
        <dsp:cNvPr id="9" name="上箭头标注 8"/>
        <dsp:cNvSpPr/>
      </dsp:nvSpPr>
      <dsp:spPr bwMode="white">
        <a:xfrm rot="10800000">
          <a:off x="0" y="0"/>
          <a:ext cx="2327965" cy="803453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/>
            <a:t>采购降本</a:t>
          </a:r>
        </a:p>
      </dsp:txBody>
      <dsp:txXfrm rot="10800000">
        <a:off x="0" y="0"/>
        <a:ext cx="2327965" cy="803453"/>
      </dsp:txXfrm>
    </dsp:sp>
    <dsp:sp modelId="{AB715C1B-C08D-4843-B0AC-ABAC46B033F4}">
      <dsp:nvSpPr>
        <dsp:cNvPr id="10" name="矩形 9"/>
        <dsp:cNvSpPr/>
      </dsp:nvSpPr>
      <dsp:spPr bwMode="white">
        <a:xfrm>
          <a:off x="0" y="282012"/>
          <a:ext cx="2327965" cy="240232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 dirty="0">
            <a:solidFill>
              <a:schemeClr val="dk1"/>
            </a:solidFill>
          </a:endParaRPr>
        </a:p>
      </dsp:txBody>
      <dsp:txXfrm>
        <a:off x="0" y="282012"/>
        <a:ext cx="2327965" cy="24023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327965" cy="2909251"/>
        <a:chOff x="0" y="0"/>
        <a:chExt cx="2327965" cy="2909251"/>
      </a:xfrm>
    </dsp:grpSpPr>
    <dsp:sp modelId="{98094A16-31FB-4916-84EB-120B4B84EAC4}">
      <dsp:nvSpPr>
        <dsp:cNvPr id="3" name="矩形 2"/>
        <dsp:cNvSpPr/>
      </dsp:nvSpPr>
      <dsp:spPr bwMode="white">
        <a:xfrm>
          <a:off x="0" y="2386850"/>
          <a:ext cx="2327965" cy="522401"/>
        </a:xfrm>
        <a:prstGeom prst="rect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应付自动化</a:t>
          </a:r>
        </a:p>
      </dsp:txBody>
      <dsp:txXfrm>
        <a:off x="0" y="2386850"/>
        <a:ext cx="2327965" cy="522401"/>
      </dsp:txXfrm>
    </dsp:sp>
    <dsp:sp modelId="{9FAC9654-E3D4-4573-8601-C4BE613A00B5}">
      <dsp:nvSpPr>
        <dsp:cNvPr id="4" name="矩形 3"/>
        <dsp:cNvSpPr/>
      </dsp:nvSpPr>
      <dsp:spPr bwMode="white">
        <a:xfrm>
          <a:off x="0" y="2658499"/>
          <a:ext cx="2327965" cy="240304"/>
        </a:xfrm>
        <a:prstGeom prst="rect">
          <a:avLst/>
        </a:prstGeom>
      </dsp:spPr>
      <dsp:style>
        <a:lnRef idx="2">
          <a:schemeClr val="accent5">
            <a:alpha val="90000"/>
            <a:tint val="40000"/>
          </a:schemeClr>
        </a:lnRef>
        <a:fillRef idx="1">
          <a:schemeClr val="accent5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schemeClr val="dk1"/>
            </a:solidFill>
            <a:latin typeface="DengXian"/>
            <a:ea typeface="DengXian" panose="02010600030101010101" pitchFamily="2" charset="-122"/>
            <a:cs typeface="+mn-cs"/>
          </a:endParaRPr>
        </a:p>
      </dsp:txBody>
      <dsp:txXfrm>
        <a:off x="0" y="2658499"/>
        <a:ext cx="2327965" cy="240304"/>
      </dsp:txXfrm>
    </dsp:sp>
    <dsp:sp modelId="{7C12CB49-39E5-473B-9075-4A535303E622}">
      <dsp:nvSpPr>
        <dsp:cNvPr id="5" name="上箭头标注 4"/>
        <dsp:cNvSpPr/>
      </dsp:nvSpPr>
      <dsp:spPr bwMode="white">
        <a:xfrm rot="10800000">
          <a:off x="0" y="1591234"/>
          <a:ext cx="2327965" cy="803453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/>
            <a:t>供应链协同</a:t>
          </a:r>
          <a:endParaRPr lang="zh-CN" altLang="en-US" sz="1400" kern="1200" dirty="0">
            <a:latin typeface="DengXian"/>
            <a:ea typeface="DengXian" panose="02010600030101010101" pitchFamily="2" charset="-122"/>
            <a:cs typeface="+mn-cs"/>
          </a:endParaRPr>
        </a:p>
      </dsp:txBody>
      <dsp:txXfrm rot="10800000">
        <a:off x="0" y="1591234"/>
        <a:ext cx="2327965" cy="803453"/>
      </dsp:txXfrm>
    </dsp:sp>
    <dsp:sp modelId="{13576054-8A2E-4AA0-A45D-47601E277C17}">
      <dsp:nvSpPr>
        <dsp:cNvPr id="6" name="矩形 5"/>
        <dsp:cNvSpPr/>
      </dsp:nvSpPr>
      <dsp:spPr bwMode="white">
        <a:xfrm>
          <a:off x="0" y="1873246"/>
          <a:ext cx="2327965" cy="240232"/>
        </a:xfrm>
        <a:prstGeom prst="rect">
          <a:avLst/>
        </a:prstGeom>
      </dsp:spPr>
      <dsp:style>
        <a:lnRef idx="2">
          <a:schemeClr val="accent5">
            <a:alpha val="90000"/>
            <a:tint val="40000"/>
          </a:schemeClr>
        </a:lnRef>
        <a:fillRef idx="1">
          <a:schemeClr val="accent5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schemeClr val="dk1"/>
            </a:solidFill>
            <a:latin typeface="DengXian"/>
            <a:ea typeface="DengXian" panose="02010600030101010101" pitchFamily="2" charset="-122"/>
            <a:cs typeface="+mn-cs"/>
          </a:endParaRPr>
        </a:p>
      </dsp:txBody>
      <dsp:txXfrm>
        <a:off x="0" y="1873246"/>
        <a:ext cx="2327965" cy="240232"/>
      </dsp:txXfrm>
    </dsp:sp>
    <dsp:sp modelId="{9F20ABAC-7231-4F40-8D67-CCCD454444A9}">
      <dsp:nvSpPr>
        <dsp:cNvPr id="7" name="上箭头标注 6"/>
        <dsp:cNvSpPr/>
      </dsp:nvSpPr>
      <dsp:spPr bwMode="white">
        <a:xfrm rot="10800000">
          <a:off x="0" y="795617"/>
          <a:ext cx="2327965" cy="803453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供应链洞察</a:t>
          </a:r>
        </a:p>
      </dsp:txBody>
      <dsp:txXfrm rot="10800000">
        <a:off x="0" y="795617"/>
        <a:ext cx="2327965" cy="803453"/>
      </dsp:txXfrm>
    </dsp:sp>
    <dsp:sp modelId="{96843E45-E836-4F55-BA2D-182BF54869D6}">
      <dsp:nvSpPr>
        <dsp:cNvPr id="8" name="矩形 7"/>
        <dsp:cNvSpPr/>
      </dsp:nvSpPr>
      <dsp:spPr bwMode="white">
        <a:xfrm>
          <a:off x="0" y="1077629"/>
          <a:ext cx="2327965" cy="240232"/>
        </a:xfrm>
        <a:prstGeom prst="rect">
          <a:avLst/>
        </a:prstGeom>
      </dsp:spPr>
      <dsp:style>
        <a:lnRef idx="2">
          <a:schemeClr val="accent5">
            <a:alpha val="90000"/>
            <a:tint val="40000"/>
          </a:schemeClr>
        </a:lnRef>
        <a:fillRef idx="1">
          <a:schemeClr val="accent5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 dirty="0">
            <a:solidFill>
              <a:schemeClr val="dk1"/>
            </a:solidFill>
          </a:endParaRPr>
        </a:p>
      </dsp:txBody>
      <dsp:txXfrm>
        <a:off x="0" y="1077629"/>
        <a:ext cx="2327965" cy="240232"/>
      </dsp:txXfrm>
    </dsp:sp>
    <dsp:sp modelId="{8D823AAD-AE4A-4DAC-B3A8-3AC8E5D36A1E}">
      <dsp:nvSpPr>
        <dsp:cNvPr id="9" name="上箭头标注 8"/>
        <dsp:cNvSpPr/>
      </dsp:nvSpPr>
      <dsp:spPr bwMode="white">
        <a:xfrm rot="10800000">
          <a:off x="0" y="0"/>
          <a:ext cx="2327965" cy="803453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/>
            <a:t>供应链风控</a:t>
          </a:r>
        </a:p>
      </dsp:txBody>
      <dsp:txXfrm rot="10800000">
        <a:off x="0" y="0"/>
        <a:ext cx="2327965" cy="803453"/>
      </dsp:txXfrm>
    </dsp:sp>
    <dsp:sp modelId="{C00CA865-5818-4298-8F0B-0662139DC47F}">
      <dsp:nvSpPr>
        <dsp:cNvPr id="10" name="矩形 9"/>
        <dsp:cNvSpPr/>
      </dsp:nvSpPr>
      <dsp:spPr bwMode="white">
        <a:xfrm>
          <a:off x="0" y="282012"/>
          <a:ext cx="2327965" cy="240232"/>
        </a:xfrm>
        <a:prstGeom prst="rect">
          <a:avLst/>
        </a:prstGeom>
      </dsp:spPr>
      <dsp:style>
        <a:lnRef idx="2">
          <a:schemeClr val="accent5">
            <a:alpha val="90000"/>
            <a:tint val="40000"/>
          </a:schemeClr>
        </a:lnRef>
        <a:fillRef idx="1">
          <a:schemeClr val="accent5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 dirty="0">
            <a:solidFill>
              <a:schemeClr val="dk1"/>
            </a:solidFill>
          </a:endParaRPr>
        </a:p>
      </dsp:txBody>
      <dsp:txXfrm>
        <a:off x="0" y="282012"/>
        <a:ext cx="2327965" cy="24023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327965" cy="2906334"/>
        <a:chOff x="0" y="0"/>
        <a:chExt cx="2327965" cy="2906334"/>
      </a:xfrm>
    </dsp:grpSpPr>
    <dsp:sp modelId="{6A3F5507-172B-4C00-B6B4-431035794F23}">
      <dsp:nvSpPr>
        <dsp:cNvPr id="3" name="矩形 2"/>
        <dsp:cNvSpPr/>
      </dsp:nvSpPr>
      <dsp:spPr bwMode="white">
        <a:xfrm>
          <a:off x="0" y="2384457"/>
          <a:ext cx="2327965" cy="521877"/>
        </a:xfrm>
        <a:prstGeom prst="rect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i="0" kern="1200" dirty="0">
              <a:latin typeface="DengXian"/>
              <a:ea typeface="DengXian" panose="02010600030101010101" pitchFamily="2" charset="-122"/>
              <a:cs typeface="+mn-cs"/>
            </a:rPr>
            <a:t>进项管控</a:t>
          </a:r>
        </a:p>
      </dsp:txBody>
      <dsp:txXfrm>
        <a:off x="0" y="2384457"/>
        <a:ext cx="2327965" cy="521877"/>
      </dsp:txXfrm>
    </dsp:sp>
    <dsp:sp modelId="{45A381A1-A665-4BD6-897B-2231B8C5F0DD}">
      <dsp:nvSpPr>
        <dsp:cNvPr id="4" name="矩形 3"/>
        <dsp:cNvSpPr/>
      </dsp:nvSpPr>
      <dsp:spPr bwMode="white">
        <a:xfrm>
          <a:off x="0" y="2655833"/>
          <a:ext cx="2327965" cy="240064"/>
        </a:xfrm>
        <a:prstGeom prst="rect">
          <a:avLst/>
        </a:prstGeom>
      </dsp:spPr>
      <dsp:style>
        <a:lnRef idx="2">
          <a:schemeClr val="accent6">
            <a:alpha val="90000"/>
            <a:tint val="40000"/>
          </a:schemeClr>
        </a:lnRef>
        <a:fillRef idx="1">
          <a:schemeClr val="accent6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schemeClr val="dk1"/>
            </a:solidFill>
            <a:latin typeface="DengXian"/>
            <a:ea typeface="DengXian" panose="02010600030101010101" pitchFamily="2" charset="-122"/>
            <a:cs typeface="+mn-cs"/>
          </a:endParaRPr>
        </a:p>
      </dsp:txBody>
      <dsp:txXfrm>
        <a:off x="0" y="2655833"/>
        <a:ext cx="2327965" cy="240064"/>
      </dsp:txXfrm>
    </dsp:sp>
    <dsp:sp modelId="{26C12771-2D91-42E5-B44D-B3E7163AF2F8}">
      <dsp:nvSpPr>
        <dsp:cNvPr id="5" name="上箭头标注 4"/>
        <dsp:cNvSpPr/>
      </dsp:nvSpPr>
      <dsp:spPr bwMode="white">
        <a:xfrm rot="10800000">
          <a:off x="0" y="1589638"/>
          <a:ext cx="2327965" cy="802647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销项管控</a:t>
          </a:r>
        </a:p>
      </dsp:txBody>
      <dsp:txXfrm rot="10800000">
        <a:off x="0" y="1589638"/>
        <a:ext cx="2327965" cy="802647"/>
      </dsp:txXfrm>
    </dsp:sp>
    <dsp:sp modelId="{4E801F76-815B-4E3B-AE32-BFFDF04BAEAF}">
      <dsp:nvSpPr>
        <dsp:cNvPr id="6" name="矩形 5"/>
        <dsp:cNvSpPr/>
      </dsp:nvSpPr>
      <dsp:spPr bwMode="white">
        <a:xfrm>
          <a:off x="0" y="1871367"/>
          <a:ext cx="2327965" cy="239992"/>
        </a:xfrm>
        <a:prstGeom prst="rect">
          <a:avLst/>
        </a:prstGeom>
      </dsp:spPr>
      <dsp:style>
        <a:lnRef idx="2">
          <a:schemeClr val="accent6">
            <a:alpha val="90000"/>
            <a:tint val="40000"/>
          </a:schemeClr>
        </a:lnRef>
        <a:fillRef idx="1">
          <a:schemeClr val="accent6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schemeClr val="dk1"/>
            </a:solidFill>
            <a:latin typeface="DengXian"/>
            <a:ea typeface="DengXian" panose="02010600030101010101" pitchFamily="2" charset="-122"/>
            <a:cs typeface="+mn-cs"/>
          </a:endParaRPr>
        </a:p>
      </dsp:txBody>
      <dsp:txXfrm>
        <a:off x="0" y="1871367"/>
        <a:ext cx="2327965" cy="239992"/>
      </dsp:txXfrm>
    </dsp:sp>
    <dsp:sp modelId="{C1E8969D-2D15-4B62-9FCE-F96F5B836AF8}">
      <dsp:nvSpPr>
        <dsp:cNvPr id="7" name="上箭头标注 6"/>
        <dsp:cNvSpPr/>
      </dsp:nvSpPr>
      <dsp:spPr bwMode="white">
        <a:xfrm rot="10800000">
          <a:off x="0" y="794819"/>
          <a:ext cx="2327965" cy="802647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合规洞察</a:t>
          </a:r>
        </a:p>
      </dsp:txBody>
      <dsp:txXfrm rot="10800000">
        <a:off x="0" y="794819"/>
        <a:ext cx="2327965" cy="802647"/>
      </dsp:txXfrm>
    </dsp:sp>
    <dsp:sp modelId="{A7173088-8929-49CD-A832-1101F53D8C37}">
      <dsp:nvSpPr>
        <dsp:cNvPr id="8" name="矩形 7"/>
        <dsp:cNvSpPr/>
      </dsp:nvSpPr>
      <dsp:spPr bwMode="white">
        <a:xfrm>
          <a:off x="0" y="1076548"/>
          <a:ext cx="2327965" cy="239992"/>
        </a:xfrm>
        <a:prstGeom prst="rect">
          <a:avLst/>
        </a:prstGeom>
      </dsp:spPr>
      <dsp:style>
        <a:lnRef idx="2">
          <a:schemeClr val="accent6">
            <a:alpha val="90000"/>
            <a:tint val="40000"/>
          </a:schemeClr>
        </a:lnRef>
        <a:fillRef idx="1">
          <a:schemeClr val="accent6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 dirty="0">
            <a:solidFill>
              <a:schemeClr val="dk1"/>
            </a:solidFill>
          </a:endParaRPr>
        </a:p>
      </dsp:txBody>
      <dsp:txXfrm>
        <a:off x="0" y="1076548"/>
        <a:ext cx="2327965" cy="239992"/>
      </dsp:txXfrm>
    </dsp:sp>
    <dsp:sp modelId="{53C8F3C6-5798-473D-9678-6815F5991E64}">
      <dsp:nvSpPr>
        <dsp:cNvPr id="9" name="上箭头标注 8"/>
        <dsp:cNvSpPr/>
      </dsp:nvSpPr>
      <dsp:spPr bwMode="white">
        <a:xfrm rot="10800000">
          <a:off x="0" y="0"/>
          <a:ext cx="2327965" cy="802647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/>
            <a:t>监管合规</a:t>
          </a:r>
        </a:p>
      </dsp:txBody>
      <dsp:txXfrm rot="10800000">
        <a:off x="0" y="0"/>
        <a:ext cx="2327965" cy="802647"/>
      </dsp:txXfrm>
    </dsp:sp>
    <dsp:sp modelId="{CBB80420-F055-48BF-94C1-2CBB7A7371B2}">
      <dsp:nvSpPr>
        <dsp:cNvPr id="10" name="矩形 9"/>
        <dsp:cNvSpPr/>
      </dsp:nvSpPr>
      <dsp:spPr bwMode="white">
        <a:xfrm>
          <a:off x="0" y="281729"/>
          <a:ext cx="2327965" cy="239992"/>
        </a:xfrm>
        <a:prstGeom prst="rect">
          <a:avLst/>
        </a:prstGeom>
      </dsp:spPr>
      <dsp:style>
        <a:lnRef idx="2">
          <a:schemeClr val="accent6">
            <a:alpha val="90000"/>
            <a:tint val="40000"/>
          </a:schemeClr>
        </a:lnRef>
        <a:fillRef idx="1">
          <a:schemeClr val="accent6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 dirty="0">
            <a:solidFill>
              <a:schemeClr val="dk1"/>
            </a:solidFill>
          </a:endParaRPr>
        </a:p>
      </dsp:txBody>
      <dsp:txXfrm>
        <a:off x="0" y="281729"/>
        <a:ext cx="2327965" cy="23999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327965" cy="2906334"/>
        <a:chOff x="0" y="0"/>
        <a:chExt cx="2327965" cy="2906334"/>
      </a:xfrm>
    </dsp:grpSpPr>
    <dsp:sp modelId="{3B025C59-B292-4B36-ABCF-36318E3FDB9A}">
      <dsp:nvSpPr>
        <dsp:cNvPr id="3" name="矩形 2"/>
        <dsp:cNvSpPr/>
      </dsp:nvSpPr>
      <dsp:spPr bwMode="white">
        <a:xfrm>
          <a:off x="0" y="2384457"/>
          <a:ext cx="2327965" cy="521877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灵活用工</a:t>
          </a:r>
        </a:p>
      </dsp:txBody>
      <dsp:txXfrm>
        <a:off x="0" y="2384457"/>
        <a:ext cx="2327965" cy="521877"/>
      </dsp:txXfrm>
    </dsp:sp>
    <dsp:sp modelId="{688FF92F-D92C-41B6-A1BB-11B21F1ECB31}">
      <dsp:nvSpPr>
        <dsp:cNvPr id="4" name="矩形 3"/>
        <dsp:cNvSpPr/>
      </dsp:nvSpPr>
      <dsp:spPr bwMode="white">
        <a:xfrm>
          <a:off x="0" y="2655833"/>
          <a:ext cx="2327965" cy="240064"/>
        </a:xfrm>
        <a:prstGeom prst="rect">
          <a:avLst/>
        </a:prstGeom>
      </dsp:spPr>
      <dsp:style>
        <a:lnRef idx="2">
          <a:schemeClr val="accent4">
            <a:alpha val="90000"/>
            <a:tint val="40000"/>
          </a:schemeClr>
        </a:lnRef>
        <a:fillRef idx="1">
          <a:schemeClr val="accent4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schemeClr val="dk1"/>
            </a:solidFill>
            <a:latin typeface="DengXian"/>
            <a:ea typeface="DengXian" panose="02010600030101010101" pitchFamily="2" charset="-122"/>
            <a:cs typeface="+mn-cs"/>
          </a:endParaRPr>
        </a:p>
      </dsp:txBody>
      <dsp:txXfrm>
        <a:off x="0" y="2655833"/>
        <a:ext cx="2327965" cy="240064"/>
      </dsp:txXfrm>
    </dsp:sp>
    <dsp:sp modelId="{F4CB53AF-B121-4843-BC6B-8DB20FFA6C08}">
      <dsp:nvSpPr>
        <dsp:cNvPr id="5" name="上箭头标注 4"/>
        <dsp:cNvSpPr/>
      </dsp:nvSpPr>
      <dsp:spPr bwMode="white">
        <a:xfrm rot="10800000">
          <a:off x="0" y="1589638"/>
          <a:ext cx="2327965" cy="802647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智慧财税</a:t>
          </a:r>
        </a:p>
      </dsp:txBody>
      <dsp:txXfrm rot="10800000">
        <a:off x="0" y="1589638"/>
        <a:ext cx="2327965" cy="802647"/>
      </dsp:txXfrm>
    </dsp:sp>
    <dsp:sp modelId="{D16D5863-4267-461E-A8F2-95C61F4C326F}">
      <dsp:nvSpPr>
        <dsp:cNvPr id="6" name="矩形 5"/>
        <dsp:cNvSpPr/>
      </dsp:nvSpPr>
      <dsp:spPr bwMode="white">
        <a:xfrm>
          <a:off x="0" y="1871367"/>
          <a:ext cx="2327965" cy="239992"/>
        </a:xfrm>
        <a:prstGeom prst="rect">
          <a:avLst/>
        </a:prstGeom>
      </dsp:spPr>
      <dsp:style>
        <a:lnRef idx="2">
          <a:schemeClr val="accent4">
            <a:alpha val="90000"/>
            <a:tint val="40000"/>
          </a:schemeClr>
        </a:lnRef>
        <a:fillRef idx="1">
          <a:schemeClr val="accent4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schemeClr val="dk1"/>
            </a:solidFill>
            <a:latin typeface="DengXian"/>
            <a:ea typeface="DengXian" panose="02010600030101010101" pitchFamily="2" charset="-122"/>
            <a:cs typeface="+mn-cs"/>
          </a:endParaRPr>
        </a:p>
      </dsp:txBody>
      <dsp:txXfrm>
        <a:off x="0" y="1871367"/>
        <a:ext cx="2327965" cy="239992"/>
      </dsp:txXfrm>
    </dsp:sp>
    <dsp:sp modelId="{F5C3C617-F8A9-4D15-9B72-DC703619A269}">
      <dsp:nvSpPr>
        <dsp:cNvPr id="7" name="上箭头标注 6"/>
        <dsp:cNvSpPr/>
      </dsp:nvSpPr>
      <dsp:spPr bwMode="white">
        <a:xfrm rot="10800000">
          <a:off x="0" y="794819"/>
          <a:ext cx="2327965" cy="802647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决策洞察</a:t>
          </a:r>
        </a:p>
      </dsp:txBody>
      <dsp:txXfrm rot="10800000">
        <a:off x="0" y="794819"/>
        <a:ext cx="2327965" cy="802647"/>
      </dsp:txXfrm>
    </dsp:sp>
    <dsp:sp modelId="{F82D2680-29D3-4840-8070-0F7A86A35999}">
      <dsp:nvSpPr>
        <dsp:cNvPr id="8" name="矩形 7"/>
        <dsp:cNvSpPr/>
      </dsp:nvSpPr>
      <dsp:spPr bwMode="white">
        <a:xfrm>
          <a:off x="0" y="1076548"/>
          <a:ext cx="2327965" cy="239992"/>
        </a:xfrm>
        <a:prstGeom prst="rect">
          <a:avLst/>
        </a:prstGeom>
      </dsp:spPr>
      <dsp:style>
        <a:lnRef idx="2">
          <a:schemeClr val="accent4">
            <a:alpha val="90000"/>
            <a:tint val="40000"/>
          </a:schemeClr>
        </a:lnRef>
        <a:fillRef idx="1">
          <a:schemeClr val="accent4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 dirty="0">
            <a:solidFill>
              <a:schemeClr val="dk1"/>
            </a:solidFill>
          </a:endParaRPr>
        </a:p>
      </dsp:txBody>
      <dsp:txXfrm>
        <a:off x="0" y="1076548"/>
        <a:ext cx="2327965" cy="239992"/>
      </dsp:txXfrm>
    </dsp:sp>
    <dsp:sp modelId="{F80990CD-E346-4BFD-B0C3-70567118A3DF}">
      <dsp:nvSpPr>
        <dsp:cNvPr id="9" name="上箭头标注 8"/>
        <dsp:cNvSpPr/>
      </dsp:nvSpPr>
      <dsp:spPr bwMode="white">
        <a:xfrm rot="10800000">
          <a:off x="0" y="0"/>
          <a:ext cx="2327965" cy="802647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/>
            <a:t>财税增效</a:t>
          </a:r>
        </a:p>
      </dsp:txBody>
      <dsp:txXfrm rot="10800000">
        <a:off x="0" y="0"/>
        <a:ext cx="2327965" cy="802647"/>
      </dsp:txXfrm>
    </dsp:sp>
    <dsp:sp modelId="{634C0534-9B68-4DC6-AB68-AD3F9674624C}">
      <dsp:nvSpPr>
        <dsp:cNvPr id="10" name="矩形 9"/>
        <dsp:cNvSpPr/>
      </dsp:nvSpPr>
      <dsp:spPr bwMode="white">
        <a:xfrm>
          <a:off x="0" y="281729"/>
          <a:ext cx="2327965" cy="239992"/>
        </a:xfrm>
        <a:prstGeom prst="rect">
          <a:avLst/>
        </a:prstGeom>
      </dsp:spPr>
      <dsp:style>
        <a:lnRef idx="2">
          <a:schemeClr val="accent4">
            <a:alpha val="90000"/>
            <a:tint val="40000"/>
          </a:schemeClr>
        </a:lnRef>
        <a:fillRef idx="1">
          <a:schemeClr val="accent4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 dirty="0">
            <a:solidFill>
              <a:schemeClr val="dk1"/>
            </a:solidFill>
          </a:endParaRPr>
        </a:p>
      </dsp:txBody>
      <dsp:txXfrm>
        <a:off x="0" y="281729"/>
        <a:ext cx="2327965" cy="23999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327965" cy="2914579"/>
        <a:chOff x="0" y="0"/>
        <a:chExt cx="2327965" cy="2914579"/>
      </a:xfrm>
    </dsp:grpSpPr>
    <dsp:sp modelId="{F155A64E-C7D2-4E0F-93BC-3E767E4301D7}">
      <dsp:nvSpPr>
        <dsp:cNvPr id="3" name="矩形 2"/>
        <dsp:cNvSpPr/>
      </dsp:nvSpPr>
      <dsp:spPr bwMode="white">
        <a:xfrm>
          <a:off x="0" y="2391221"/>
          <a:ext cx="2327965" cy="523358"/>
        </a:xfrm>
        <a:prstGeom prst="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企业信用</a:t>
          </a:r>
        </a:p>
      </dsp:txBody>
      <dsp:txXfrm>
        <a:off x="0" y="2391221"/>
        <a:ext cx="2327965" cy="523358"/>
      </dsp:txXfrm>
    </dsp:sp>
    <dsp:sp modelId="{E7768D33-8410-412B-9DDC-A8F6FDD3568A}">
      <dsp:nvSpPr>
        <dsp:cNvPr id="4" name="矩形 3"/>
        <dsp:cNvSpPr/>
      </dsp:nvSpPr>
      <dsp:spPr bwMode="white">
        <a:xfrm>
          <a:off x="0" y="2663367"/>
          <a:ext cx="2327965" cy="240745"/>
        </a:xfrm>
        <a:prstGeom prst="rect">
          <a:avLst/>
        </a:prstGeom>
      </dsp:spPr>
      <dsp:style>
        <a:lnRef idx="2">
          <a:schemeClr val="accent3">
            <a:alpha val="90000"/>
            <a:tint val="40000"/>
          </a:schemeClr>
        </a:lnRef>
        <a:fillRef idx="1">
          <a:schemeClr val="accent3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schemeClr val="dk1"/>
            </a:solidFill>
            <a:latin typeface="DengXian"/>
            <a:ea typeface="DengXian" panose="02010600030101010101" pitchFamily="2" charset="-122"/>
            <a:cs typeface="+mn-cs"/>
          </a:endParaRPr>
        </a:p>
      </dsp:txBody>
      <dsp:txXfrm>
        <a:off x="0" y="2663367"/>
        <a:ext cx="2327965" cy="240745"/>
      </dsp:txXfrm>
    </dsp:sp>
    <dsp:sp modelId="{3429423B-1077-4034-AC42-3BA4D8BC9747}">
      <dsp:nvSpPr>
        <dsp:cNvPr id="5" name="上箭头标注 4"/>
        <dsp:cNvSpPr/>
      </dsp:nvSpPr>
      <dsp:spPr bwMode="white">
        <a:xfrm rot="10800000">
          <a:off x="0" y="1594148"/>
          <a:ext cx="2327965" cy="804924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DengXian"/>
              <a:ea typeface="DengXian" panose="02010600030101010101" pitchFamily="2" charset="-122"/>
              <a:cs typeface="+mn-cs"/>
            </a:rPr>
            <a:t>数据报告</a:t>
          </a:r>
        </a:p>
      </dsp:txBody>
      <dsp:txXfrm rot="10800000">
        <a:off x="0" y="1594148"/>
        <a:ext cx="2327965" cy="804924"/>
      </dsp:txXfrm>
    </dsp:sp>
    <dsp:sp modelId="{2D893D16-3D01-46FC-9E70-9B9F230865BB}">
      <dsp:nvSpPr>
        <dsp:cNvPr id="6" name="矩形 5"/>
        <dsp:cNvSpPr/>
      </dsp:nvSpPr>
      <dsp:spPr bwMode="white">
        <a:xfrm>
          <a:off x="0" y="1876676"/>
          <a:ext cx="2327965" cy="240672"/>
        </a:xfrm>
        <a:prstGeom prst="rect">
          <a:avLst/>
        </a:prstGeom>
      </dsp:spPr>
      <dsp:style>
        <a:lnRef idx="2">
          <a:schemeClr val="accent3">
            <a:alpha val="90000"/>
            <a:tint val="40000"/>
          </a:schemeClr>
        </a:lnRef>
        <a:fillRef idx="1">
          <a:schemeClr val="accent3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schemeClr val="dk1"/>
            </a:solidFill>
            <a:latin typeface="DengXian"/>
            <a:ea typeface="DengXian" panose="02010600030101010101" pitchFamily="2" charset="-122"/>
            <a:cs typeface="+mn-cs"/>
          </a:endParaRPr>
        </a:p>
      </dsp:txBody>
      <dsp:txXfrm>
        <a:off x="0" y="1876676"/>
        <a:ext cx="2327965" cy="240672"/>
      </dsp:txXfrm>
    </dsp:sp>
    <dsp:sp modelId="{A09EF495-0393-49BF-B635-D86AE6CEB37D}">
      <dsp:nvSpPr>
        <dsp:cNvPr id="7" name="上箭头标注 6"/>
        <dsp:cNvSpPr/>
      </dsp:nvSpPr>
      <dsp:spPr bwMode="white">
        <a:xfrm rot="10800000">
          <a:off x="0" y="797074"/>
          <a:ext cx="2327965" cy="804924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99568" tIns="99568" rIns="99568" bIns="9956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交易洞察</a:t>
          </a:r>
        </a:p>
      </dsp:txBody>
      <dsp:txXfrm rot="10800000">
        <a:off x="0" y="797074"/>
        <a:ext cx="2327965" cy="804924"/>
      </dsp:txXfrm>
    </dsp:sp>
    <dsp:sp modelId="{D0C2E073-ACD7-40FC-9FB2-33DC895DF353}">
      <dsp:nvSpPr>
        <dsp:cNvPr id="8" name="矩形 7"/>
        <dsp:cNvSpPr/>
      </dsp:nvSpPr>
      <dsp:spPr bwMode="white">
        <a:xfrm>
          <a:off x="0" y="1079602"/>
          <a:ext cx="2327965" cy="240672"/>
        </a:xfrm>
        <a:prstGeom prst="rect">
          <a:avLst/>
        </a:prstGeom>
      </dsp:spPr>
      <dsp:style>
        <a:lnRef idx="2">
          <a:schemeClr val="accent3">
            <a:alpha val="90000"/>
            <a:tint val="40000"/>
          </a:schemeClr>
        </a:lnRef>
        <a:fillRef idx="1">
          <a:schemeClr val="accent3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 dirty="0">
            <a:solidFill>
              <a:schemeClr val="dk1"/>
            </a:solidFill>
          </a:endParaRPr>
        </a:p>
      </dsp:txBody>
      <dsp:txXfrm>
        <a:off x="0" y="1079602"/>
        <a:ext cx="2327965" cy="240672"/>
      </dsp:txXfrm>
    </dsp:sp>
    <dsp:sp modelId="{85399574-12A9-4EC8-A926-2A7CD7DC9A14}">
      <dsp:nvSpPr>
        <dsp:cNvPr id="9" name="上箭头标注 8"/>
        <dsp:cNvSpPr/>
      </dsp:nvSpPr>
      <dsp:spPr bwMode="white">
        <a:xfrm rot="10800000">
          <a:off x="0" y="0"/>
          <a:ext cx="2327965" cy="804924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/>
            <a:t>数科增收</a:t>
          </a:r>
        </a:p>
      </dsp:txBody>
      <dsp:txXfrm rot="10800000">
        <a:off x="0" y="0"/>
        <a:ext cx="2327965" cy="804924"/>
      </dsp:txXfrm>
    </dsp:sp>
    <dsp:sp modelId="{422295FC-0578-48FC-B2EB-518E80E943DC}">
      <dsp:nvSpPr>
        <dsp:cNvPr id="10" name="矩形 9"/>
        <dsp:cNvSpPr/>
      </dsp:nvSpPr>
      <dsp:spPr bwMode="white">
        <a:xfrm>
          <a:off x="0" y="282528"/>
          <a:ext cx="2327965" cy="240672"/>
        </a:xfrm>
        <a:prstGeom prst="rect">
          <a:avLst/>
        </a:prstGeom>
      </dsp:spPr>
      <dsp:style>
        <a:lnRef idx="2">
          <a:schemeClr val="accent3">
            <a:alpha val="90000"/>
            <a:tint val="40000"/>
          </a:schemeClr>
        </a:lnRef>
        <a:fillRef idx="1">
          <a:schemeClr val="accent3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 dirty="0">
            <a:solidFill>
              <a:schemeClr val="dk1"/>
            </a:solidFill>
          </a:endParaRPr>
        </a:p>
      </dsp:txBody>
      <dsp:txXfrm>
        <a:off x="0" y="282528"/>
        <a:ext cx="2327965" cy="24067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962297" cy="965178"/>
        <a:chOff x="0" y="0"/>
        <a:chExt cx="11962297" cy="965178"/>
      </a:xfrm>
    </dsp:grpSpPr>
    <dsp:sp modelId="{80374DFD-F0B7-48F0-847E-CB295CCB2B4D}">
      <dsp:nvSpPr>
        <dsp:cNvPr id="3" name="左右箭头 2"/>
        <dsp:cNvSpPr/>
      </dsp:nvSpPr>
      <dsp:spPr bwMode="white">
        <a:xfrm>
          <a:off x="892393" y="0"/>
          <a:ext cx="10167952" cy="965178"/>
        </a:xfrm>
        <a:prstGeom prst="leftRightArrow">
          <a:avLst/>
        </a:prstGeom>
      </dsp:spPr>
      <dsp:style>
        <a:lnRef idx="0">
          <a:schemeClr val="accent6"/>
        </a:lnRef>
        <a:fillRef idx="1">
          <a:schemeClr val="accent6">
            <a:tint val="40000"/>
          </a:schemeClr>
        </a:fillRef>
        <a:effectRef idx="0">
          <a:scrgbClr r="0" g="0" b="0"/>
        </a:effectRef>
        <a:fontRef idx="minor"/>
      </dsp:style>
      <dsp:txXfrm>
        <a:off x="892393" y="0"/>
        <a:ext cx="10167952" cy="965178"/>
      </dsp:txXfrm>
    </dsp:sp>
    <dsp:sp modelId="{E9ED50F0-C580-487E-8DEC-87BFC074F780}">
      <dsp:nvSpPr>
        <dsp:cNvPr id="4" name="圆角矩形 3"/>
        <dsp:cNvSpPr/>
      </dsp:nvSpPr>
      <dsp:spPr bwMode="white">
        <a:xfrm>
          <a:off x="0" y="289553"/>
          <a:ext cx="3588689" cy="38607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数字化票据中心 </a:t>
          </a:r>
          <a:r>
            <a:rPr lang="en-US" altLang="zh-CN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交易管理</a:t>
          </a:r>
        </a:p>
      </dsp:txBody>
      <dsp:txXfrm>
        <a:off x="0" y="289553"/>
        <a:ext cx="3588689" cy="386071"/>
      </dsp:txXfrm>
    </dsp:sp>
    <dsp:sp modelId="{11A8DFD7-4876-4AF6-9119-EB03638616C2}">
      <dsp:nvSpPr>
        <dsp:cNvPr id="5" name="圆角矩形 4"/>
        <dsp:cNvSpPr/>
      </dsp:nvSpPr>
      <dsp:spPr bwMode="white">
        <a:xfrm>
          <a:off x="4186804" y="289553"/>
          <a:ext cx="3588689" cy="38607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数字化票据中心 </a:t>
          </a:r>
          <a:r>
            <a:rPr lang="en-US" altLang="zh-CN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4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信息安全</a:t>
          </a:r>
        </a:p>
      </dsp:txBody>
      <dsp:txXfrm>
        <a:off x="4186804" y="289553"/>
        <a:ext cx="3588689" cy="386071"/>
      </dsp:txXfrm>
    </dsp:sp>
    <dsp:sp modelId="{E4BCE474-0A80-4E8D-B3E5-6104DCF95971}">
      <dsp:nvSpPr>
        <dsp:cNvPr id="6" name="圆角矩形 5"/>
        <dsp:cNvSpPr/>
      </dsp:nvSpPr>
      <dsp:spPr bwMode="white">
        <a:xfrm>
          <a:off x="8373608" y="289553"/>
          <a:ext cx="3588689" cy="38607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数字化票据中心 </a:t>
          </a:r>
          <a:r>
            <a:rPr lang="en-US" altLang="zh-CN" sz="14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– </a:t>
          </a:r>
          <a:r>
            <a:rPr lang="zh-CN" altLang="en-US" sz="14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数据智能</a:t>
          </a:r>
          <a:endParaRPr lang="zh-CN" altLang="en-US" sz="1400" b="1" kern="1200" dirty="0">
            <a:latin typeface="Microsoft YaHei Light" panose="020B0502040204020203" pitchFamily="34" charset="-122"/>
            <a:ea typeface="Microsoft YaHei Light" panose="020B0502040204020203" pitchFamily="34" charset="-122"/>
            <a:cs typeface="+mn-cs"/>
          </a:endParaRPr>
        </a:p>
      </dsp:txBody>
      <dsp:txXfrm>
        <a:off x="8373608" y="289553"/>
        <a:ext cx="3588689" cy="38607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320844" cy="5472134"/>
        <a:chOff x="0" y="0"/>
        <a:chExt cx="6320844" cy="5472134"/>
      </a:xfrm>
    </dsp:grpSpPr>
    <dsp:sp modelId="{F8747DC9-E99E-43E8-A93E-DDD67B4D5598}">
      <dsp:nvSpPr>
        <dsp:cNvPr id="5" name="空心弧 4"/>
        <dsp:cNvSpPr/>
      </dsp:nvSpPr>
      <dsp:spPr bwMode="white">
        <a:xfrm>
          <a:off x="830035" y="405680"/>
          <a:ext cx="4660774" cy="4660774"/>
        </a:xfrm>
        <a:prstGeom prst="blockArc">
          <a:avLst>
            <a:gd name="adj1" fmla="val 16199999"/>
            <a:gd name="adj2" fmla="val 18900000"/>
            <a:gd name="adj3" fmla="val 2908"/>
          </a:avLst>
        </a:prstGeom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30035" y="405680"/>
        <a:ext cx="4660774" cy="4660774"/>
      </dsp:txXfrm>
    </dsp:sp>
    <dsp:sp modelId="{B0A93AD8-E600-4C98-923F-807118A23FDF}">
      <dsp:nvSpPr>
        <dsp:cNvPr id="7" name="空心弧 6"/>
        <dsp:cNvSpPr/>
      </dsp:nvSpPr>
      <dsp:spPr bwMode="white">
        <a:xfrm>
          <a:off x="830035" y="405680"/>
          <a:ext cx="4660774" cy="4660774"/>
        </a:xfrm>
        <a:prstGeom prst="blockArc">
          <a:avLst>
            <a:gd name="adj1" fmla="val 18900000"/>
            <a:gd name="adj2" fmla="val 0"/>
            <a:gd name="adj3" fmla="val 2908"/>
          </a:avLst>
        </a:prstGeom>
      </dsp:spPr>
      <dsp:style>
        <a:lnRef idx="0">
          <a:schemeClr val="lt1"/>
        </a:lnRef>
        <a:fillRef idx="1">
          <a:schemeClr val="accent5">
            <a:hueOff val="-968571"/>
            <a:satOff val="-2464"/>
            <a:lumOff val="-168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30035" y="405680"/>
        <a:ext cx="4660774" cy="4660774"/>
      </dsp:txXfrm>
    </dsp:sp>
    <dsp:sp modelId="{9E95AE61-3F33-400B-8130-7A2914351860}">
      <dsp:nvSpPr>
        <dsp:cNvPr id="9" name="空心弧 8"/>
        <dsp:cNvSpPr/>
      </dsp:nvSpPr>
      <dsp:spPr bwMode="white">
        <a:xfrm>
          <a:off x="830035" y="405680"/>
          <a:ext cx="4660774" cy="4660774"/>
        </a:xfrm>
        <a:prstGeom prst="blockArc">
          <a:avLst>
            <a:gd name="adj1" fmla="val 0"/>
            <a:gd name="adj2" fmla="val 2700000"/>
            <a:gd name="adj3" fmla="val 2908"/>
          </a:avLst>
        </a:prstGeom>
      </dsp:spPr>
      <dsp:style>
        <a:lnRef idx="0">
          <a:schemeClr val="lt1"/>
        </a:lnRef>
        <a:fillRef idx="1">
          <a:schemeClr val="accent5">
            <a:hueOff val="-1937142"/>
            <a:satOff val="-4929"/>
            <a:lumOff val="-336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30035" y="405680"/>
        <a:ext cx="4660774" cy="4660774"/>
      </dsp:txXfrm>
    </dsp:sp>
    <dsp:sp modelId="{BF8A3388-8C61-4B23-8C3C-57DD101B2E9B}">
      <dsp:nvSpPr>
        <dsp:cNvPr id="11" name="空心弧 10"/>
        <dsp:cNvSpPr/>
      </dsp:nvSpPr>
      <dsp:spPr bwMode="white">
        <a:xfrm>
          <a:off x="830035" y="405680"/>
          <a:ext cx="4660774" cy="4660774"/>
        </a:xfrm>
        <a:prstGeom prst="blockArc">
          <a:avLst>
            <a:gd name="adj1" fmla="val 2700000"/>
            <a:gd name="adj2" fmla="val 5400000"/>
            <a:gd name="adj3" fmla="val 2908"/>
          </a:avLst>
        </a:prstGeom>
      </dsp:spPr>
      <dsp:style>
        <a:lnRef idx="0">
          <a:schemeClr val="lt1"/>
        </a:lnRef>
        <a:fillRef idx="1">
          <a:schemeClr val="accent5">
            <a:hueOff val="-2905714"/>
            <a:satOff val="-7394"/>
            <a:lumOff val="-504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30035" y="405680"/>
        <a:ext cx="4660774" cy="4660774"/>
      </dsp:txXfrm>
    </dsp:sp>
    <dsp:sp modelId="{A4C4A47C-51D3-4E93-8C7F-EE14ED229DAA}">
      <dsp:nvSpPr>
        <dsp:cNvPr id="13" name="空心弧 12"/>
        <dsp:cNvSpPr/>
      </dsp:nvSpPr>
      <dsp:spPr bwMode="white">
        <a:xfrm>
          <a:off x="830035" y="405680"/>
          <a:ext cx="4660774" cy="4660774"/>
        </a:xfrm>
        <a:prstGeom prst="blockArc">
          <a:avLst>
            <a:gd name="adj1" fmla="val 5400000"/>
            <a:gd name="adj2" fmla="val 8100000"/>
            <a:gd name="adj3" fmla="val 2908"/>
          </a:avLst>
        </a:prstGeom>
      </dsp:spPr>
      <dsp:style>
        <a:lnRef idx="0">
          <a:schemeClr val="lt1"/>
        </a:lnRef>
        <a:fillRef idx="1">
          <a:schemeClr val="accent5">
            <a:hueOff val="-3874285"/>
            <a:satOff val="-9859"/>
            <a:lumOff val="-672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30035" y="405680"/>
        <a:ext cx="4660774" cy="4660774"/>
      </dsp:txXfrm>
    </dsp:sp>
    <dsp:sp modelId="{893B7E68-8054-4460-B5D7-E654A9A2A216}">
      <dsp:nvSpPr>
        <dsp:cNvPr id="15" name="空心弧 14"/>
        <dsp:cNvSpPr/>
      </dsp:nvSpPr>
      <dsp:spPr bwMode="white">
        <a:xfrm>
          <a:off x="830035" y="405680"/>
          <a:ext cx="4660774" cy="4660774"/>
        </a:xfrm>
        <a:prstGeom prst="blockArc">
          <a:avLst>
            <a:gd name="adj1" fmla="val 8100000"/>
            <a:gd name="adj2" fmla="val 10800000"/>
            <a:gd name="adj3" fmla="val 2908"/>
          </a:avLst>
        </a:prstGeom>
      </dsp:spPr>
      <dsp:style>
        <a:lnRef idx="0">
          <a:schemeClr val="lt1"/>
        </a:lnRef>
        <a:fillRef idx="1">
          <a:schemeClr val="accent5">
            <a:hueOff val="-4842857"/>
            <a:satOff val="-12324"/>
            <a:lumOff val="-840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30035" y="405680"/>
        <a:ext cx="4660774" cy="4660774"/>
      </dsp:txXfrm>
    </dsp:sp>
    <dsp:sp modelId="{65C0C285-3DF5-4111-8479-34C2B3FD97D5}">
      <dsp:nvSpPr>
        <dsp:cNvPr id="17" name="空心弧 16"/>
        <dsp:cNvSpPr/>
      </dsp:nvSpPr>
      <dsp:spPr bwMode="white">
        <a:xfrm>
          <a:off x="830035" y="405680"/>
          <a:ext cx="4660774" cy="4660774"/>
        </a:xfrm>
        <a:prstGeom prst="blockArc">
          <a:avLst>
            <a:gd name="adj1" fmla="val 10800000"/>
            <a:gd name="adj2" fmla="val 13500000"/>
            <a:gd name="adj3" fmla="val 2908"/>
          </a:avLst>
        </a:prstGeom>
      </dsp:spPr>
      <dsp:style>
        <a:lnRef idx="0">
          <a:schemeClr val="lt1"/>
        </a:lnRef>
        <a:fillRef idx="1">
          <a:schemeClr val="accent5">
            <a:hueOff val="-5811428"/>
            <a:satOff val="-14789"/>
            <a:lumOff val="-1008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30035" y="405680"/>
        <a:ext cx="4660774" cy="4660774"/>
      </dsp:txXfrm>
    </dsp:sp>
    <dsp:sp modelId="{AD58D5EB-7E71-4DD9-BC52-B058C291AB3C}">
      <dsp:nvSpPr>
        <dsp:cNvPr id="19" name="空心弧 18"/>
        <dsp:cNvSpPr/>
      </dsp:nvSpPr>
      <dsp:spPr bwMode="white">
        <a:xfrm>
          <a:off x="830035" y="405680"/>
          <a:ext cx="4660774" cy="4660774"/>
        </a:xfrm>
        <a:prstGeom prst="blockArc">
          <a:avLst>
            <a:gd name="adj1" fmla="val 13500000"/>
            <a:gd name="adj2" fmla="val 16199999"/>
            <a:gd name="adj3" fmla="val 2908"/>
          </a:avLst>
        </a:prstGeom>
      </dsp:spPr>
      <dsp:style>
        <a:lnRef idx="0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30035" y="405680"/>
        <a:ext cx="4660774" cy="4660774"/>
      </dsp:txXfrm>
    </dsp:sp>
    <dsp:sp modelId="{52015BE2-A0B0-4F3A-AF1D-CD93A83B386D}">
      <dsp:nvSpPr>
        <dsp:cNvPr id="3" name="椭圆 2"/>
        <dsp:cNvSpPr/>
      </dsp:nvSpPr>
      <dsp:spPr bwMode="white">
        <a:xfrm>
          <a:off x="2397866" y="1973511"/>
          <a:ext cx="1525112" cy="152511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票单证  账本</a:t>
          </a:r>
          <a:endParaRPr lang="en-US" sz="1800" b="1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397866" y="1973511"/>
        <a:ext cx="1525112" cy="1525112"/>
      </dsp:txXfrm>
    </dsp:sp>
    <dsp:sp modelId="{C3AE7601-0786-437C-BE06-F9B11F05FA6D}">
      <dsp:nvSpPr>
        <dsp:cNvPr id="4" name="椭圆 3"/>
        <dsp:cNvSpPr/>
      </dsp:nvSpPr>
      <dsp:spPr bwMode="white">
        <a:xfrm>
          <a:off x="2626633" y="0"/>
          <a:ext cx="1067578" cy="106757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领购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626633" y="0"/>
        <a:ext cx="1067578" cy="1067578"/>
      </dsp:txXfrm>
    </dsp:sp>
    <dsp:sp modelId="{686E3B16-123C-4FB3-A3AF-06CC836E7331}">
      <dsp:nvSpPr>
        <dsp:cNvPr id="6" name="椭圆 5"/>
        <dsp:cNvSpPr/>
      </dsp:nvSpPr>
      <dsp:spPr bwMode="white">
        <a:xfrm>
          <a:off x="4183878" y="645032"/>
          <a:ext cx="1067578" cy="106757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968571"/>
            <a:satOff val="-2464"/>
            <a:lumOff val="-168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开具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4183878" y="645032"/>
        <a:ext cx="1067578" cy="1067578"/>
      </dsp:txXfrm>
    </dsp:sp>
    <dsp:sp modelId="{AA3D1F4E-E288-4A9E-80F8-2012C393869F}">
      <dsp:nvSpPr>
        <dsp:cNvPr id="8" name="椭圆 7"/>
        <dsp:cNvSpPr/>
      </dsp:nvSpPr>
      <dsp:spPr bwMode="white">
        <a:xfrm>
          <a:off x="4828911" y="2202278"/>
          <a:ext cx="1067578" cy="106757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1937142"/>
            <a:satOff val="-4929"/>
            <a:lumOff val="-336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流转交付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4828911" y="2202278"/>
        <a:ext cx="1067578" cy="1067578"/>
      </dsp:txXfrm>
    </dsp:sp>
    <dsp:sp modelId="{AEE5DEAD-D6C0-4DFE-9E55-1208F1E12C8E}">
      <dsp:nvSpPr>
        <dsp:cNvPr id="10" name="椭圆 9"/>
        <dsp:cNvSpPr/>
      </dsp:nvSpPr>
      <dsp:spPr bwMode="white">
        <a:xfrm>
          <a:off x="4183878" y="3759523"/>
          <a:ext cx="1067578" cy="106757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2905714"/>
            <a:satOff val="-7394"/>
            <a:lumOff val="-504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归集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4183878" y="3759523"/>
        <a:ext cx="1067578" cy="1067578"/>
      </dsp:txXfrm>
    </dsp:sp>
    <dsp:sp modelId="{D74B1815-7D18-496F-BBA7-122194FE9CB3}">
      <dsp:nvSpPr>
        <dsp:cNvPr id="12" name="椭圆 11"/>
        <dsp:cNvSpPr/>
      </dsp:nvSpPr>
      <dsp:spPr bwMode="white">
        <a:xfrm>
          <a:off x="2626633" y="4404556"/>
          <a:ext cx="1067578" cy="106757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3874285"/>
            <a:satOff val="-9859"/>
            <a:lumOff val="-672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查验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626633" y="4404556"/>
        <a:ext cx="1067578" cy="1067578"/>
      </dsp:txXfrm>
    </dsp:sp>
    <dsp:sp modelId="{8C89BD78-44F2-494F-82EF-2FEE8B8F713D}">
      <dsp:nvSpPr>
        <dsp:cNvPr id="14" name="椭圆 13"/>
        <dsp:cNvSpPr/>
      </dsp:nvSpPr>
      <dsp:spPr bwMode="white">
        <a:xfrm>
          <a:off x="1069387" y="3759523"/>
          <a:ext cx="1067578" cy="106757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4842857"/>
            <a:satOff val="-12324"/>
            <a:lumOff val="-840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入账报销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069387" y="3759523"/>
        <a:ext cx="1067578" cy="1067578"/>
      </dsp:txXfrm>
    </dsp:sp>
    <dsp:sp modelId="{7EF710D9-7201-4C33-B1A4-152D5542580A}">
      <dsp:nvSpPr>
        <dsp:cNvPr id="16" name="椭圆 15"/>
        <dsp:cNvSpPr/>
      </dsp:nvSpPr>
      <dsp:spPr bwMode="white">
        <a:xfrm>
          <a:off x="424355" y="2202278"/>
          <a:ext cx="1067578" cy="106757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5811428"/>
            <a:satOff val="-14789"/>
            <a:lumOff val="-1008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归档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424355" y="2202278"/>
        <a:ext cx="1067578" cy="1067578"/>
      </dsp:txXfrm>
    </dsp:sp>
    <dsp:sp modelId="{35872BD5-973F-4ADD-AF8B-C89C5D885634}">
      <dsp:nvSpPr>
        <dsp:cNvPr id="18" name="椭圆 17"/>
        <dsp:cNvSpPr/>
      </dsp:nvSpPr>
      <dsp:spPr bwMode="white">
        <a:xfrm>
          <a:off x="1069387" y="645032"/>
          <a:ext cx="1067578" cy="106757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数字化   票单证   应用</a:t>
          </a:r>
          <a:endParaRPr lang="en-US" sz="12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069387" y="645032"/>
        <a:ext cx="1067578" cy="1067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827117" cy="3396556"/>
        <a:chOff x="0" y="0"/>
        <a:chExt cx="3827117" cy="3396556"/>
      </a:xfrm>
    </dsp:grpSpPr>
    <dsp:sp modelId="{6227A184-2C50-4578-9105-DE3BAB434210}">
      <dsp:nvSpPr>
        <dsp:cNvPr id="4" name="右箭头 3"/>
        <dsp:cNvSpPr/>
      </dsp:nvSpPr>
      <dsp:spPr bwMode="white">
        <a:xfrm rot="10800000">
          <a:off x="0" y="0"/>
          <a:ext cx="2296270" cy="789897"/>
        </a:xfrm>
        <a:prstGeom prst="rightArrow">
          <a:avLst>
            <a:gd name="adj1" fmla="val 75000"/>
            <a:gd name="adj2" fmla="val 50000"/>
          </a:avLst>
        </a:prstGeom>
      </dsp:spPr>
      <dsp:style>
        <a:lnRef idx="2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rot="10800000" lIns="10160" tIns="10160" rIns="10160" bIns="1016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数据驱动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消费者</a:t>
          </a:r>
          <a:r>
            <a:rPr lang="en-US" altLang="zh-CN" sz="1600" dirty="0">
              <a:solidFill>
                <a:schemeClr val="dk1"/>
              </a:solidFill>
            </a:rPr>
            <a:t>/</a:t>
          </a:r>
          <a:r>
            <a:rPr lang="zh-CN" altLang="en-US" sz="1600" dirty="0">
              <a:solidFill>
                <a:schemeClr val="dk1"/>
              </a:solidFill>
            </a:rPr>
            <a:t>商家</a:t>
          </a:r>
          <a:endParaRPr>
            <a:solidFill>
              <a:schemeClr val="dk1"/>
            </a:solidFill>
          </a:endParaRPr>
        </a:p>
      </dsp:txBody>
      <dsp:txXfrm rot="10800000">
        <a:off x="0" y="0"/>
        <a:ext cx="2296270" cy="789897"/>
      </dsp:txXfrm>
    </dsp:sp>
    <dsp:sp modelId="{F5E17B88-38C3-4659-97C9-BED280B9DEA8}">
      <dsp:nvSpPr>
        <dsp:cNvPr id="3" name="圆角矩形 2"/>
        <dsp:cNvSpPr/>
      </dsp:nvSpPr>
      <dsp:spPr bwMode="white">
        <a:xfrm>
          <a:off x="2296270" y="0"/>
          <a:ext cx="1530847" cy="78989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60960" rIns="12192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dirty="0"/>
            <a:t>粉丝</a:t>
          </a:r>
        </a:p>
      </dsp:txBody>
      <dsp:txXfrm>
        <a:off x="2296270" y="0"/>
        <a:ext cx="1530847" cy="789897"/>
      </dsp:txXfrm>
    </dsp:sp>
    <dsp:sp modelId="{5200236E-451C-450C-B25D-A261A4444C6E}">
      <dsp:nvSpPr>
        <dsp:cNvPr id="6" name="右箭头 5"/>
        <dsp:cNvSpPr/>
      </dsp:nvSpPr>
      <dsp:spPr bwMode="white">
        <a:xfrm rot="10800000">
          <a:off x="0" y="868886"/>
          <a:ext cx="2296270" cy="789897"/>
        </a:xfrm>
        <a:prstGeom prst="rightArrow">
          <a:avLst>
            <a:gd name="adj1" fmla="val 75000"/>
            <a:gd name="adj2" fmla="val 50000"/>
          </a:avLst>
        </a:prstGeom>
      </dsp:spPr>
      <dsp:style>
        <a:lnRef idx="2">
          <a:schemeClr val="accent5">
            <a:tint val="40000"/>
            <a:alpha val="90000"/>
            <a:hueOff val="-2260000"/>
            <a:satOff val="-7058"/>
            <a:lumOff val="-1045"/>
            <a:alpha val="90196"/>
          </a:schemeClr>
        </a:lnRef>
        <a:fillRef idx="1">
          <a:schemeClr val="accent5">
            <a:tint val="40000"/>
            <a:alpha val="90000"/>
            <a:hueOff val="-2260000"/>
            <a:satOff val="-7058"/>
            <a:lumOff val="-1045"/>
            <a:alpha val="90196"/>
          </a:schemeClr>
        </a:fillRef>
        <a:effectRef idx="0">
          <a:scrgbClr r="0" g="0" b="0"/>
        </a:effectRef>
        <a:fontRef idx="minor"/>
      </dsp:style>
      <dsp:txBody>
        <a:bodyPr rot="10800000" lIns="10160" tIns="10160" rIns="10160" bIns="1016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数据驱动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推荐模式</a:t>
          </a:r>
          <a:endParaRPr>
            <a:solidFill>
              <a:schemeClr val="dk1"/>
            </a:solidFill>
          </a:endParaRPr>
        </a:p>
      </dsp:txBody>
      <dsp:txXfrm rot="10800000">
        <a:off x="0" y="868886"/>
        <a:ext cx="2296270" cy="789897"/>
      </dsp:txXfrm>
    </dsp:sp>
    <dsp:sp modelId="{F139DCA8-368D-4D68-83B4-B368A4B4EDDC}">
      <dsp:nvSpPr>
        <dsp:cNvPr id="5" name="圆角矩形 4"/>
        <dsp:cNvSpPr/>
      </dsp:nvSpPr>
      <dsp:spPr bwMode="white">
        <a:xfrm>
          <a:off x="2296270" y="868886"/>
          <a:ext cx="1530847" cy="78989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2260000"/>
            <a:satOff val="-5751"/>
            <a:lumOff val="-392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60960" rIns="12192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dirty="0"/>
            <a:t>链接</a:t>
          </a:r>
        </a:p>
      </dsp:txBody>
      <dsp:txXfrm>
        <a:off x="2296270" y="868886"/>
        <a:ext cx="1530847" cy="789897"/>
      </dsp:txXfrm>
    </dsp:sp>
    <dsp:sp modelId="{E7030573-3BA5-49DC-9F9A-8B651DF4E81E}">
      <dsp:nvSpPr>
        <dsp:cNvPr id="8" name="右箭头 7"/>
        <dsp:cNvSpPr/>
      </dsp:nvSpPr>
      <dsp:spPr bwMode="white">
        <a:xfrm rot="10800000">
          <a:off x="0" y="1737773"/>
          <a:ext cx="2296270" cy="789897"/>
        </a:xfrm>
        <a:prstGeom prst="rightArrow">
          <a:avLst>
            <a:gd name="adj1" fmla="val 75000"/>
            <a:gd name="adj2" fmla="val 50000"/>
          </a:avLst>
        </a:prstGeom>
      </dsp:spPr>
      <dsp:style>
        <a:lnRef idx="2">
          <a:schemeClr val="accent5">
            <a:tint val="40000"/>
            <a:alpha val="90000"/>
            <a:hueOff val="-4520000"/>
            <a:satOff val="-14117"/>
            <a:lumOff val="-2091"/>
            <a:alpha val="90196"/>
          </a:schemeClr>
        </a:lnRef>
        <a:fillRef idx="1">
          <a:schemeClr val="accent5">
            <a:tint val="40000"/>
            <a:alpha val="90000"/>
            <a:hueOff val="-4520000"/>
            <a:satOff val="-14117"/>
            <a:lumOff val="-2091"/>
            <a:alpha val="90196"/>
          </a:schemeClr>
        </a:fillRef>
        <a:effectRef idx="0">
          <a:scrgbClr r="0" g="0" b="0"/>
        </a:effectRef>
        <a:fontRef idx="minor"/>
      </dsp:style>
      <dsp:txBody>
        <a:bodyPr rot="10800000" lIns="10160" tIns="10160" rIns="10160" bIns="1016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数据驱动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信息资产</a:t>
          </a:r>
          <a:endParaRPr>
            <a:solidFill>
              <a:schemeClr val="dk1"/>
            </a:solidFill>
          </a:endParaRPr>
        </a:p>
      </dsp:txBody>
      <dsp:txXfrm rot="10800000">
        <a:off x="0" y="1737773"/>
        <a:ext cx="2296270" cy="789897"/>
      </dsp:txXfrm>
    </dsp:sp>
    <dsp:sp modelId="{DBD5623D-1DA0-4878-815F-5F4632A238FD}">
      <dsp:nvSpPr>
        <dsp:cNvPr id="7" name="圆角矩形 6"/>
        <dsp:cNvSpPr/>
      </dsp:nvSpPr>
      <dsp:spPr bwMode="white">
        <a:xfrm>
          <a:off x="2296270" y="1737773"/>
          <a:ext cx="1530847" cy="78989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4520000"/>
            <a:satOff val="-11502"/>
            <a:lumOff val="-784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60960" rIns="12192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dirty="0"/>
            <a:t>协同</a:t>
          </a:r>
        </a:p>
      </dsp:txBody>
      <dsp:txXfrm>
        <a:off x="2296270" y="1737773"/>
        <a:ext cx="1530847" cy="789897"/>
      </dsp:txXfrm>
    </dsp:sp>
    <dsp:sp modelId="{3AD2AC0F-BD79-43EA-8DAF-5ADE3CFBCAF4}">
      <dsp:nvSpPr>
        <dsp:cNvPr id="10" name="右箭头 9"/>
        <dsp:cNvSpPr/>
      </dsp:nvSpPr>
      <dsp:spPr bwMode="white">
        <a:xfrm rot="10800000">
          <a:off x="0" y="2606659"/>
          <a:ext cx="2296270" cy="789897"/>
        </a:xfrm>
        <a:prstGeom prst="rightArrow">
          <a:avLst>
            <a:gd name="adj1" fmla="val 75000"/>
            <a:gd name="adj2" fmla="val 50000"/>
          </a:avLst>
        </a:prstGeom>
      </dsp:spPr>
      <dsp:style>
        <a:lnRef idx="2">
          <a:schemeClr val="accent5">
            <a:tint val="40000"/>
            <a:alpha val="90000"/>
            <a:hueOff val="-6780000"/>
            <a:satOff val="-21175"/>
            <a:lumOff val="-3136"/>
            <a:alpha val="90196"/>
          </a:schemeClr>
        </a:lnRef>
        <a:fillRef idx="1">
          <a:schemeClr val="accent5">
            <a:tint val="40000"/>
            <a:alpha val="90000"/>
            <a:hueOff val="-6780000"/>
            <a:satOff val="-21175"/>
            <a:lumOff val="-3136"/>
            <a:alpha val="90196"/>
          </a:schemeClr>
        </a:fillRef>
        <a:effectRef idx="0">
          <a:scrgbClr r="0" g="0" b="0"/>
        </a:effectRef>
        <a:fontRef idx="minor"/>
      </dsp:style>
      <dsp:txBody>
        <a:bodyPr rot="10800000" lIns="10160" tIns="10160" rIns="10160" bIns="1016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数据驱动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</a:rPr>
            <a:t>数字资产</a:t>
          </a:r>
          <a:endParaRPr>
            <a:solidFill>
              <a:schemeClr val="dk1"/>
            </a:solidFill>
          </a:endParaRPr>
        </a:p>
      </dsp:txBody>
      <dsp:txXfrm rot="10800000">
        <a:off x="0" y="2606659"/>
        <a:ext cx="2296270" cy="789897"/>
      </dsp:txXfrm>
    </dsp:sp>
    <dsp:sp modelId="{B039B2AF-D5D5-4E3B-8F78-15EDE925F540}">
      <dsp:nvSpPr>
        <dsp:cNvPr id="9" name="圆角矩形 8"/>
        <dsp:cNvSpPr/>
      </dsp:nvSpPr>
      <dsp:spPr bwMode="white">
        <a:xfrm>
          <a:off x="2296270" y="2606659"/>
          <a:ext cx="1530847" cy="78989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60960" rIns="12192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dirty="0"/>
            <a:t>商业</a:t>
          </a:r>
        </a:p>
      </dsp:txBody>
      <dsp:txXfrm>
        <a:off x="2296270" y="2606659"/>
        <a:ext cx="1530847" cy="78989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195453" cy="3718019"/>
        <a:chOff x="0" y="0"/>
        <a:chExt cx="3195453" cy="3718019"/>
      </a:xfrm>
    </dsp:grpSpPr>
    <dsp:sp modelId="{ED6C332F-D1B0-41EA-A300-1BAFF260FC08}">
      <dsp:nvSpPr>
        <dsp:cNvPr id="4" name="右箭头 3"/>
        <dsp:cNvSpPr/>
      </dsp:nvSpPr>
      <dsp:spPr bwMode="white">
        <a:xfrm>
          <a:off x="1278181" y="0"/>
          <a:ext cx="1917272" cy="864656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8890" tIns="8890" rIns="8890" bIns="88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开具、归集服务</a:t>
          </a:r>
          <a:endParaRPr lang="zh-CN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查验、归档服务</a:t>
          </a:r>
          <a:endParaRPr>
            <a:solidFill>
              <a:schemeClr val="dk1"/>
            </a:solidFill>
          </a:endParaRPr>
        </a:p>
      </dsp:txBody>
      <dsp:txXfrm>
        <a:off x="1278181" y="0"/>
        <a:ext cx="1917272" cy="864656"/>
      </dsp:txXfrm>
    </dsp:sp>
    <dsp:sp modelId="{6B56F63D-29D4-452F-8F33-05779B46DD2F}">
      <dsp:nvSpPr>
        <dsp:cNvPr id="3" name="圆角矩形 2"/>
        <dsp:cNvSpPr/>
      </dsp:nvSpPr>
      <dsp:spPr bwMode="white">
        <a:xfrm>
          <a:off x="0" y="0"/>
          <a:ext cx="1278181" cy="864656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26670" rIns="53340" bIns="266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数字化票单证账本服务</a:t>
          </a:r>
        </a:p>
      </dsp:txBody>
      <dsp:txXfrm>
        <a:off x="0" y="0"/>
        <a:ext cx="1278181" cy="864656"/>
      </dsp:txXfrm>
    </dsp:sp>
    <dsp:sp modelId="{75FDE002-EC47-45F7-8411-1FCF993865D3}">
      <dsp:nvSpPr>
        <dsp:cNvPr id="6" name="右箭头 5"/>
        <dsp:cNvSpPr/>
      </dsp:nvSpPr>
      <dsp:spPr bwMode="white">
        <a:xfrm>
          <a:off x="1278181" y="951121"/>
          <a:ext cx="1917272" cy="864656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2246587"/>
            <a:satOff val="-7603"/>
            <a:lumOff val="-96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246587"/>
              <a:satOff val="-7603"/>
              <a:lumOff val="-968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5">
            <a:tint val="40000"/>
            <a:alpha val="90000"/>
            <a:hueOff val="-2260000"/>
            <a:satOff val="-7058"/>
            <a:lumOff val="-1045"/>
            <a:alpha val="90196"/>
          </a:schemeClr>
        </a:lnRef>
        <a:fillRef idx="1">
          <a:schemeClr val="accent5">
            <a:tint val="40000"/>
            <a:alpha val="90000"/>
            <a:hueOff val="-2260000"/>
            <a:satOff val="-7058"/>
            <a:lumOff val="-1045"/>
            <a:alpha val="90196"/>
          </a:schemeClr>
        </a:fillRef>
        <a:effectRef idx="0">
          <a:scrgbClr r="0" g="0" b="0"/>
        </a:effectRef>
        <a:fontRef idx="minor"/>
      </dsp:style>
      <dsp:txBody>
        <a:bodyPr lIns="8890" tIns="8890" rIns="8890" bIns="88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密码云托管服务</a:t>
          </a:r>
          <a:endParaRPr lang="zh-CN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高密度虚拟化服务</a:t>
          </a:r>
          <a:endParaRPr>
            <a:solidFill>
              <a:schemeClr val="dk1"/>
            </a:solidFill>
          </a:endParaRPr>
        </a:p>
      </dsp:txBody>
      <dsp:txXfrm>
        <a:off x="1278181" y="951121"/>
        <a:ext cx="1917272" cy="864656"/>
      </dsp:txXfrm>
    </dsp:sp>
    <dsp:sp modelId="{CC8D266A-215D-4119-B9C3-FB77DA36DA43}">
      <dsp:nvSpPr>
        <dsp:cNvPr id="5" name="圆角矩形 4"/>
        <dsp:cNvSpPr/>
      </dsp:nvSpPr>
      <dsp:spPr bwMode="white">
        <a:xfrm>
          <a:off x="0" y="951121"/>
          <a:ext cx="1278181" cy="864656"/>
        </a:xfrm>
        <a:prstGeom prst="roundRect">
          <a:avLst/>
        </a:prstGeom>
        <a:solidFill>
          <a:srgbClr val="5B9BD5">
            <a:hueOff val="-2252848"/>
            <a:satOff val="-5798"/>
            <a:lumOff val="-391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-2260000"/>
            <a:satOff val="-5751"/>
            <a:lumOff val="-392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26670" rIns="53340" bIns="266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国密密码机            软硬件服务</a:t>
          </a:r>
        </a:p>
      </dsp:txBody>
      <dsp:txXfrm>
        <a:off x="0" y="951121"/>
        <a:ext cx="1278181" cy="864656"/>
      </dsp:txXfrm>
    </dsp:sp>
    <dsp:sp modelId="{64D57BF8-B81C-46D5-B2F0-6B81F6B5D671}">
      <dsp:nvSpPr>
        <dsp:cNvPr id="8" name="右箭头 7"/>
        <dsp:cNvSpPr/>
      </dsp:nvSpPr>
      <dsp:spPr bwMode="white">
        <a:xfrm>
          <a:off x="1278181" y="1902242"/>
          <a:ext cx="1917272" cy="864656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4493175"/>
            <a:satOff val="-15213"/>
            <a:lumOff val="-194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493175"/>
              <a:satOff val="-15213"/>
              <a:lumOff val="-1944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5">
            <a:tint val="40000"/>
            <a:alpha val="90000"/>
            <a:hueOff val="-4520000"/>
            <a:satOff val="-14117"/>
            <a:lumOff val="-2091"/>
            <a:alpha val="90196"/>
          </a:schemeClr>
        </a:lnRef>
        <a:fillRef idx="1">
          <a:schemeClr val="accent5">
            <a:tint val="40000"/>
            <a:alpha val="90000"/>
            <a:hueOff val="-4520000"/>
            <a:satOff val="-14117"/>
            <a:lumOff val="-2091"/>
            <a:alpha val="90196"/>
          </a:schemeClr>
        </a:fillRef>
        <a:effectRef idx="0">
          <a:scrgbClr r="0" g="0" b="0"/>
        </a:effectRef>
        <a:fontRef idx="minor"/>
      </dsp:style>
      <dsp:txBody>
        <a:bodyPr lIns="8890" tIns="8890" rIns="8890" bIns="88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签章服务</a:t>
          </a:r>
          <a:endParaRPr lang="zh-CN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其他服务</a:t>
          </a:r>
          <a:endParaRPr>
            <a:solidFill>
              <a:schemeClr val="dk1"/>
            </a:solidFill>
          </a:endParaRPr>
        </a:p>
      </dsp:txBody>
      <dsp:txXfrm>
        <a:off x="1278181" y="1902242"/>
        <a:ext cx="1917272" cy="864656"/>
      </dsp:txXfrm>
    </dsp:sp>
    <dsp:sp modelId="{56FFBD08-80B0-4527-93F6-911B766CA3C3}">
      <dsp:nvSpPr>
        <dsp:cNvPr id="7" name="圆角矩形 6"/>
        <dsp:cNvSpPr/>
      </dsp:nvSpPr>
      <dsp:spPr bwMode="white">
        <a:xfrm>
          <a:off x="0" y="1902242"/>
          <a:ext cx="1278181" cy="864656"/>
        </a:xfrm>
        <a:prstGeom prst="roundRect">
          <a:avLst/>
        </a:prstGeom>
        <a:solidFill>
          <a:srgbClr val="5B9BD5">
            <a:hueOff val="-4505695"/>
            <a:satOff val="-11605"/>
            <a:lumOff val="-783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-4520000"/>
            <a:satOff val="-11502"/>
            <a:lumOff val="-784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26670" rIns="53340" bIns="266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电子印章          </a:t>
          </a: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全流程服务</a:t>
          </a:r>
        </a:p>
      </dsp:txBody>
      <dsp:txXfrm>
        <a:off x="0" y="1902242"/>
        <a:ext cx="1278181" cy="864656"/>
      </dsp:txXfrm>
    </dsp:sp>
    <dsp:sp modelId="{0108AC37-33A3-4B06-BEF9-36E689986CB8}">
      <dsp:nvSpPr>
        <dsp:cNvPr id="10" name="右箭头 9"/>
        <dsp:cNvSpPr/>
      </dsp:nvSpPr>
      <dsp:spPr bwMode="white">
        <a:xfrm>
          <a:off x="1278181" y="2853363"/>
          <a:ext cx="1917272" cy="864656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6739762"/>
            <a:satOff val="-22824"/>
            <a:lumOff val="-292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24"/>
              <a:lumOff val="-292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5">
            <a:tint val="40000"/>
            <a:alpha val="90000"/>
            <a:hueOff val="-6780000"/>
            <a:satOff val="-21175"/>
            <a:lumOff val="-3136"/>
            <a:alpha val="90196"/>
          </a:schemeClr>
        </a:lnRef>
        <a:fillRef idx="1">
          <a:schemeClr val="accent5">
            <a:tint val="40000"/>
            <a:alpha val="90000"/>
            <a:hueOff val="-6780000"/>
            <a:satOff val="-21175"/>
            <a:lumOff val="-3136"/>
            <a:alpha val="90196"/>
          </a:schemeClr>
        </a:fillRef>
        <a:effectRef idx="0">
          <a:scrgbClr r="0" g="0" b="0"/>
        </a:effectRef>
        <a:fontRef idx="minor"/>
      </dsp:style>
      <dsp:txBody>
        <a:bodyPr lIns="8890" tIns="8890" rIns="8890" bIns="88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生成服务</a:t>
          </a:r>
          <a:endParaRPr lang="zh-CN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其他服务</a:t>
          </a:r>
          <a:endParaRPr>
            <a:solidFill>
              <a:schemeClr val="dk1"/>
            </a:solidFill>
          </a:endParaRPr>
        </a:p>
      </dsp:txBody>
      <dsp:txXfrm>
        <a:off x="1278181" y="2853363"/>
        <a:ext cx="1917272" cy="864656"/>
      </dsp:txXfrm>
    </dsp:sp>
    <dsp:sp modelId="{78A1D0B9-64E7-4AF6-B32E-BA91AE260051}">
      <dsp:nvSpPr>
        <dsp:cNvPr id="9" name="圆角矩形 8"/>
        <dsp:cNvSpPr/>
      </dsp:nvSpPr>
      <dsp:spPr bwMode="white">
        <a:xfrm>
          <a:off x="0" y="2853363"/>
          <a:ext cx="1278181" cy="864656"/>
        </a:xfrm>
        <a:prstGeom prst="roundRect">
          <a:avLst/>
        </a:prstGeom>
        <a:solidFill>
          <a:srgbClr val="5B9BD5">
            <a:hueOff val="-6758543"/>
            <a:satOff val="-17411"/>
            <a:lumOff val="-1175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26670" rIns="53340" bIns="266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OFD</a:t>
          </a: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版式文件      全流程服务</a:t>
          </a:r>
        </a:p>
      </dsp:txBody>
      <dsp:txXfrm>
        <a:off x="0" y="2853363"/>
        <a:ext cx="1278181" cy="86465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195453" cy="3718019"/>
        <a:chOff x="0" y="0"/>
        <a:chExt cx="3195453" cy="3718019"/>
      </a:xfrm>
    </dsp:grpSpPr>
    <dsp:sp modelId="{ED6C332F-D1B0-41EA-A300-1BAFF260FC08}">
      <dsp:nvSpPr>
        <dsp:cNvPr id="4" name="右箭头 3"/>
        <dsp:cNvSpPr/>
      </dsp:nvSpPr>
      <dsp:spPr bwMode="white">
        <a:xfrm rot="10800000">
          <a:off x="0" y="0"/>
          <a:ext cx="1917272" cy="864656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rot="10800000" lIns="8890" tIns="8890" rIns="8890" bIns="88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基础服务</a:t>
          </a:r>
          <a:endParaRPr lang="zh-CN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监管合规</a:t>
          </a:r>
          <a:endParaRPr>
            <a:solidFill>
              <a:schemeClr val="dk1"/>
            </a:solidFill>
          </a:endParaRPr>
        </a:p>
      </dsp:txBody>
      <dsp:txXfrm rot="10800000">
        <a:off x="0" y="0"/>
        <a:ext cx="1917272" cy="864656"/>
      </dsp:txXfrm>
    </dsp:sp>
    <dsp:sp modelId="{6B56F63D-29D4-452F-8F33-05779B46DD2F}">
      <dsp:nvSpPr>
        <dsp:cNvPr id="3" name="圆角矩形 2"/>
        <dsp:cNvSpPr/>
      </dsp:nvSpPr>
      <dsp:spPr bwMode="white">
        <a:xfrm>
          <a:off x="1917272" y="0"/>
          <a:ext cx="1278181" cy="864656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26670" rIns="53340" bIns="266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公共服务平台</a:t>
          </a:r>
        </a:p>
      </dsp:txBody>
      <dsp:txXfrm>
        <a:off x="1917272" y="0"/>
        <a:ext cx="1278181" cy="864656"/>
      </dsp:txXfrm>
    </dsp:sp>
    <dsp:sp modelId="{75FDE002-EC47-45F7-8411-1FCF993865D3}">
      <dsp:nvSpPr>
        <dsp:cNvPr id="6" name="右箭头 5"/>
        <dsp:cNvSpPr/>
      </dsp:nvSpPr>
      <dsp:spPr bwMode="white">
        <a:xfrm rot="10800000">
          <a:off x="0" y="951121"/>
          <a:ext cx="1917272" cy="864656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2246587"/>
            <a:satOff val="-7603"/>
            <a:lumOff val="-96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2246587"/>
              <a:satOff val="-7603"/>
              <a:lumOff val="-968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5">
            <a:tint val="40000"/>
            <a:alpha val="90000"/>
            <a:hueOff val="-2260000"/>
            <a:satOff val="-7058"/>
            <a:lumOff val="-1045"/>
            <a:alpha val="90196"/>
          </a:schemeClr>
        </a:lnRef>
        <a:fillRef idx="1">
          <a:schemeClr val="accent5">
            <a:tint val="40000"/>
            <a:alpha val="90000"/>
            <a:hueOff val="-2260000"/>
            <a:satOff val="-7058"/>
            <a:lumOff val="-1045"/>
            <a:alpha val="90196"/>
          </a:schemeClr>
        </a:fillRef>
        <a:effectRef idx="0">
          <a:scrgbClr r="0" g="0" b="0"/>
        </a:effectRef>
        <a:fontRef idx="minor"/>
      </dsp:style>
      <dsp:txBody>
        <a:bodyPr rot="10800000" lIns="8890" tIns="8890" rIns="8890" bIns="88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增值服务</a:t>
          </a:r>
          <a:endParaRPr lang="zh-CN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行业需求</a:t>
          </a:r>
          <a:endParaRPr>
            <a:solidFill>
              <a:schemeClr val="dk1"/>
            </a:solidFill>
          </a:endParaRPr>
        </a:p>
      </dsp:txBody>
      <dsp:txXfrm rot="10800000">
        <a:off x="0" y="951121"/>
        <a:ext cx="1917272" cy="864656"/>
      </dsp:txXfrm>
    </dsp:sp>
    <dsp:sp modelId="{CC8D266A-215D-4119-B9C3-FB77DA36DA43}">
      <dsp:nvSpPr>
        <dsp:cNvPr id="5" name="圆角矩形 4"/>
        <dsp:cNvSpPr/>
      </dsp:nvSpPr>
      <dsp:spPr bwMode="white">
        <a:xfrm>
          <a:off x="1917272" y="951121"/>
          <a:ext cx="1278181" cy="864656"/>
        </a:xfrm>
        <a:prstGeom prst="roundRect">
          <a:avLst/>
        </a:prstGeom>
        <a:solidFill>
          <a:srgbClr val="5B9BD5">
            <a:hueOff val="-2252848"/>
            <a:satOff val="-5798"/>
            <a:lumOff val="-391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-2260000"/>
            <a:satOff val="-5751"/>
            <a:lumOff val="-392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26670" rIns="53340" bIns="266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第三方平台</a:t>
          </a:r>
        </a:p>
      </dsp:txBody>
      <dsp:txXfrm>
        <a:off x="1917272" y="951121"/>
        <a:ext cx="1278181" cy="864656"/>
      </dsp:txXfrm>
    </dsp:sp>
    <dsp:sp modelId="{64D57BF8-B81C-46D5-B2F0-6B81F6B5D671}">
      <dsp:nvSpPr>
        <dsp:cNvPr id="8" name="右箭头 7"/>
        <dsp:cNvSpPr/>
      </dsp:nvSpPr>
      <dsp:spPr bwMode="white">
        <a:xfrm rot="10800000">
          <a:off x="0" y="1902242"/>
          <a:ext cx="1917272" cy="864656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4493175"/>
            <a:satOff val="-15213"/>
            <a:lumOff val="-194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4493175"/>
              <a:satOff val="-15213"/>
              <a:lumOff val="-1944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5">
            <a:tint val="40000"/>
            <a:alpha val="90000"/>
            <a:hueOff val="-4520000"/>
            <a:satOff val="-14117"/>
            <a:lumOff val="-2091"/>
            <a:alpha val="90196"/>
          </a:schemeClr>
        </a:lnRef>
        <a:fillRef idx="1">
          <a:schemeClr val="accent5">
            <a:tint val="40000"/>
            <a:alpha val="90000"/>
            <a:hueOff val="-4520000"/>
            <a:satOff val="-14117"/>
            <a:lumOff val="-2091"/>
            <a:alpha val="90196"/>
          </a:schemeClr>
        </a:fillRef>
        <a:effectRef idx="0">
          <a:scrgbClr r="0" g="0" b="0"/>
        </a:effectRef>
        <a:fontRef idx="minor"/>
      </dsp:style>
      <dsp:txBody>
        <a:bodyPr rot="10800000" lIns="8890" tIns="8890" rIns="8890" bIns="88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本地部署</a:t>
          </a:r>
          <a:endParaRPr lang="zh-CN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定制化需求</a:t>
          </a:r>
          <a:endParaRPr>
            <a:solidFill>
              <a:schemeClr val="dk1"/>
            </a:solidFill>
          </a:endParaRPr>
        </a:p>
      </dsp:txBody>
      <dsp:txXfrm rot="10800000">
        <a:off x="0" y="1902242"/>
        <a:ext cx="1917272" cy="864656"/>
      </dsp:txXfrm>
    </dsp:sp>
    <dsp:sp modelId="{56FFBD08-80B0-4527-93F6-911B766CA3C3}">
      <dsp:nvSpPr>
        <dsp:cNvPr id="7" name="圆角矩形 6"/>
        <dsp:cNvSpPr/>
      </dsp:nvSpPr>
      <dsp:spPr bwMode="white">
        <a:xfrm>
          <a:off x="1917272" y="1902242"/>
          <a:ext cx="1278181" cy="864656"/>
        </a:xfrm>
        <a:prstGeom prst="roundRect">
          <a:avLst/>
        </a:prstGeom>
        <a:solidFill>
          <a:srgbClr val="5B9BD5">
            <a:hueOff val="-4505695"/>
            <a:satOff val="-11605"/>
            <a:lumOff val="-783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-4520000"/>
            <a:satOff val="-11502"/>
            <a:lumOff val="-784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26670" rIns="53340" bIns="266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企业自建平台</a:t>
          </a:r>
        </a:p>
      </dsp:txBody>
      <dsp:txXfrm>
        <a:off x="1917272" y="1902242"/>
        <a:ext cx="1278181" cy="864656"/>
      </dsp:txXfrm>
    </dsp:sp>
    <dsp:sp modelId="{0108AC37-33A3-4B06-BEF9-36E689986CB8}">
      <dsp:nvSpPr>
        <dsp:cNvPr id="10" name="右箭头 9"/>
        <dsp:cNvSpPr/>
      </dsp:nvSpPr>
      <dsp:spPr bwMode="white">
        <a:xfrm rot="10800000">
          <a:off x="0" y="2853363"/>
          <a:ext cx="1917272" cy="864656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tint val="40000"/>
            <a:alpha val="90000"/>
            <a:hueOff val="-6739762"/>
            <a:satOff val="-22824"/>
            <a:lumOff val="-292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24"/>
              <a:lumOff val="-2920"/>
              <a:alphaOff val="0"/>
            </a:srgbClr>
          </a:solidFill>
          <a:prstDash val="solid"/>
          <a:miter lim="800000"/>
        </a:ln>
        <a:effectLst/>
      </dsp:spPr>
      <dsp:style>
        <a:lnRef idx="2">
          <a:schemeClr val="accent5">
            <a:tint val="40000"/>
            <a:alpha val="90000"/>
            <a:hueOff val="-6780000"/>
            <a:satOff val="-21175"/>
            <a:lumOff val="-3136"/>
            <a:alpha val="90196"/>
          </a:schemeClr>
        </a:lnRef>
        <a:fillRef idx="1">
          <a:schemeClr val="accent5">
            <a:tint val="40000"/>
            <a:alpha val="90000"/>
            <a:hueOff val="-6780000"/>
            <a:satOff val="-21175"/>
            <a:lumOff val="-3136"/>
            <a:alpha val="90196"/>
          </a:schemeClr>
        </a:fillRef>
        <a:effectRef idx="0">
          <a:scrgbClr r="0" g="0" b="0"/>
        </a:effectRef>
        <a:fontRef idx="minor"/>
      </dsp:style>
      <dsp:txBody>
        <a:bodyPr rot="10800000" lIns="8890" tIns="8890" rIns="8890" bIns="88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渗透覆盖</a:t>
          </a:r>
          <a:endParaRPr lang="zh-CN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icrosoft YaHei UI" panose="020B0503020204020204" pitchFamily="34" charset="-122"/>
            <a:ea typeface="Microsoft YaHei UI" panose="020B0503020204020204" pitchFamily="34" charset="-122"/>
            <a:cs typeface="+mn-cs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标准云产品</a:t>
          </a:r>
          <a:endParaRPr>
            <a:solidFill>
              <a:schemeClr val="dk1"/>
            </a:solidFill>
          </a:endParaRPr>
        </a:p>
      </dsp:txBody>
      <dsp:txXfrm rot="10800000">
        <a:off x="0" y="2853363"/>
        <a:ext cx="1917272" cy="864656"/>
      </dsp:txXfrm>
    </dsp:sp>
    <dsp:sp modelId="{78A1D0B9-64E7-4AF6-B32E-BA91AE260051}">
      <dsp:nvSpPr>
        <dsp:cNvPr id="9" name="圆角矩形 8"/>
        <dsp:cNvSpPr/>
      </dsp:nvSpPr>
      <dsp:spPr bwMode="white">
        <a:xfrm>
          <a:off x="1917272" y="2853363"/>
          <a:ext cx="1278181" cy="864656"/>
        </a:xfrm>
        <a:prstGeom prst="roundRect">
          <a:avLst/>
        </a:prstGeom>
        <a:solidFill>
          <a:srgbClr val="5B9BD5">
            <a:hueOff val="-6758543"/>
            <a:satOff val="-17411"/>
            <a:lumOff val="-1175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26670" rIns="53340" bIns="266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dirty="0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纳税人客户端</a:t>
          </a:r>
        </a:p>
      </dsp:txBody>
      <dsp:txXfrm>
        <a:off x="1917272" y="2853363"/>
        <a:ext cx="1278181" cy="86465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784454" cy="3922846"/>
        <a:chOff x="0" y="0"/>
        <a:chExt cx="6784454" cy="3922846"/>
      </a:xfrm>
    </dsp:grpSpPr>
    <dsp:sp modelId="{F86D2AEE-5D34-4CFE-A2FD-AB001A52AED8}">
      <dsp:nvSpPr>
        <dsp:cNvPr id="3" name="椭圆 2"/>
        <dsp:cNvSpPr/>
      </dsp:nvSpPr>
      <dsp:spPr bwMode="white">
        <a:xfrm>
          <a:off x="3015529" y="1584725"/>
          <a:ext cx="753395" cy="75339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0" tIns="21590" rIns="0" bIns="215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dirty="0"/>
            <a:t>票单证</a:t>
          </a:r>
          <a:r>
            <a:rPr lang="zh-CN" altLang="en-US" sz="1700" b="1" dirty="0">
              <a:solidFill>
                <a:srgbClr val="FF0000"/>
              </a:solidFill>
            </a:rPr>
            <a:t>链接</a:t>
          </a:r>
        </a:p>
      </dsp:txBody>
      <dsp:txXfrm>
        <a:off x="3015529" y="1584725"/>
        <a:ext cx="753395" cy="753395"/>
      </dsp:txXfrm>
    </dsp:sp>
    <dsp:sp modelId="{76B6EEA8-5E79-48C8-A16C-1855EDF77170}">
      <dsp:nvSpPr>
        <dsp:cNvPr id="4" name="右箭头 3"/>
        <dsp:cNvSpPr/>
      </dsp:nvSpPr>
      <dsp:spPr bwMode="white">
        <a:xfrm rot="16199999">
          <a:off x="3171925" y="1040983"/>
          <a:ext cx="440605" cy="25615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800"/>
          </a:lvl1pPr>
          <a:lvl2pPr marL="57150" indent="-57150" algn="ctr">
            <a:defRPr sz="600"/>
          </a:lvl2pPr>
          <a:lvl3pPr marL="114300" indent="-57150" algn="ctr">
            <a:defRPr sz="600"/>
          </a:lvl3pPr>
          <a:lvl4pPr marL="171450" indent="-57150" algn="ctr">
            <a:defRPr sz="600"/>
          </a:lvl4pPr>
          <a:lvl5pPr marL="228600" indent="-57150" algn="ctr">
            <a:defRPr sz="600"/>
          </a:lvl5pPr>
          <a:lvl6pPr marL="285750" indent="-57150" algn="ctr">
            <a:defRPr sz="600"/>
          </a:lvl6pPr>
          <a:lvl7pPr marL="342900" indent="-57150" algn="ctr">
            <a:defRPr sz="600"/>
          </a:lvl7pPr>
          <a:lvl8pPr marL="400050" indent="-57150" algn="ctr">
            <a:defRPr sz="600"/>
          </a:lvl8pPr>
          <a:lvl9pPr marL="457200" indent="-57150" algn="ctr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6199999">
        <a:off x="3171925" y="1040983"/>
        <a:ext cx="440605" cy="256154"/>
      </dsp:txXfrm>
    </dsp:sp>
    <dsp:sp modelId="{4EC4FA21-E1A9-460D-8DFE-0B43F4FA2F2D}">
      <dsp:nvSpPr>
        <dsp:cNvPr id="5" name="椭圆 4"/>
        <dsp:cNvSpPr/>
      </dsp:nvSpPr>
      <dsp:spPr bwMode="white">
        <a:xfrm>
          <a:off x="3015529" y="0"/>
          <a:ext cx="753395" cy="75339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政府</a:t>
          </a:r>
        </a:p>
      </dsp:txBody>
      <dsp:txXfrm>
        <a:off x="3015529" y="0"/>
        <a:ext cx="753395" cy="753395"/>
      </dsp:txXfrm>
    </dsp:sp>
    <dsp:sp modelId="{D281CF88-BB01-44F2-8BAD-924719762073}">
      <dsp:nvSpPr>
        <dsp:cNvPr id="6" name="右箭头 5"/>
        <dsp:cNvSpPr/>
      </dsp:nvSpPr>
      <dsp:spPr bwMode="white">
        <a:xfrm rot="-3240000">
          <a:off x="3637664" y="1192311"/>
          <a:ext cx="440605" cy="25615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753333"/>
            <a:satOff val="-1916"/>
            <a:lumOff val="-130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800"/>
          </a:lvl1pPr>
          <a:lvl2pPr marL="57150" indent="-57150" algn="ctr">
            <a:defRPr sz="600"/>
          </a:lvl2pPr>
          <a:lvl3pPr marL="114300" indent="-57150" algn="ctr">
            <a:defRPr sz="600"/>
          </a:lvl3pPr>
          <a:lvl4pPr marL="171450" indent="-57150" algn="ctr">
            <a:defRPr sz="600"/>
          </a:lvl4pPr>
          <a:lvl5pPr marL="228600" indent="-57150" algn="ctr">
            <a:defRPr sz="600"/>
          </a:lvl5pPr>
          <a:lvl6pPr marL="285750" indent="-57150" algn="ctr">
            <a:defRPr sz="600"/>
          </a:lvl6pPr>
          <a:lvl7pPr marL="342900" indent="-57150" algn="ctr">
            <a:defRPr sz="600"/>
          </a:lvl7pPr>
          <a:lvl8pPr marL="400050" indent="-57150" algn="ctr">
            <a:defRPr sz="600"/>
          </a:lvl8pPr>
          <a:lvl9pPr marL="457200" indent="-57150" algn="ctr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-3240000">
        <a:off x="3637664" y="1192311"/>
        <a:ext cx="440605" cy="256154"/>
      </dsp:txXfrm>
    </dsp:sp>
    <dsp:sp modelId="{F29B9F62-50DE-4F14-B778-4A84D8ABED3F}">
      <dsp:nvSpPr>
        <dsp:cNvPr id="7" name="椭圆 6"/>
        <dsp:cNvSpPr/>
      </dsp:nvSpPr>
      <dsp:spPr bwMode="white">
        <a:xfrm>
          <a:off x="3947007" y="302656"/>
          <a:ext cx="753395" cy="75339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753333"/>
            <a:satOff val="-1916"/>
            <a:lumOff val="-130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企业</a:t>
          </a:r>
        </a:p>
      </dsp:txBody>
      <dsp:txXfrm>
        <a:off x="3947007" y="302656"/>
        <a:ext cx="753395" cy="753395"/>
      </dsp:txXfrm>
    </dsp:sp>
    <dsp:sp modelId="{1C4421C5-1F21-4108-9BF1-B63F900E1FB3}">
      <dsp:nvSpPr>
        <dsp:cNvPr id="8" name="右箭头 7"/>
        <dsp:cNvSpPr/>
      </dsp:nvSpPr>
      <dsp:spPr bwMode="white">
        <a:xfrm rot="-1079999">
          <a:off x="3925506" y="1588492"/>
          <a:ext cx="440605" cy="25615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1506666"/>
            <a:satOff val="-3833"/>
            <a:lumOff val="-261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800"/>
          </a:lvl1pPr>
          <a:lvl2pPr marL="57150" indent="-57150" algn="ctr">
            <a:defRPr sz="600"/>
          </a:lvl2pPr>
          <a:lvl3pPr marL="114300" indent="-57150" algn="ctr">
            <a:defRPr sz="600"/>
          </a:lvl3pPr>
          <a:lvl4pPr marL="171450" indent="-57150" algn="ctr">
            <a:defRPr sz="600"/>
          </a:lvl4pPr>
          <a:lvl5pPr marL="228600" indent="-57150" algn="ctr">
            <a:defRPr sz="600"/>
          </a:lvl5pPr>
          <a:lvl6pPr marL="285750" indent="-57150" algn="ctr">
            <a:defRPr sz="600"/>
          </a:lvl6pPr>
          <a:lvl7pPr marL="342900" indent="-57150" algn="ctr">
            <a:defRPr sz="600"/>
          </a:lvl7pPr>
          <a:lvl8pPr marL="400050" indent="-57150" algn="ctr">
            <a:defRPr sz="600"/>
          </a:lvl8pPr>
          <a:lvl9pPr marL="457200" indent="-57150" algn="ctr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-1079999">
        <a:off x="3925506" y="1588492"/>
        <a:ext cx="440605" cy="256154"/>
      </dsp:txXfrm>
    </dsp:sp>
    <dsp:sp modelId="{22E37B48-0872-439D-9763-D9C8ECE6789F}">
      <dsp:nvSpPr>
        <dsp:cNvPr id="9" name="椭圆 8"/>
        <dsp:cNvSpPr/>
      </dsp:nvSpPr>
      <dsp:spPr bwMode="white">
        <a:xfrm>
          <a:off x="4522693" y="1095018"/>
          <a:ext cx="753395" cy="75339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1506666"/>
            <a:satOff val="-3833"/>
            <a:lumOff val="-261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员工</a:t>
          </a:r>
        </a:p>
      </dsp:txBody>
      <dsp:txXfrm>
        <a:off x="4522693" y="1095018"/>
        <a:ext cx="753395" cy="753395"/>
      </dsp:txXfrm>
    </dsp:sp>
    <dsp:sp modelId="{9B70A70F-78AC-4C80-B080-9C90D081807D}">
      <dsp:nvSpPr>
        <dsp:cNvPr id="10" name="右箭头 9"/>
        <dsp:cNvSpPr/>
      </dsp:nvSpPr>
      <dsp:spPr bwMode="white">
        <a:xfrm rot="1079999">
          <a:off x="3925506" y="2078199"/>
          <a:ext cx="440605" cy="25615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2260000"/>
            <a:satOff val="-5751"/>
            <a:lumOff val="-392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800"/>
          </a:lvl1pPr>
          <a:lvl2pPr marL="57150" indent="-57150" algn="ctr">
            <a:defRPr sz="600"/>
          </a:lvl2pPr>
          <a:lvl3pPr marL="114300" indent="-57150" algn="ctr">
            <a:defRPr sz="600"/>
          </a:lvl3pPr>
          <a:lvl4pPr marL="171450" indent="-57150" algn="ctr">
            <a:defRPr sz="600"/>
          </a:lvl4pPr>
          <a:lvl5pPr marL="228600" indent="-57150" algn="ctr">
            <a:defRPr sz="600"/>
          </a:lvl5pPr>
          <a:lvl6pPr marL="285750" indent="-57150" algn="ctr">
            <a:defRPr sz="600"/>
          </a:lvl6pPr>
          <a:lvl7pPr marL="342900" indent="-57150" algn="ctr">
            <a:defRPr sz="600"/>
          </a:lvl7pPr>
          <a:lvl8pPr marL="400050" indent="-57150" algn="ctr">
            <a:defRPr sz="600"/>
          </a:lvl8pPr>
          <a:lvl9pPr marL="457200" indent="-57150" algn="ctr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079999">
        <a:off x="3925506" y="2078199"/>
        <a:ext cx="440605" cy="256154"/>
      </dsp:txXfrm>
    </dsp:sp>
    <dsp:sp modelId="{8AD242E8-7B61-4ED9-A20E-A0CC55B6AF94}">
      <dsp:nvSpPr>
        <dsp:cNvPr id="11" name="椭圆 10"/>
        <dsp:cNvSpPr/>
      </dsp:nvSpPr>
      <dsp:spPr bwMode="white">
        <a:xfrm>
          <a:off x="4522693" y="2074432"/>
          <a:ext cx="753395" cy="75339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2260000"/>
            <a:satOff val="-5751"/>
            <a:lumOff val="-392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共享用工</a:t>
          </a:r>
        </a:p>
      </dsp:txBody>
      <dsp:txXfrm>
        <a:off x="4522693" y="2074432"/>
        <a:ext cx="753395" cy="753395"/>
      </dsp:txXfrm>
    </dsp:sp>
    <dsp:sp modelId="{0E432CC6-3789-4448-AC1A-1625CB464029}">
      <dsp:nvSpPr>
        <dsp:cNvPr id="12" name="右箭头 11"/>
        <dsp:cNvSpPr/>
      </dsp:nvSpPr>
      <dsp:spPr bwMode="white">
        <a:xfrm rot="3239999">
          <a:off x="3637664" y="2474381"/>
          <a:ext cx="440605" cy="25615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3013333"/>
            <a:satOff val="-7668"/>
            <a:lumOff val="-522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800"/>
          </a:lvl1pPr>
          <a:lvl2pPr marL="57150" indent="-57150" algn="ctr">
            <a:defRPr sz="600"/>
          </a:lvl2pPr>
          <a:lvl3pPr marL="114300" indent="-57150" algn="ctr">
            <a:defRPr sz="600"/>
          </a:lvl3pPr>
          <a:lvl4pPr marL="171450" indent="-57150" algn="ctr">
            <a:defRPr sz="600"/>
          </a:lvl4pPr>
          <a:lvl5pPr marL="228600" indent="-57150" algn="ctr">
            <a:defRPr sz="600"/>
          </a:lvl5pPr>
          <a:lvl6pPr marL="285750" indent="-57150" algn="ctr">
            <a:defRPr sz="600"/>
          </a:lvl6pPr>
          <a:lvl7pPr marL="342900" indent="-57150" algn="ctr">
            <a:defRPr sz="600"/>
          </a:lvl7pPr>
          <a:lvl8pPr marL="400050" indent="-57150" algn="ctr">
            <a:defRPr sz="600"/>
          </a:lvl8pPr>
          <a:lvl9pPr marL="457200" indent="-57150" algn="ctr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3239999">
        <a:off x="3637664" y="2474381"/>
        <a:ext cx="440605" cy="256154"/>
      </dsp:txXfrm>
    </dsp:sp>
    <dsp:sp modelId="{AE53716D-ECA3-4540-A724-1B6F5A6BA3E6}">
      <dsp:nvSpPr>
        <dsp:cNvPr id="13" name="椭圆 12"/>
        <dsp:cNvSpPr/>
      </dsp:nvSpPr>
      <dsp:spPr bwMode="white">
        <a:xfrm>
          <a:off x="3947007" y="2866795"/>
          <a:ext cx="753395" cy="75339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3013333"/>
            <a:satOff val="-7668"/>
            <a:lumOff val="-522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消费者</a:t>
          </a:r>
        </a:p>
      </dsp:txBody>
      <dsp:txXfrm>
        <a:off x="3947007" y="2866795"/>
        <a:ext cx="753395" cy="753395"/>
      </dsp:txXfrm>
    </dsp:sp>
    <dsp:sp modelId="{C4527B4F-9B75-4148-B640-72D9A8F399E4}">
      <dsp:nvSpPr>
        <dsp:cNvPr id="14" name="右箭头 13"/>
        <dsp:cNvSpPr/>
      </dsp:nvSpPr>
      <dsp:spPr bwMode="white">
        <a:xfrm rot="5400000">
          <a:off x="3171925" y="2625708"/>
          <a:ext cx="440605" cy="25615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3766666"/>
            <a:satOff val="-9585"/>
            <a:lumOff val="-653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800"/>
          </a:lvl1pPr>
          <a:lvl2pPr marL="57150" indent="-57150" algn="ctr">
            <a:defRPr sz="600"/>
          </a:lvl2pPr>
          <a:lvl3pPr marL="114300" indent="-57150" algn="ctr">
            <a:defRPr sz="600"/>
          </a:lvl3pPr>
          <a:lvl4pPr marL="171450" indent="-57150" algn="ctr">
            <a:defRPr sz="600"/>
          </a:lvl4pPr>
          <a:lvl5pPr marL="228600" indent="-57150" algn="ctr">
            <a:defRPr sz="600"/>
          </a:lvl5pPr>
          <a:lvl6pPr marL="285750" indent="-57150" algn="ctr">
            <a:defRPr sz="600"/>
          </a:lvl6pPr>
          <a:lvl7pPr marL="342900" indent="-57150" algn="ctr">
            <a:defRPr sz="600"/>
          </a:lvl7pPr>
          <a:lvl8pPr marL="400050" indent="-57150" algn="ctr">
            <a:defRPr sz="600"/>
          </a:lvl8pPr>
          <a:lvl9pPr marL="457200" indent="-57150" algn="ctr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5400000">
        <a:off x="3171925" y="2625708"/>
        <a:ext cx="440605" cy="256154"/>
      </dsp:txXfrm>
    </dsp:sp>
    <dsp:sp modelId="{C615AA0D-A3D9-471F-9208-DACE356830A7}">
      <dsp:nvSpPr>
        <dsp:cNvPr id="15" name="椭圆 14"/>
        <dsp:cNvSpPr/>
      </dsp:nvSpPr>
      <dsp:spPr bwMode="white">
        <a:xfrm>
          <a:off x="3015529" y="3169451"/>
          <a:ext cx="753395" cy="75339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3766666"/>
            <a:satOff val="-9585"/>
            <a:lumOff val="-653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三方服务</a:t>
          </a:r>
        </a:p>
      </dsp:txBody>
      <dsp:txXfrm>
        <a:off x="3015529" y="3169451"/>
        <a:ext cx="753395" cy="753395"/>
      </dsp:txXfrm>
    </dsp:sp>
    <dsp:sp modelId="{6C53EEE4-B197-4D33-8547-B43E44D8DA4E}">
      <dsp:nvSpPr>
        <dsp:cNvPr id="16" name="右箭头 15"/>
        <dsp:cNvSpPr/>
      </dsp:nvSpPr>
      <dsp:spPr bwMode="white">
        <a:xfrm rot="7560000">
          <a:off x="2706186" y="2474381"/>
          <a:ext cx="440605" cy="25615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4520000"/>
            <a:satOff val="-11502"/>
            <a:lumOff val="-784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800"/>
          </a:lvl1pPr>
          <a:lvl2pPr marL="57150" indent="-57150" algn="ctr">
            <a:defRPr sz="600"/>
          </a:lvl2pPr>
          <a:lvl3pPr marL="114300" indent="-57150" algn="ctr">
            <a:defRPr sz="600"/>
          </a:lvl3pPr>
          <a:lvl4pPr marL="171450" indent="-57150" algn="ctr">
            <a:defRPr sz="600"/>
          </a:lvl4pPr>
          <a:lvl5pPr marL="228600" indent="-57150" algn="ctr">
            <a:defRPr sz="600"/>
          </a:lvl5pPr>
          <a:lvl6pPr marL="285750" indent="-57150" algn="ctr">
            <a:defRPr sz="600"/>
          </a:lvl6pPr>
          <a:lvl7pPr marL="342900" indent="-57150" algn="ctr">
            <a:defRPr sz="600"/>
          </a:lvl7pPr>
          <a:lvl8pPr marL="400050" indent="-57150" algn="ctr">
            <a:defRPr sz="600"/>
          </a:lvl8pPr>
          <a:lvl9pPr marL="457200" indent="-57150" algn="ctr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7560000">
        <a:off x="2706186" y="2474381"/>
        <a:ext cx="440605" cy="256154"/>
      </dsp:txXfrm>
    </dsp:sp>
    <dsp:sp modelId="{5CD9EE58-9BAF-45B6-AC85-8E4D713CED1B}">
      <dsp:nvSpPr>
        <dsp:cNvPr id="17" name="椭圆 16"/>
        <dsp:cNvSpPr/>
      </dsp:nvSpPr>
      <dsp:spPr bwMode="white">
        <a:xfrm>
          <a:off x="2084051" y="2866795"/>
          <a:ext cx="753395" cy="75339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4520000"/>
            <a:satOff val="-11502"/>
            <a:lumOff val="-784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物流服务</a:t>
          </a:r>
        </a:p>
      </dsp:txBody>
      <dsp:txXfrm>
        <a:off x="2084051" y="2866795"/>
        <a:ext cx="753395" cy="753395"/>
      </dsp:txXfrm>
    </dsp:sp>
    <dsp:sp modelId="{1C1C7EC0-FA46-4D57-B06F-29608F6489F9}">
      <dsp:nvSpPr>
        <dsp:cNvPr id="18" name="右箭头 17"/>
        <dsp:cNvSpPr/>
      </dsp:nvSpPr>
      <dsp:spPr bwMode="white">
        <a:xfrm rot="9720000">
          <a:off x="2418343" y="2078199"/>
          <a:ext cx="440605" cy="25615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5273333"/>
            <a:satOff val="-13419"/>
            <a:lumOff val="-914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800"/>
          </a:lvl1pPr>
          <a:lvl2pPr marL="57150" indent="-57150" algn="ctr">
            <a:defRPr sz="600"/>
          </a:lvl2pPr>
          <a:lvl3pPr marL="114300" indent="-57150" algn="ctr">
            <a:defRPr sz="600"/>
          </a:lvl3pPr>
          <a:lvl4pPr marL="171450" indent="-57150" algn="ctr">
            <a:defRPr sz="600"/>
          </a:lvl4pPr>
          <a:lvl5pPr marL="228600" indent="-57150" algn="ctr">
            <a:defRPr sz="600"/>
          </a:lvl5pPr>
          <a:lvl6pPr marL="285750" indent="-57150" algn="ctr">
            <a:defRPr sz="600"/>
          </a:lvl6pPr>
          <a:lvl7pPr marL="342900" indent="-57150" algn="ctr">
            <a:defRPr sz="600"/>
          </a:lvl7pPr>
          <a:lvl8pPr marL="400050" indent="-57150" algn="ctr">
            <a:defRPr sz="600"/>
          </a:lvl8pPr>
          <a:lvl9pPr marL="457200" indent="-57150" algn="ctr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9720000">
        <a:off x="2418343" y="2078199"/>
        <a:ext cx="440605" cy="256154"/>
      </dsp:txXfrm>
    </dsp:sp>
    <dsp:sp modelId="{F934E891-BE1E-40D6-B96C-F763C0A3A7E6}">
      <dsp:nvSpPr>
        <dsp:cNvPr id="19" name="椭圆 18"/>
        <dsp:cNvSpPr/>
      </dsp:nvSpPr>
      <dsp:spPr bwMode="white">
        <a:xfrm>
          <a:off x="1508366" y="2074432"/>
          <a:ext cx="753395" cy="75339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5273333"/>
            <a:satOff val="-13419"/>
            <a:lumOff val="-914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分销商</a:t>
          </a:r>
        </a:p>
      </dsp:txBody>
      <dsp:txXfrm>
        <a:off x="1508366" y="2074432"/>
        <a:ext cx="753395" cy="753395"/>
      </dsp:txXfrm>
    </dsp:sp>
    <dsp:sp modelId="{DB4B2C1B-A147-4862-A0B4-3528B4A54DDA}">
      <dsp:nvSpPr>
        <dsp:cNvPr id="20" name="右箭头 19"/>
        <dsp:cNvSpPr/>
      </dsp:nvSpPr>
      <dsp:spPr bwMode="white">
        <a:xfrm rot="11880000">
          <a:off x="2418343" y="1588492"/>
          <a:ext cx="440605" cy="25615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6026666"/>
            <a:satOff val="-15337"/>
            <a:lumOff val="-104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800"/>
          </a:lvl1pPr>
          <a:lvl2pPr marL="57150" indent="-57150" algn="ctr">
            <a:defRPr sz="600"/>
          </a:lvl2pPr>
          <a:lvl3pPr marL="114300" indent="-57150" algn="ctr">
            <a:defRPr sz="600"/>
          </a:lvl3pPr>
          <a:lvl4pPr marL="171450" indent="-57150" algn="ctr">
            <a:defRPr sz="600"/>
          </a:lvl4pPr>
          <a:lvl5pPr marL="228600" indent="-57150" algn="ctr">
            <a:defRPr sz="600"/>
          </a:lvl5pPr>
          <a:lvl6pPr marL="285750" indent="-57150" algn="ctr">
            <a:defRPr sz="600"/>
          </a:lvl6pPr>
          <a:lvl7pPr marL="342900" indent="-57150" algn="ctr">
            <a:defRPr sz="600"/>
          </a:lvl7pPr>
          <a:lvl8pPr marL="400050" indent="-57150" algn="ctr">
            <a:defRPr sz="600"/>
          </a:lvl8pPr>
          <a:lvl9pPr marL="457200" indent="-57150" algn="ctr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1880000">
        <a:off x="2418343" y="1588492"/>
        <a:ext cx="440605" cy="256154"/>
      </dsp:txXfrm>
    </dsp:sp>
    <dsp:sp modelId="{9F33D614-5073-48AD-B8D0-4BBC07F563C7}">
      <dsp:nvSpPr>
        <dsp:cNvPr id="21" name="椭圆 20"/>
        <dsp:cNvSpPr/>
      </dsp:nvSpPr>
      <dsp:spPr bwMode="white">
        <a:xfrm>
          <a:off x="1508366" y="1095018"/>
          <a:ext cx="753395" cy="75339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6026666"/>
            <a:satOff val="-15337"/>
            <a:lumOff val="-104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供应商</a:t>
          </a:r>
        </a:p>
      </dsp:txBody>
      <dsp:txXfrm>
        <a:off x="1508366" y="1095018"/>
        <a:ext cx="753395" cy="753395"/>
      </dsp:txXfrm>
    </dsp:sp>
    <dsp:sp modelId="{A129FAA4-A0C0-49ED-877F-48AB524C19DF}">
      <dsp:nvSpPr>
        <dsp:cNvPr id="22" name="右箭头 21"/>
        <dsp:cNvSpPr/>
      </dsp:nvSpPr>
      <dsp:spPr bwMode="white">
        <a:xfrm rot="14040000">
          <a:off x="2706186" y="1192311"/>
          <a:ext cx="440605" cy="25615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800"/>
          </a:lvl1pPr>
          <a:lvl2pPr marL="57150" indent="-57150" algn="ctr">
            <a:defRPr sz="600"/>
          </a:lvl2pPr>
          <a:lvl3pPr marL="114300" indent="-57150" algn="ctr">
            <a:defRPr sz="600"/>
          </a:lvl3pPr>
          <a:lvl4pPr marL="171450" indent="-57150" algn="ctr">
            <a:defRPr sz="600"/>
          </a:lvl4pPr>
          <a:lvl5pPr marL="228600" indent="-57150" algn="ctr">
            <a:defRPr sz="600"/>
          </a:lvl5pPr>
          <a:lvl6pPr marL="285750" indent="-57150" algn="ctr">
            <a:defRPr sz="600"/>
          </a:lvl6pPr>
          <a:lvl7pPr marL="342900" indent="-57150" algn="ctr">
            <a:defRPr sz="600"/>
          </a:lvl7pPr>
          <a:lvl8pPr marL="400050" indent="-57150" algn="ctr">
            <a:defRPr sz="600"/>
          </a:lvl8pPr>
          <a:lvl9pPr marL="457200" indent="-57150" algn="ctr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4040000">
        <a:off x="2706186" y="1192311"/>
        <a:ext cx="440605" cy="256154"/>
      </dsp:txXfrm>
    </dsp:sp>
    <dsp:sp modelId="{50967068-B060-48B4-AB7A-79A03A4F193E}">
      <dsp:nvSpPr>
        <dsp:cNvPr id="23" name="椭圆 22"/>
        <dsp:cNvSpPr/>
      </dsp:nvSpPr>
      <dsp:spPr bwMode="white">
        <a:xfrm>
          <a:off x="2084051" y="302656"/>
          <a:ext cx="753395" cy="75339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金融服务</a:t>
          </a:r>
          <a:endParaRPr lang="zh-CN" altLang="en-US" dirty="0"/>
        </a:p>
      </dsp:txBody>
      <dsp:txXfrm>
        <a:off x="2084051" y="302656"/>
        <a:ext cx="753395" cy="75339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2010933" cy="1086388"/>
        <a:chOff x="0" y="0"/>
        <a:chExt cx="12010933" cy="1086388"/>
      </a:xfrm>
    </dsp:grpSpPr>
    <dsp:sp modelId="{97CF0F93-91CB-45BB-B6EC-0C7818E96D21}">
      <dsp:nvSpPr>
        <dsp:cNvPr id="3" name="左右箭头 2"/>
        <dsp:cNvSpPr/>
      </dsp:nvSpPr>
      <dsp:spPr bwMode="white">
        <a:xfrm>
          <a:off x="900820" y="0"/>
          <a:ext cx="10209293" cy="1086388"/>
        </a:xfrm>
        <a:prstGeom prst="left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900820" y="0"/>
        <a:ext cx="10209293" cy="1086388"/>
      </dsp:txXfrm>
    </dsp:sp>
    <dsp:sp modelId="{7675092D-67F9-4C74-AAC5-0CBE0044C296}">
      <dsp:nvSpPr>
        <dsp:cNvPr id="4" name="圆角矩形 3"/>
        <dsp:cNvSpPr/>
      </dsp:nvSpPr>
      <dsp:spPr bwMode="white">
        <a:xfrm>
          <a:off x="0" y="325916"/>
          <a:ext cx="3603280" cy="43455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/>
            <a:t>百望云</a:t>
          </a:r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™</a:t>
          </a:r>
          <a:r>
            <a:rPr lang="zh-CN" altLang="en-US" sz="2400" b="1" dirty="0"/>
            <a:t>智链</a:t>
          </a:r>
        </a:p>
      </dsp:txBody>
      <dsp:txXfrm>
        <a:off x="0" y="325916"/>
        <a:ext cx="3603280" cy="434555"/>
      </dsp:txXfrm>
    </dsp:sp>
    <dsp:sp modelId="{50FDD89B-7F72-4C34-8273-ADC6DF099814}">
      <dsp:nvSpPr>
        <dsp:cNvPr id="5" name="圆角矩形 4"/>
        <dsp:cNvSpPr/>
      </dsp:nvSpPr>
      <dsp:spPr bwMode="white">
        <a:xfrm>
          <a:off x="4203827" y="325916"/>
          <a:ext cx="3603280" cy="43455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/>
            <a:t>百望云</a:t>
          </a:r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™</a:t>
          </a:r>
          <a:r>
            <a:rPr lang="zh-CN" altLang="en-US" sz="2400" b="1" dirty="0"/>
            <a:t>智票</a:t>
          </a:r>
        </a:p>
      </dsp:txBody>
      <dsp:txXfrm>
        <a:off x="4203827" y="325916"/>
        <a:ext cx="3603280" cy="434555"/>
      </dsp:txXfrm>
    </dsp:sp>
    <dsp:sp modelId="{CB1316BB-B134-4744-BD89-B4C78F280199}">
      <dsp:nvSpPr>
        <dsp:cNvPr id="6" name="圆角矩形 5"/>
        <dsp:cNvSpPr/>
      </dsp:nvSpPr>
      <dsp:spPr bwMode="white">
        <a:xfrm>
          <a:off x="8407653" y="325916"/>
          <a:ext cx="3603280" cy="43455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/>
            <a:t>百望云</a:t>
          </a:r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™</a:t>
          </a:r>
          <a:r>
            <a:rPr lang="zh-CN" altLang="en-US" sz="2400" b="1" dirty="0"/>
            <a:t>智税</a:t>
          </a:r>
        </a:p>
      </dsp:txBody>
      <dsp:txXfrm>
        <a:off x="8407653" y="325916"/>
        <a:ext cx="3603280" cy="43455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23457" cy="1528106"/>
        <a:chOff x="0" y="0"/>
        <a:chExt cx="7223457" cy="1528106"/>
      </a:xfrm>
    </dsp:grpSpPr>
    <dsp:sp modelId="{B1A540F1-1157-46E6-AE58-93FCA6EE7B53}">
      <dsp:nvSpPr>
        <dsp:cNvPr id="3" name="上箭头 2"/>
        <dsp:cNvSpPr/>
      </dsp:nvSpPr>
      <dsp:spPr bwMode="white">
        <a:xfrm rot="16200000">
          <a:off x="2007217" y="0"/>
          <a:ext cx="1528106" cy="1528106"/>
        </a:xfrm>
        <a:prstGeom prst="up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rot="5400000" lIns="135128" tIns="135128" rIns="135128" bIns="13512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dirty="0"/>
            <a:t>产业链 </a:t>
          </a:r>
          <a:r>
            <a:rPr lang="zh-CN" altLang="en-US" sz="1900" b="1" dirty="0">
              <a:solidFill>
                <a:srgbClr val="FF0000"/>
              </a:solidFill>
            </a:rPr>
            <a:t>协同</a:t>
          </a:r>
        </a:p>
      </dsp:txBody>
      <dsp:txXfrm rot="16200000">
        <a:off x="2007217" y="0"/>
        <a:ext cx="1528106" cy="1528106"/>
      </dsp:txXfrm>
    </dsp:sp>
    <dsp:sp modelId="{83B5B859-F293-4A75-914D-E65567E1E14C}">
      <dsp:nvSpPr>
        <dsp:cNvPr id="4" name="上箭头 3"/>
        <dsp:cNvSpPr/>
      </dsp:nvSpPr>
      <dsp:spPr bwMode="white">
        <a:xfrm rot="27000000">
          <a:off x="3688134" y="0"/>
          <a:ext cx="1528106" cy="1528106"/>
        </a:xfrm>
        <a:prstGeom prst="up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35128" tIns="135128" rIns="135128" bIns="13512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 dirty="0">
              <a:solidFill>
                <a:prstClr val="white"/>
              </a:solidFill>
              <a:latin typeface="DengXian"/>
              <a:ea typeface="DengXian" panose="02010600030101010101" pitchFamily="2" charset="-122"/>
              <a:cs typeface="+mn-cs"/>
            </a:rPr>
            <a:t>业财税 </a:t>
          </a:r>
          <a:r>
            <a:rPr lang="zh-CN" altLang="en-US" sz="1900" b="1" kern="1200" dirty="0">
              <a:solidFill>
                <a:srgbClr val="FF0000"/>
              </a:solidFill>
              <a:latin typeface="DengXian"/>
              <a:ea typeface="DengXian" panose="02010600030101010101" pitchFamily="2" charset="-122"/>
              <a:cs typeface="+mn-cs"/>
            </a:rPr>
            <a:t>协同</a:t>
          </a:r>
        </a:p>
      </dsp:txBody>
      <dsp:txXfrm rot="27000000">
        <a:off x="3688134" y="0"/>
        <a:ext cx="1528106" cy="152810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613239" cy="2672091"/>
        <a:chOff x="0" y="0"/>
        <a:chExt cx="2613239" cy="2672091"/>
      </a:xfrm>
    </dsp:grpSpPr>
    <dsp:sp modelId="{FD266491-5B1F-470F-86AB-DB000CA2B206}">
      <dsp:nvSpPr>
        <dsp:cNvPr id="4" name="空心弧 3"/>
        <dsp:cNvSpPr/>
      </dsp:nvSpPr>
      <dsp:spPr bwMode="white">
        <a:xfrm>
          <a:off x="-2998952" y="-477600"/>
          <a:ext cx="3627290" cy="3627290"/>
        </a:xfrm>
        <a:prstGeom prst="blockArc">
          <a:avLst>
            <a:gd name="adj1" fmla="val 18900000"/>
            <a:gd name="adj2" fmla="val 2700000"/>
            <a:gd name="adj3" fmla="val 501"/>
          </a:avLst>
        </a:prstGeom>
      </dsp:spPr>
      <dsp:style>
        <a:lnRef idx="2">
          <a:schemeClr val="accent4">
            <a:shade val="60000"/>
          </a:schemeClr>
        </a:lnRef>
        <a:fillRef idx="0">
          <a:schemeClr val="accent4"/>
        </a:fillRef>
        <a:effectRef idx="0">
          <a:scrgbClr r="0" g="0" b="0"/>
        </a:effectRef>
        <a:fontRef idx="minor"/>
      </dsp:style>
      <dsp:txXfrm>
        <a:off x="-2998952" y="-477600"/>
        <a:ext cx="3627290" cy="3627290"/>
      </dsp:txXfrm>
    </dsp:sp>
    <dsp:sp modelId="{3C28ED05-0800-407C-BABC-AEFBA1581EA6}">
      <dsp:nvSpPr>
        <dsp:cNvPr id="7" name="矩形 6"/>
        <dsp:cNvSpPr/>
      </dsp:nvSpPr>
      <dsp:spPr bwMode="white">
        <a:xfrm>
          <a:off x="338821" y="205430"/>
          <a:ext cx="2274418" cy="411074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326290" tIns="40640" rIns="40640" bIns="4064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/>
            <a:t>电子会计档案</a:t>
          </a:r>
        </a:p>
      </dsp:txBody>
      <dsp:txXfrm>
        <a:off x="338821" y="205430"/>
        <a:ext cx="2274418" cy="411074"/>
      </dsp:txXfrm>
    </dsp:sp>
    <dsp:sp modelId="{2D5FB4E3-665C-4723-A239-3E9AAD915CB1}">
      <dsp:nvSpPr>
        <dsp:cNvPr id="8" name="椭圆 7"/>
        <dsp:cNvSpPr/>
      </dsp:nvSpPr>
      <dsp:spPr bwMode="white">
        <a:xfrm>
          <a:off x="81900" y="154046"/>
          <a:ext cx="513843" cy="513843"/>
        </a:xfrm>
        <a:prstGeom prst="ellipse">
          <a:avLst/>
        </a:prstGeom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81900" y="154046"/>
        <a:ext cx="513843" cy="513843"/>
      </dsp:txXfrm>
    </dsp:sp>
    <dsp:sp modelId="{A53129D9-E368-4E74-9D83-4E436D89053F}">
      <dsp:nvSpPr>
        <dsp:cNvPr id="9" name="矩形 8"/>
        <dsp:cNvSpPr/>
      </dsp:nvSpPr>
      <dsp:spPr bwMode="white">
        <a:xfrm>
          <a:off x="574500" y="822149"/>
          <a:ext cx="2038739" cy="411074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326290" tIns="40640" rIns="40640" bIns="4064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/>
            <a:t>共享用工协同</a:t>
          </a:r>
        </a:p>
      </dsp:txBody>
      <dsp:txXfrm>
        <a:off x="574500" y="822149"/>
        <a:ext cx="2038739" cy="411074"/>
      </dsp:txXfrm>
    </dsp:sp>
    <dsp:sp modelId="{E67E76EC-5CA7-4030-93FE-74C46AC33F15}">
      <dsp:nvSpPr>
        <dsp:cNvPr id="10" name="椭圆 9"/>
        <dsp:cNvSpPr/>
      </dsp:nvSpPr>
      <dsp:spPr bwMode="white">
        <a:xfrm>
          <a:off x="317578" y="770765"/>
          <a:ext cx="513843" cy="513843"/>
        </a:xfrm>
        <a:prstGeom prst="ellipse">
          <a:avLst/>
        </a:prstGeom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317578" y="770765"/>
        <a:ext cx="513843" cy="513843"/>
      </dsp:txXfrm>
    </dsp:sp>
    <dsp:sp modelId="{0F5CFE0E-B98E-4877-88C4-A9FBD8A2337D}">
      <dsp:nvSpPr>
        <dsp:cNvPr id="11" name="矩形 10"/>
        <dsp:cNvSpPr/>
      </dsp:nvSpPr>
      <dsp:spPr bwMode="white">
        <a:xfrm>
          <a:off x="574500" y="1438868"/>
          <a:ext cx="2038739" cy="411074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326290" tIns="40640" rIns="40640" bIns="4064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/>
            <a:t>费用</a:t>
          </a:r>
          <a:r>
            <a:rPr lang="zh-CN" altLang="en-US" sz="1600" b="1" dirty="0"/>
            <a:t>报销控制</a:t>
          </a:r>
        </a:p>
      </dsp:txBody>
      <dsp:txXfrm>
        <a:off x="574500" y="1438868"/>
        <a:ext cx="2038739" cy="411074"/>
      </dsp:txXfrm>
    </dsp:sp>
    <dsp:sp modelId="{D4B8A70F-97C3-4BEF-A035-DEA3671038B6}">
      <dsp:nvSpPr>
        <dsp:cNvPr id="12" name="椭圆 11"/>
        <dsp:cNvSpPr/>
      </dsp:nvSpPr>
      <dsp:spPr bwMode="white">
        <a:xfrm>
          <a:off x="317578" y="1387483"/>
          <a:ext cx="513843" cy="513843"/>
        </a:xfrm>
        <a:prstGeom prst="ellipse">
          <a:avLst/>
        </a:prstGeom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317578" y="1387483"/>
        <a:ext cx="513843" cy="513843"/>
      </dsp:txXfrm>
    </dsp:sp>
    <dsp:sp modelId="{28E4E0C6-AA32-4A2B-8822-222419A5A14F}">
      <dsp:nvSpPr>
        <dsp:cNvPr id="13" name="矩形 12"/>
        <dsp:cNvSpPr/>
      </dsp:nvSpPr>
      <dsp:spPr bwMode="white">
        <a:xfrm>
          <a:off x="338821" y="2055586"/>
          <a:ext cx="2274418" cy="411074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326290" tIns="40640" rIns="40640" bIns="4064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/>
            <a:t>票财税一体化</a:t>
          </a:r>
        </a:p>
      </dsp:txBody>
      <dsp:txXfrm>
        <a:off x="338821" y="2055586"/>
        <a:ext cx="2274418" cy="411074"/>
      </dsp:txXfrm>
    </dsp:sp>
    <dsp:sp modelId="{208939BA-873E-4F84-8BAE-39AA6B424F8A}">
      <dsp:nvSpPr>
        <dsp:cNvPr id="14" name="椭圆 13"/>
        <dsp:cNvSpPr/>
      </dsp:nvSpPr>
      <dsp:spPr bwMode="white">
        <a:xfrm>
          <a:off x="81900" y="2004202"/>
          <a:ext cx="513843" cy="513843"/>
        </a:xfrm>
        <a:prstGeom prst="ellipse">
          <a:avLst/>
        </a:prstGeom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81900" y="2004202"/>
        <a:ext cx="513843" cy="513843"/>
      </dsp:txXfrm>
    </dsp:sp>
    <dsp:sp modelId="{54B96C84-F9B0-4556-B960-7DD340ED0A12}">
      <dsp:nvSpPr>
        <dsp:cNvPr id="3" name="矩形 2" hidden="1"/>
        <dsp:cNvSpPr/>
      </dsp:nvSpPr>
      <dsp:spPr bwMode="white">
        <a:xfrm>
          <a:off x="66406" y="48333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66406" y="48333"/>
        <a:ext cx="36000" cy="36000"/>
      </dsp:txXfrm>
    </dsp:sp>
    <dsp:sp modelId="{0D6338AD-B2B0-4169-AC44-92EC8687C6F2}">
      <dsp:nvSpPr>
        <dsp:cNvPr id="5" name="矩形 4" hidden="1"/>
        <dsp:cNvSpPr/>
      </dsp:nvSpPr>
      <dsp:spPr bwMode="white">
        <a:xfrm>
          <a:off x="592338" y="1318046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592338" y="1318046"/>
        <a:ext cx="36000" cy="36000"/>
      </dsp:txXfrm>
    </dsp:sp>
    <dsp:sp modelId="{361959BC-CE9F-4C9E-92D0-E685B74C05DC}">
      <dsp:nvSpPr>
        <dsp:cNvPr id="6" name="矩形 5" hidden="1"/>
        <dsp:cNvSpPr/>
      </dsp:nvSpPr>
      <dsp:spPr bwMode="white">
        <a:xfrm>
          <a:off x="66406" y="2587758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66406" y="2587758"/>
        <a:ext cx="36000" cy="3600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663473" cy="2672091"/>
        <a:chOff x="0" y="0"/>
        <a:chExt cx="2663473" cy="2672091"/>
      </a:xfrm>
    </dsp:grpSpPr>
    <dsp:sp modelId="{FD266491-5B1F-470F-86AB-DB000CA2B206}">
      <dsp:nvSpPr>
        <dsp:cNvPr id="4" name="空心弧 3"/>
        <dsp:cNvSpPr/>
      </dsp:nvSpPr>
      <dsp:spPr bwMode="white">
        <a:xfrm>
          <a:off x="-504291" y="-477600"/>
          <a:ext cx="3627290" cy="3627290"/>
        </a:xfrm>
        <a:prstGeom prst="blockArc">
          <a:avLst>
            <a:gd name="adj1" fmla="val 18900000"/>
            <a:gd name="adj2" fmla="val 2700000"/>
            <a:gd name="adj3" fmla="val 501"/>
          </a:avLst>
        </a:prstGeom>
      </dsp:spPr>
      <dsp:style>
        <a:lnRef idx="2">
          <a:schemeClr val="accent4">
            <a:shade val="60000"/>
          </a:schemeClr>
        </a:lnRef>
        <a:fillRef idx="0">
          <a:schemeClr val="accent4"/>
        </a:fillRef>
        <a:effectRef idx="0">
          <a:scrgbClr r="0" g="0" b="0"/>
        </a:effectRef>
        <a:fontRef idx="minor"/>
      </dsp:style>
      <dsp:txXfrm>
        <a:off x="-504291" y="-477600"/>
        <a:ext cx="3627290" cy="3627290"/>
      </dsp:txXfrm>
    </dsp:sp>
    <dsp:sp modelId="{178F563C-7D82-4DB6-BD5D-276ADAE37DC2}">
      <dsp:nvSpPr>
        <dsp:cNvPr id="7" name="矩形 6"/>
        <dsp:cNvSpPr/>
      </dsp:nvSpPr>
      <dsp:spPr bwMode="white">
        <a:xfrm>
          <a:off x="0" y="205430"/>
          <a:ext cx="2324652" cy="411074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38100" rIns="326290" bIns="38100" anchor="ctr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dirty="0">
              <a:latin typeface="+mn-lt"/>
              <a:ea typeface="DengXian" panose="02010600030101010101" pitchFamily="2" charset="-122"/>
              <a:cs typeface="+mn-cs"/>
            </a:rPr>
            <a:t>财务供应链采购协同</a:t>
          </a:r>
          <a:endParaRPr lang="zh-CN" altLang="en-US" sz="1500" b="1" dirty="0">
            <a:latin typeface="+mn-lt"/>
          </a:endParaRPr>
        </a:p>
      </dsp:txBody>
      <dsp:txXfrm>
        <a:off x="0" y="205430"/>
        <a:ext cx="2324652" cy="411074"/>
      </dsp:txXfrm>
    </dsp:sp>
    <dsp:sp modelId="{E4A0DC6E-60D9-4989-AA8A-72015CFBCC56}">
      <dsp:nvSpPr>
        <dsp:cNvPr id="8" name="椭圆 7"/>
        <dsp:cNvSpPr/>
      </dsp:nvSpPr>
      <dsp:spPr bwMode="white">
        <a:xfrm>
          <a:off x="2067730" y="154046"/>
          <a:ext cx="513843" cy="513843"/>
        </a:xfrm>
        <a:prstGeom prst="ellipse">
          <a:avLst/>
        </a:prstGeom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2067730" y="154046"/>
        <a:ext cx="513843" cy="513843"/>
      </dsp:txXfrm>
    </dsp:sp>
    <dsp:sp modelId="{5A3F5088-9FC6-4A06-848F-FBA3AF93BD40}">
      <dsp:nvSpPr>
        <dsp:cNvPr id="9" name="矩形 8"/>
        <dsp:cNvSpPr/>
      </dsp:nvSpPr>
      <dsp:spPr bwMode="white">
        <a:xfrm>
          <a:off x="0" y="822149"/>
          <a:ext cx="2088973" cy="411074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38100" rIns="326290" bIns="38100" anchor="ctr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dirty="0">
              <a:latin typeface="+mn-lt"/>
              <a:ea typeface="DengXian" panose="02010600030101010101" pitchFamily="2" charset="-122"/>
              <a:cs typeface="+mn-cs"/>
            </a:rPr>
            <a:t>财务供应链销售协同</a:t>
          </a:r>
          <a:endParaRPr lang="zh-CN" altLang="en-US" sz="1500" b="1" dirty="0">
            <a:latin typeface="+mn-lt"/>
          </a:endParaRPr>
        </a:p>
      </dsp:txBody>
      <dsp:txXfrm>
        <a:off x="0" y="822149"/>
        <a:ext cx="2088973" cy="411074"/>
      </dsp:txXfrm>
    </dsp:sp>
    <dsp:sp modelId="{F474AC86-5B0D-45D2-9C12-619158042788}">
      <dsp:nvSpPr>
        <dsp:cNvPr id="10" name="椭圆 9"/>
        <dsp:cNvSpPr/>
      </dsp:nvSpPr>
      <dsp:spPr bwMode="white">
        <a:xfrm>
          <a:off x="1832052" y="770765"/>
          <a:ext cx="513843" cy="513843"/>
        </a:xfrm>
        <a:prstGeom prst="ellipse">
          <a:avLst/>
        </a:prstGeom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832052" y="770765"/>
        <a:ext cx="513843" cy="513843"/>
      </dsp:txXfrm>
    </dsp:sp>
    <dsp:sp modelId="{0A18F80E-7C86-46BA-8DDF-E557D80781C8}">
      <dsp:nvSpPr>
        <dsp:cNvPr id="11" name="矩形 10"/>
        <dsp:cNvSpPr/>
      </dsp:nvSpPr>
      <dsp:spPr bwMode="white">
        <a:xfrm>
          <a:off x="0" y="1438868"/>
          <a:ext cx="2088973" cy="411074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38100" rIns="326290" bIns="38100" anchor="ctr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dirty="0">
              <a:latin typeface="+mn-lt"/>
              <a:ea typeface="DengXian" panose="02010600030101010101" pitchFamily="2" charset="-122"/>
              <a:cs typeface="+mn-cs"/>
            </a:rPr>
            <a:t>陆路运输发票协同</a:t>
          </a:r>
          <a:endParaRPr lang="zh-CN" altLang="en-US" sz="1500" b="1" dirty="0">
            <a:latin typeface="+mn-lt"/>
          </a:endParaRPr>
        </a:p>
      </dsp:txBody>
      <dsp:txXfrm>
        <a:off x="0" y="1438868"/>
        <a:ext cx="2088973" cy="411074"/>
      </dsp:txXfrm>
    </dsp:sp>
    <dsp:sp modelId="{208939BA-873E-4F84-8BAE-39AA6B424F8A}">
      <dsp:nvSpPr>
        <dsp:cNvPr id="12" name="椭圆 11"/>
        <dsp:cNvSpPr/>
      </dsp:nvSpPr>
      <dsp:spPr bwMode="white">
        <a:xfrm>
          <a:off x="1832052" y="1387483"/>
          <a:ext cx="513843" cy="513843"/>
        </a:xfrm>
        <a:prstGeom prst="ellipse">
          <a:avLst/>
        </a:prstGeom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832052" y="1387483"/>
        <a:ext cx="513843" cy="513843"/>
      </dsp:txXfrm>
    </dsp:sp>
    <dsp:sp modelId="{3D157422-C2DA-40AA-AC05-8508E3A3025F}">
      <dsp:nvSpPr>
        <dsp:cNvPr id="13" name="矩形 12"/>
        <dsp:cNvSpPr/>
      </dsp:nvSpPr>
      <dsp:spPr bwMode="white">
        <a:xfrm>
          <a:off x="0" y="2055586"/>
          <a:ext cx="2324652" cy="411074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38100" rIns="326290" bIns="38100" anchor="ctr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>
              <a:latin typeface="+mn-lt"/>
            </a:rPr>
            <a:t>供应链金融科技</a:t>
          </a:r>
          <a:endParaRPr lang="zh-CN" altLang="en-US" sz="1500" b="1" dirty="0">
            <a:latin typeface="+mn-lt"/>
          </a:endParaRPr>
        </a:p>
      </dsp:txBody>
      <dsp:txXfrm>
        <a:off x="0" y="2055586"/>
        <a:ext cx="2324652" cy="411074"/>
      </dsp:txXfrm>
    </dsp:sp>
    <dsp:sp modelId="{73A2844D-6131-46A6-B298-58D89181366D}">
      <dsp:nvSpPr>
        <dsp:cNvPr id="14" name="椭圆 13"/>
        <dsp:cNvSpPr/>
      </dsp:nvSpPr>
      <dsp:spPr bwMode="white">
        <a:xfrm>
          <a:off x="2067730" y="2004202"/>
          <a:ext cx="513843" cy="513843"/>
        </a:xfrm>
        <a:prstGeom prst="ellipse">
          <a:avLst/>
        </a:prstGeom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2067730" y="2004202"/>
        <a:ext cx="513843" cy="513843"/>
      </dsp:txXfrm>
    </dsp:sp>
    <dsp:sp modelId="{54B96C84-F9B0-4556-B960-7DD340ED0A12}">
      <dsp:nvSpPr>
        <dsp:cNvPr id="3" name="矩形 2" hidden="1"/>
        <dsp:cNvSpPr/>
      </dsp:nvSpPr>
      <dsp:spPr bwMode="white">
        <a:xfrm>
          <a:off x="2561067" y="2587758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2561067" y="2587758"/>
        <a:ext cx="36000" cy="36000"/>
      </dsp:txXfrm>
    </dsp:sp>
    <dsp:sp modelId="{0D6338AD-B2B0-4169-AC44-92EC8687C6F2}">
      <dsp:nvSpPr>
        <dsp:cNvPr id="5" name="矩形 4" hidden="1"/>
        <dsp:cNvSpPr/>
      </dsp:nvSpPr>
      <dsp:spPr bwMode="white">
        <a:xfrm>
          <a:off x="2035135" y="1318045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2035135" y="1318045"/>
        <a:ext cx="36000" cy="36000"/>
      </dsp:txXfrm>
    </dsp:sp>
    <dsp:sp modelId="{361959BC-CE9F-4C9E-92D0-E685B74C05DC}">
      <dsp:nvSpPr>
        <dsp:cNvPr id="6" name="矩形 5" hidden="1"/>
        <dsp:cNvSpPr/>
      </dsp:nvSpPr>
      <dsp:spPr bwMode="white">
        <a:xfrm>
          <a:off x="2561067" y="48333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2561067" y="48333"/>
        <a:ext cx="36000" cy="3600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919343"/>
        <a:chOff x="0" y="0"/>
        <a:chExt cx="8128000" cy="919343"/>
      </a:xfrm>
    </dsp:grpSpPr>
    <dsp:sp modelId="{0C5DD582-1BEF-4D1B-82CB-7F3FBA9B73C6}">
      <dsp:nvSpPr>
        <dsp:cNvPr id="6" name="左右箭头 5"/>
        <dsp:cNvSpPr/>
      </dsp:nvSpPr>
      <dsp:spPr bwMode="white">
        <a:xfrm>
          <a:off x="0" y="0"/>
          <a:ext cx="8128000" cy="919343"/>
        </a:xfrm>
        <a:prstGeom prst="leftRightArrow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8128000" cy="919343"/>
      </dsp:txXfrm>
    </dsp:sp>
    <dsp:sp modelId="{CA4B6307-D503-472A-90E0-F97410DCB0B0}">
      <dsp:nvSpPr>
        <dsp:cNvPr id="3" name="矩形 2"/>
        <dsp:cNvSpPr/>
      </dsp:nvSpPr>
      <dsp:spPr bwMode="white">
        <a:xfrm>
          <a:off x="454077" y="229836"/>
          <a:ext cx="2131742" cy="45967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162560" rIns="0" bIns="203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bg1"/>
              </a:solidFill>
            </a:rPr>
            <a:t>数字化供应链</a:t>
          </a:r>
          <a:endParaRPr>
            <a:solidFill>
              <a:schemeClr val="tx1"/>
            </a:solidFill>
          </a:endParaRPr>
        </a:p>
      </dsp:txBody>
      <dsp:txXfrm>
        <a:off x="454077" y="229836"/>
        <a:ext cx="2131742" cy="459672"/>
      </dsp:txXfrm>
    </dsp:sp>
    <dsp:sp modelId="{F5AC5A5B-A460-4714-961C-E7057C4D1133}">
      <dsp:nvSpPr>
        <dsp:cNvPr id="4" name="矩形 3"/>
        <dsp:cNvSpPr/>
      </dsp:nvSpPr>
      <dsp:spPr bwMode="white">
        <a:xfrm>
          <a:off x="3012168" y="229836"/>
          <a:ext cx="2131742" cy="45967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162560" rIns="0" bIns="203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bg1"/>
              </a:solidFill>
            </a:rPr>
            <a:t>数字化票单证</a:t>
          </a:r>
          <a:endParaRPr>
            <a:solidFill>
              <a:schemeClr val="tx1"/>
            </a:solidFill>
          </a:endParaRPr>
        </a:p>
      </dsp:txBody>
      <dsp:txXfrm>
        <a:off x="3012168" y="229836"/>
        <a:ext cx="2131742" cy="459672"/>
      </dsp:txXfrm>
    </dsp:sp>
    <dsp:sp modelId="{4E26280A-3BF0-42B3-9BF4-993B6EB887EA}">
      <dsp:nvSpPr>
        <dsp:cNvPr id="5" name="矩形 4"/>
        <dsp:cNvSpPr/>
      </dsp:nvSpPr>
      <dsp:spPr bwMode="white">
        <a:xfrm>
          <a:off x="5570259" y="229836"/>
          <a:ext cx="2131742" cy="45967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162560" rIns="0" bIns="203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bg1"/>
              </a:solidFill>
            </a:rPr>
            <a:t>业财税一体化</a:t>
          </a:r>
          <a:endParaRPr>
            <a:solidFill>
              <a:schemeClr val="tx1"/>
            </a:solidFill>
          </a:endParaRPr>
        </a:p>
      </dsp:txBody>
      <dsp:txXfrm>
        <a:off x="5570259" y="229836"/>
        <a:ext cx="2131742" cy="459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906630" cy="3396556"/>
        <a:chOff x="0" y="0"/>
        <a:chExt cx="3906630" cy="3396556"/>
      </a:xfrm>
    </dsp:grpSpPr>
    <dsp:sp modelId="{EE6070E3-CB18-4793-93FB-2C8F919ED23F}">
      <dsp:nvSpPr>
        <dsp:cNvPr id="3" name="矩形 2"/>
        <dsp:cNvSpPr/>
      </dsp:nvSpPr>
      <dsp:spPr bwMode="white">
        <a:xfrm>
          <a:off x="0" y="2786652"/>
          <a:ext cx="3906630" cy="609904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/>
            <a:t>资产</a:t>
          </a:r>
          <a:r>
            <a:rPr lang="zh-CN" altLang="en-US" sz="1800" b="1" dirty="0"/>
            <a:t>转移</a:t>
          </a:r>
        </a:p>
      </dsp:txBody>
      <dsp:txXfrm>
        <a:off x="0" y="2786652"/>
        <a:ext cx="3906630" cy="609904"/>
      </dsp:txXfrm>
    </dsp:sp>
    <dsp:sp modelId="{1E57163C-434F-454E-B4B5-7F1249A88662}">
      <dsp:nvSpPr>
        <dsp:cNvPr id="4" name="矩形 3"/>
        <dsp:cNvSpPr/>
      </dsp:nvSpPr>
      <dsp:spPr bwMode="white">
        <a:xfrm>
          <a:off x="0" y="3103802"/>
          <a:ext cx="1953315" cy="280556"/>
        </a:xfrm>
        <a:prstGeom prst="rect">
          <a:avLst/>
        </a:prstGeom>
      </dsp:spPr>
      <dsp:style>
        <a:lnRef idx="2">
          <a:schemeClr val="accent4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4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06680" tIns="19050" rIns="10668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dk1"/>
              </a:solidFill>
            </a:rPr>
            <a:t>流转</a:t>
          </a:r>
          <a:endParaRPr>
            <a:solidFill>
              <a:schemeClr val="dk1"/>
            </a:solidFill>
          </a:endParaRPr>
        </a:p>
      </dsp:txBody>
      <dsp:txXfrm>
        <a:off x="0" y="3103802"/>
        <a:ext cx="1953315" cy="280556"/>
      </dsp:txXfrm>
    </dsp:sp>
    <dsp:sp modelId="{26BD64A1-30E4-4E78-841C-FE14C2504318}">
      <dsp:nvSpPr>
        <dsp:cNvPr id="5" name="矩形 4"/>
        <dsp:cNvSpPr/>
      </dsp:nvSpPr>
      <dsp:spPr bwMode="white">
        <a:xfrm>
          <a:off x="1953315" y="3103802"/>
          <a:ext cx="1953315" cy="280556"/>
        </a:xfrm>
        <a:prstGeom prst="rect">
          <a:avLst/>
        </a:prstGeom>
      </dsp:spPr>
      <dsp:style>
        <a:lnRef idx="2">
          <a:schemeClr val="accent4">
            <a:tint val="40000"/>
            <a:alpha val="90000"/>
            <a:hueOff val="1560000"/>
            <a:satOff val="-7506"/>
            <a:lumOff val="-223"/>
            <a:alpha val="90196"/>
          </a:schemeClr>
        </a:lnRef>
        <a:fillRef idx="1">
          <a:schemeClr val="accent4">
            <a:tint val="40000"/>
            <a:alpha val="90000"/>
            <a:hueOff val="1560000"/>
            <a:satOff val="-7506"/>
            <a:lumOff val="-223"/>
            <a:alpha val="90196"/>
          </a:schemeClr>
        </a:fillRef>
        <a:effectRef idx="0">
          <a:scrgbClr r="0" g="0" b="0"/>
        </a:effectRef>
        <a:fontRef idx="minor"/>
      </dsp:style>
      <dsp:txBody>
        <a:bodyPr lIns="106680" tIns="19050" rIns="10668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dk1"/>
              </a:solidFill>
            </a:rPr>
            <a:t>确权</a:t>
          </a:r>
          <a:endParaRPr>
            <a:solidFill>
              <a:schemeClr val="dk1"/>
            </a:solidFill>
          </a:endParaRPr>
        </a:p>
      </dsp:txBody>
      <dsp:txXfrm>
        <a:off x="1953315" y="3103802"/>
        <a:ext cx="1953315" cy="280556"/>
      </dsp:txXfrm>
    </dsp:sp>
    <dsp:sp modelId="{0FBCAF09-C749-4D0D-813F-92A616206715}">
      <dsp:nvSpPr>
        <dsp:cNvPr id="6" name="上箭头标注 5"/>
        <dsp:cNvSpPr/>
      </dsp:nvSpPr>
      <dsp:spPr bwMode="white">
        <a:xfrm rot="10800000">
          <a:off x="0" y="1857768"/>
          <a:ext cx="3906630" cy="938033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4">
            <a:hueOff val="3259999"/>
            <a:satOff val="-13594"/>
            <a:lumOff val="313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/>
            <a:t>交易撮合</a:t>
          </a:r>
        </a:p>
      </dsp:txBody>
      <dsp:txXfrm rot="10800000">
        <a:off x="0" y="1857768"/>
        <a:ext cx="3906630" cy="938033"/>
      </dsp:txXfrm>
    </dsp:sp>
    <dsp:sp modelId="{E01A0265-5FCA-4710-A1A4-3D73DBEA6F5E}">
      <dsp:nvSpPr>
        <dsp:cNvPr id="7" name="矩形 6"/>
        <dsp:cNvSpPr/>
      </dsp:nvSpPr>
      <dsp:spPr bwMode="white">
        <a:xfrm>
          <a:off x="0" y="2187017"/>
          <a:ext cx="1953315" cy="280472"/>
        </a:xfrm>
        <a:prstGeom prst="rect">
          <a:avLst/>
        </a:prstGeom>
      </dsp:spPr>
      <dsp:style>
        <a:lnRef idx="2">
          <a:schemeClr val="accent4">
            <a:tint val="40000"/>
            <a:alpha val="90000"/>
            <a:hueOff val="3120000"/>
            <a:satOff val="-15013"/>
            <a:lumOff val="-447"/>
            <a:alpha val="90196"/>
          </a:schemeClr>
        </a:lnRef>
        <a:fillRef idx="1">
          <a:schemeClr val="accent4">
            <a:tint val="40000"/>
            <a:alpha val="90000"/>
            <a:hueOff val="3120000"/>
            <a:satOff val="-15013"/>
            <a:lumOff val="-447"/>
            <a:alpha val="90196"/>
          </a:schemeClr>
        </a:fillRef>
        <a:effectRef idx="0">
          <a:scrgbClr r="0" g="0" b="0"/>
        </a:effectRef>
        <a:fontRef idx="minor"/>
      </dsp:style>
      <dsp:txBody>
        <a:bodyPr lIns="106680" tIns="19050" rIns="10668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engXian"/>
              <a:ea typeface="DengXian" panose="02010600030101010101" pitchFamily="2" charset="-122"/>
              <a:cs typeface="+mn-cs"/>
            </a:rPr>
            <a:t>采购</a:t>
          </a:r>
          <a:endParaRPr>
            <a:solidFill>
              <a:schemeClr val="dk1"/>
            </a:solidFill>
          </a:endParaRPr>
        </a:p>
      </dsp:txBody>
      <dsp:txXfrm>
        <a:off x="0" y="2187017"/>
        <a:ext cx="1953315" cy="280472"/>
      </dsp:txXfrm>
    </dsp:sp>
    <dsp:sp modelId="{D9F1CD00-4163-4F2F-A30E-5BC1E7E1A93F}">
      <dsp:nvSpPr>
        <dsp:cNvPr id="8" name="矩形 7"/>
        <dsp:cNvSpPr/>
      </dsp:nvSpPr>
      <dsp:spPr bwMode="white">
        <a:xfrm>
          <a:off x="1953315" y="2187017"/>
          <a:ext cx="1953315" cy="280472"/>
        </a:xfrm>
        <a:prstGeom prst="rect">
          <a:avLst/>
        </a:prstGeom>
      </dsp:spPr>
      <dsp:style>
        <a:lnRef idx="2">
          <a:schemeClr val="accent4">
            <a:tint val="40000"/>
            <a:alpha val="90000"/>
            <a:hueOff val="4680000"/>
            <a:satOff val="-22520"/>
            <a:lumOff val="-671"/>
            <a:alpha val="90196"/>
          </a:schemeClr>
        </a:lnRef>
        <a:fillRef idx="1">
          <a:schemeClr val="accent4">
            <a:tint val="40000"/>
            <a:alpha val="90000"/>
            <a:hueOff val="4680000"/>
            <a:satOff val="-22520"/>
            <a:lumOff val="-671"/>
            <a:alpha val="90196"/>
          </a:schemeClr>
        </a:fillRef>
        <a:effectRef idx="0">
          <a:scrgbClr r="0" g="0" b="0"/>
        </a:effectRef>
        <a:fontRef idx="minor"/>
      </dsp:style>
      <dsp:txBody>
        <a:bodyPr lIns="106680" tIns="19050" rIns="10668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engXian"/>
              <a:ea typeface="DengXian" panose="02010600030101010101" pitchFamily="2" charset="-122"/>
              <a:cs typeface="+mn-cs"/>
            </a:rPr>
            <a:t>销售</a:t>
          </a:r>
          <a:endParaRPr>
            <a:solidFill>
              <a:schemeClr val="dk1"/>
            </a:solidFill>
          </a:endParaRPr>
        </a:p>
      </dsp:txBody>
      <dsp:txXfrm>
        <a:off x="1953315" y="2187017"/>
        <a:ext cx="1953315" cy="280472"/>
      </dsp:txXfrm>
    </dsp:sp>
    <dsp:sp modelId="{C57156F4-FB85-4356-AD75-B68C4D16AA66}">
      <dsp:nvSpPr>
        <dsp:cNvPr id="9" name="上箭头标注 8"/>
        <dsp:cNvSpPr/>
      </dsp:nvSpPr>
      <dsp:spPr bwMode="white">
        <a:xfrm rot="10800000">
          <a:off x="0" y="928884"/>
          <a:ext cx="3906630" cy="938033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4">
            <a:hueOff val="6519999"/>
            <a:satOff val="-27189"/>
            <a:lumOff val="627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/>
            <a:t>商机链接</a:t>
          </a:r>
        </a:p>
      </dsp:txBody>
      <dsp:txXfrm rot="10800000">
        <a:off x="0" y="928884"/>
        <a:ext cx="3906630" cy="938033"/>
      </dsp:txXfrm>
    </dsp:sp>
    <dsp:sp modelId="{38CF3ACE-ADD9-48B0-8EBB-F2C0653B29A4}">
      <dsp:nvSpPr>
        <dsp:cNvPr id="10" name="矩形 9"/>
        <dsp:cNvSpPr/>
      </dsp:nvSpPr>
      <dsp:spPr bwMode="white">
        <a:xfrm>
          <a:off x="0" y="1258133"/>
          <a:ext cx="1953315" cy="280472"/>
        </a:xfrm>
        <a:prstGeom prst="rect">
          <a:avLst/>
        </a:prstGeom>
      </dsp:spPr>
      <dsp:style>
        <a:lnRef idx="2">
          <a:schemeClr val="accent4">
            <a:tint val="40000"/>
            <a:alpha val="90000"/>
            <a:hueOff val="6240000"/>
            <a:satOff val="-30027"/>
            <a:lumOff val="-895"/>
            <a:alpha val="90196"/>
          </a:schemeClr>
        </a:lnRef>
        <a:fillRef idx="1">
          <a:schemeClr val="accent4">
            <a:tint val="40000"/>
            <a:alpha val="90000"/>
            <a:hueOff val="6240000"/>
            <a:satOff val="-30027"/>
            <a:lumOff val="-895"/>
            <a:alpha val="90196"/>
          </a:schemeClr>
        </a:fillRef>
        <a:effectRef idx="0">
          <a:scrgbClr r="0" g="0" b="0"/>
        </a:effectRef>
        <a:fontRef idx="minor"/>
      </dsp:style>
      <dsp:txBody>
        <a:bodyPr lIns="106680" tIns="19050" rIns="10668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dk1"/>
              </a:solidFill>
            </a:rPr>
            <a:t>寻源</a:t>
          </a:r>
          <a:endParaRPr>
            <a:solidFill>
              <a:schemeClr val="dk1"/>
            </a:solidFill>
          </a:endParaRPr>
        </a:p>
      </dsp:txBody>
      <dsp:txXfrm>
        <a:off x="0" y="1258133"/>
        <a:ext cx="1953315" cy="280472"/>
      </dsp:txXfrm>
    </dsp:sp>
    <dsp:sp modelId="{75A86649-DF97-4E4C-ADAE-149DAF455B50}">
      <dsp:nvSpPr>
        <dsp:cNvPr id="11" name="矩形 10"/>
        <dsp:cNvSpPr/>
      </dsp:nvSpPr>
      <dsp:spPr bwMode="white">
        <a:xfrm>
          <a:off x="1953315" y="1258133"/>
          <a:ext cx="1953315" cy="280472"/>
        </a:xfrm>
        <a:prstGeom prst="rect">
          <a:avLst/>
        </a:prstGeom>
      </dsp:spPr>
      <dsp:style>
        <a:lnRef idx="2">
          <a:schemeClr val="accent4">
            <a:tint val="40000"/>
            <a:alpha val="90000"/>
            <a:hueOff val="7800000"/>
            <a:satOff val="-37534"/>
            <a:lumOff val="-1119"/>
            <a:alpha val="90196"/>
          </a:schemeClr>
        </a:lnRef>
        <a:fillRef idx="1">
          <a:schemeClr val="accent4">
            <a:tint val="40000"/>
            <a:alpha val="90000"/>
            <a:hueOff val="7800000"/>
            <a:satOff val="-37534"/>
            <a:lumOff val="-1119"/>
            <a:alpha val="90196"/>
          </a:schemeClr>
        </a:fillRef>
        <a:effectRef idx="0">
          <a:scrgbClr r="0" g="0" b="0"/>
        </a:effectRef>
        <a:fontRef idx="minor"/>
      </dsp:style>
      <dsp:txBody>
        <a:bodyPr lIns="106680" tIns="19050" rIns="10668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dk1"/>
              </a:solidFill>
            </a:rPr>
            <a:t>推荐</a:t>
          </a:r>
          <a:endParaRPr>
            <a:solidFill>
              <a:schemeClr val="dk1"/>
            </a:solidFill>
          </a:endParaRPr>
        </a:p>
      </dsp:txBody>
      <dsp:txXfrm>
        <a:off x="1953315" y="1258133"/>
        <a:ext cx="1953315" cy="280472"/>
      </dsp:txXfrm>
    </dsp:sp>
    <dsp:sp modelId="{50BB0DE8-CCC1-4FD0-BC38-5C651CABC7A3}">
      <dsp:nvSpPr>
        <dsp:cNvPr id="12" name="上箭头标注 11"/>
        <dsp:cNvSpPr/>
      </dsp:nvSpPr>
      <dsp:spPr bwMode="white">
        <a:xfrm rot="10800000">
          <a:off x="0" y="0"/>
          <a:ext cx="3906630" cy="938033"/>
        </a:xfrm>
        <a:prstGeom prst="upArrowCallout">
          <a:avLst/>
        </a:prstGeom>
      </dsp:spPr>
      <dsp:style>
        <a:lnRef idx="2">
          <a:schemeClr val="lt1"/>
        </a:lnRef>
        <a:fillRef idx="1">
          <a:schemeClr val="accent4">
            <a:hueOff val="9780000"/>
            <a:satOff val="-40783"/>
            <a:lumOff val="941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/>
            <a:t>商业主体</a:t>
          </a:r>
        </a:p>
      </dsp:txBody>
      <dsp:txXfrm rot="10800000">
        <a:off x="0" y="0"/>
        <a:ext cx="3906630" cy="938033"/>
      </dsp:txXfrm>
    </dsp:sp>
    <dsp:sp modelId="{3AA63E53-0C78-477A-9485-0A17A03E0020}">
      <dsp:nvSpPr>
        <dsp:cNvPr id="13" name="矩形 12"/>
        <dsp:cNvSpPr/>
      </dsp:nvSpPr>
      <dsp:spPr bwMode="white">
        <a:xfrm>
          <a:off x="0" y="329249"/>
          <a:ext cx="1953315" cy="280472"/>
        </a:xfrm>
        <a:prstGeom prst="rect">
          <a:avLst/>
        </a:prstGeom>
      </dsp:spPr>
      <dsp:style>
        <a:lnRef idx="2">
          <a:schemeClr val="accent4">
            <a:tint val="40000"/>
            <a:alpha val="90000"/>
            <a:hueOff val="9360000"/>
            <a:satOff val="-45041"/>
            <a:lumOff val="-1344"/>
            <a:alpha val="90196"/>
          </a:schemeClr>
        </a:lnRef>
        <a:fillRef idx="1">
          <a:schemeClr val="accent4">
            <a:tint val="40000"/>
            <a:alpha val="90000"/>
            <a:hueOff val="9360000"/>
            <a:satOff val="-45041"/>
            <a:lumOff val="-1344"/>
            <a:alpha val="90196"/>
          </a:schemeClr>
        </a:fillRef>
        <a:effectRef idx="0">
          <a:scrgbClr r="0" g="0" b="0"/>
        </a:effectRef>
        <a:fontRef idx="minor"/>
      </dsp:style>
      <dsp:txBody>
        <a:bodyPr lIns="106680" tIns="19050" rIns="10668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dk1"/>
              </a:solidFill>
            </a:rPr>
            <a:t>买家</a:t>
          </a:r>
          <a:endParaRPr>
            <a:solidFill>
              <a:schemeClr val="dk1"/>
            </a:solidFill>
          </a:endParaRPr>
        </a:p>
      </dsp:txBody>
      <dsp:txXfrm>
        <a:off x="0" y="329249"/>
        <a:ext cx="1953315" cy="280472"/>
      </dsp:txXfrm>
    </dsp:sp>
    <dsp:sp modelId="{B9C92EC6-2BFB-4316-A89C-F585131089FB}">
      <dsp:nvSpPr>
        <dsp:cNvPr id="14" name="矩形 13"/>
        <dsp:cNvSpPr/>
      </dsp:nvSpPr>
      <dsp:spPr bwMode="white">
        <a:xfrm>
          <a:off x="1953315" y="329249"/>
          <a:ext cx="1953315" cy="280472"/>
        </a:xfrm>
        <a:prstGeom prst="rect">
          <a:avLst/>
        </a:prstGeom>
      </dsp:spPr>
      <dsp:style>
        <a:lnRef idx="2">
          <a:schemeClr val="accent4">
            <a:tint val="40000"/>
            <a:alpha val="90000"/>
            <a:hueOff val="10920000"/>
            <a:satOff val="-52548"/>
            <a:lumOff val="-1568"/>
            <a:alpha val="90196"/>
          </a:schemeClr>
        </a:lnRef>
        <a:fillRef idx="1">
          <a:schemeClr val="accent4">
            <a:tint val="40000"/>
            <a:alpha val="90000"/>
            <a:hueOff val="10920000"/>
            <a:satOff val="-52548"/>
            <a:lumOff val="-1568"/>
            <a:alpha val="90196"/>
          </a:schemeClr>
        </a:fillRef>
        <a:effectRef idx="0">
          <a:scrgbClr r="0" g="0" b="0"/>
        </a:effectRef>
        <a:fontRef idx="minor"/>
      </dsp:style>
      <dsp:txBody>
        <a:bodyPr lIns="106680" tIns="19050" rIns="10668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dk1"/>
              </a:solidFill>
            </a:rPr>
            <a:t>卖家</a:t>
          </a:r>
          <a:endParaRPr>
            <a:solidFill>
              <a:schemeClr val="dk1"/>
            </a:solidFill>
          </a:endParaRPr>
        </a:p>
      </dsp:txBody>
      <dsp:txXfrm>
        <a:off x="1953315" y="329249"/>
        <a:ext cx="1953315" cy="2804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638652" cy="1521323"/>
        <a:chOff x="0" y="0"/>
        <a:chExt cx="11638652" cy="1521323"/>
      </a:xfrm>
    </dsp:grpSpPr>
    <dsp:sp modelId="{CA309689-3A38-4046-9562-C3E8675E5E69}">
      <dsp:nvSpPr>
        <dsp:cNvPr id="3" name="右箭头 2"/>
        <dsp:cNvSpPr/>
      </dsp:nvSpPr>
      <dsp:spPr bwMode="white">
        <a:xfrm>
          <a:off x="247631" y="327740"/>
          <a:ext cx="990524" cy="865842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0" tIns="6350" rIns="0" bIns="635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销售</a:t>
          </a:r>
          <a:endParaRPr lang="zh-CN" altLang="en-US" sz="1000" b="1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发现</a:t>
          </a:r>
          <a:endParaRPr>
            <a:solidFill>
              <a:schemeClr val="dk1"/>
            </a:solidFill>
          </a:endParaRPr>
        </a:p>
      </dsp:txBody>
      <dsp:txXfrm>
        <a:off x="247631" y="327740"/>
        <a:ext cx="990524" cy="865842"/>
      </dsp:txXfrm>
    </dsp:sp>
    <dsp:sp modelId="{646CAF4A-17A4-4D18-9A00-1081124C233B}">
      <dsp:nvSpPr>
        <dsp:cNvPr id="4" name="椭圆 3"/>
        <dsp:cNvSpPr/>
      </dsp:nvSpPr>
      <dsp:spPr bwMode="white">
        <a:xfrm>
          <a:off x="0" y="513031"/>
          <a:ext cx="495262" cy="49526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0" tIns="7620" rIns="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/>
            <a:t>卖方</a:t>
          </a:r>
        </a:p>
      </dsp:txBody>
      <dsp:txXfrm>
        <a:off x="0" y="513031"/>
        <a:ext cx="495262" cy="495262"/>
      </dsp:txXfrm>
    </dsp:sp>
    <dsp:sp modelId="{44FB3AF3-AF63-47C9-BC60-FDE069F93EB5}">
      <dsp:nvSpPr>
        <dsp:cNvPr id="5" name="右箭头 4"/>
        <dsp:cNvSpPr/>
      </dsp:nvSpPr>
      <dsp:spPr bwMode="white">
        <a:xfrm>
          <a:off x="1547693" y="327740"/>
          <a:ext cx="990524" cy="865842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25400" tIns="6350" rIns="12700" bIns="635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金融</a:t>
          </a:r>
          <a:endParaRPr lang="zh-CN" altLang="en-US" sz="1000" b="1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非金融</a:t>
          </a:r>
          <a:endParaRPr>
            <a:solidFill>
              <a:schemeClr val="dk1"/>
            </a:solidFill>
          </a:endParaRPr>
        </a:p>
      </dsp:txBody>
      <dsp:txXfrm>
        <a:off x="1547693" y="327740"/>
        <a:ext cx="990524" cy="865842"/>
      </dsp:txXfrm>
    </dsp:sp>
    <dsp:sp modelId="{9919A252-14EC-4435-BC82-C321B7267945}">
      <dsp:nvSpPr>
        <dsp:cNvPr id="6" name="椭圆 5"/>
        <dsp:cNvSpPr/>
      </dsp:nvSpPr>
      <dsp:spPr bwMode="white">
        <a:xfrm>
          <a:off x="1300062" y="513031"/>
          <a:ext cx="495262" cy="49526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/>
            <a:t>合同流转</a:t>
          </a:r>
        </a:p>
      </dsp:txBody>
      <dsp:txXfrm>
        <a:off x="1300062" y="513031"/>
        <a:ext cx="495262" cy="495262"/>
      </dsp:txXfrm>
    </dsp:sp>
    <dsp:sp modelId="{6C26B628-2C38-4E23-BB04-896E62F17344}">
      <dsp:nvSpPr>
        <dsp:cNvPr id="7" name="右箭头 6"/>
        <dsp:cNvSpPr/>
      </dsp:nvSpPr>
      <dsp:spPr bwMode="white">
        <a:xfrm>
          <a:off x="2847755" y="327740"/>
          <a:ext cx="990524" cy="865842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25400" tIns="6350" rIns="12700" bIns="635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采购</a:t>
          </a:r>
          <a:endParaRPr lang="zh-CN" altLang="en-US" sz="1000" b="1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销售</a:t>
          </a:r>
          <a:endParaRPr>
            <a:solidFill>
              <a:schemeClr val="dk1"/>
            </a:solidFill>
          </a:endParaRPr>
        </a:p>
      </dsp:txBody>
      <dsp:txXfrm>
        <a:off x="2847755" y="327740"/>
        <a:ext cx="990524" cy="865842"/>
      </dsp:txXfrm>
    </dsp:sp>
    <dsp:sp modelId="{F5115CB1-8B66-44FD-A717-7206BA6F1E66}">
      <dsp:nvSpPr>
        <dsp:cNvPr id="8" name="椭圆 7"/>
        <dsp:cNvSpPr/>
      </dsp:nvSpPr>
      <dsp:spPr bwMode="white">
        <a:xfrm>
          <a:off x="2600124" y="513031"/>
          <a:ext cx="495262" cy="49526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/>
            <a:t>订单流转</a:t>
          </a:r>
        </a:p>
      </dsp:txBody>
      <dsp:txXfrm>
        <a:off x="2600124" y="513031"/>
        <a:ext cx="495262" cy="495262"/>
      </dsp:txXfrm>
    </dsp:sp>
    <dsp:sp modelId="{8109B995-D2E4-4550-99E0-2E42A10D69AF}">
      <dsp:nvSpPr>
        <dsp:cNvPr id="9" name="右箭头 8"/>
        <dsp:cNvSpPr/>
      </dsp:nvSpPr>
      <dsp:spPr bwMode="white">
        <a:xfrm>
          <a:off x="4147817" y="327740"/>
          <a:ext cx="990524" cy="865842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5">
            <a:tint val="40000"/>
            <a:alpha val="90000"/>
          </a:schemeClr>
        </a:lnRef>
        <a:fillRef idx="1">
          <a:schemeClr val="accent5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25400" tIns="6350" rIns="12700" bIns="635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单据</a:t>
          </a:r>
          <a:endParaRPr lang="zh-CN" altLang="en-US" sz="1000" b="1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收据</a:t>
          </a:r>
          <a:endParaRPr>
            <a:solidFill>
              <a:schemeClr val="dk1"/>
            </a:solidFill>
          </a:endParaRPr>
        </a:p>
      </dsp:txBody>
      <dsp:txXfrm>
        <a:off x="4147817" y="327740"/>
        <a:ext cx="990524" cy="865842"/>
      </dsp:txXfrm>
    </dsp:sp>
    <dsp:sp modelId="{3E2B071C-F9AF-495E-98D9-3538ADE5C55D}">
      <dsp:nvSpPr>
        <dsp:cNvPr id="10" name="椭圆 9"/>
        <dsp:cNvSpPr/>
      </dsp:nvSpPr>
      <dsp:spPr bwMode="white">
        <a:xfrm>
          <a:off x="3900187" y="513031"/>
          <a:ext cx="495262" cy="49526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/>
            <a:t>票单流转</a:t>
          </a:r>
        </a:p>
      </dsp:txBody>
      <dsp:txXfrm>
        <a:off x="3900187" y="513031"/>
        <a:ext cx="495262" cy="495262"/>
      </dsp:txXfrm>
    </dsp:sp>
    <dsp:sp modelId="{41E9D34B-FA13-4CD4-A039-63ED8C1E2606}">
      <dsp:nvSpPr>
        <dsp:cNvPr id="11" name="右箭头 10"/>
        <dsp:cNvSpPr/>
      </dsp:nvSpPr>
      <dsp:spPr bwMode="white">
        <a:xfrm>
          <a:off x="5447880" y="327740"/>
          <a:ext cx="990524" cy="865842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6">
            <a:tint val="40000"/>
            <a:alpha val="90000"/>
          </a:schemeClr>
        </a:lnRef>
        <a:fillRef idx="1">
          <a:schemeClr val="accent6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25400" tIns="6350" rIns="12700" bIns="635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销项</a:t>
          </a:r>
          <a:endParaRPr lang="zh-CN" altLang="en-US" sz="1000" b="1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进项</a:t>
          </a:r>
          <a:endParaRPr>
            <a:solidFill>
              <a:schemeClr val="dk1"/>
            </a:solidFill>
          </a:endParaRPr>
        </a:p>
      </dsp:txBody>
      <dsp:txXfrm>
        <a:off x="5447880" y="327740"/>
        <a:ext cx="990524" cy="865842"/>
      </dsp:txXfrm>
    </dsp:sp>
    <dsp:sp modelId="{31F2F53C-6D7C-4DFD-AD6B-FA24D91BB913}">
      <dsp:nvSpPr>
        <dsp:cNvPr id="12" name="椭圆 11"/>
        <dsp:cNvSpPr/>
      </dsp:nvSpPr>
      <dsp:spPr bwMode="white">
        <a:xfrm>
          <a:off x="5200249" y="513031"/>
          <a:ext cx="495262" cy="49526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/>
            <a:t>发票流转</a:t>
          </a:r>
        </a:p>
      </dsp:txBody>
      <dsp:txXfrm>
        <a:off x="5200249" y="513031"/>
        <a:ext cx="495262" cy="495262"/>
      </dsp:txXfrm>
    </dsp:sp>
    <dsp:sp modelId="{1BAD2A78-66FA-44F3-8CE6-321109EDC443}">
      <dsp:nvSpPr>
        <dsp:cNvPr id="13" name="右箭头 12"/>
        <dsp:cNvSpPr/>
      </dsp:nvSpPr>
      <dsp:spPr bwMode="white">
        <a:xfrm>
          <a:off x="6747942" y="327740"/>
          <a:ext cx="990524" cy="865842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25400" tIns="6350" rIns="12700" bIns="635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>
              <a:solidFill>
                <a:schemeClr val="dk1"/>
              </a:solidFill>
            </a:rPr>
            <a:t>单据</a:t>
          </a:r>
          <a:endParaRPr lang="zh-CN" altLang="en-US" sz="1000" b="1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回单</a:t>
          </a:r>
          <a:endParaRPr lang="zh-CN" altLang="en-US" sz="1000" dirty="0">
            <a:solidFill>
              <a:schemeClr val="dk1"/>
            </a:solidFill>
          </a:endParaRPr>
        </a:p>
      </dsp:txBody>
      <dsp:txXfrm>
        <a:off x="6747942" y="327740"/>
        <a:ext cx="990524" cy="865842"/>
      </dsp:txXfrm>
    </dsp:sp>
    <dsp:sp modelId="{D33326DA-36C8-4C3A-893A-3C445937832E}">
      <dsp:nvSpPr>
        <dsp:cNvPr id="14" name="椭圆 13"/>
        <dsp:cNvSpPr/>
      </dsp:nvSpPr>
      <dsp:spPr bwMode="white">
        <a:xfrm>
          <a:off x="6500311" y="513031"/>
          <a:ext cx="495262" cy="49526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/>
            <a:t>支付流转</a:t>
          </a:r>
        </a:p>
      </dsp:txBody>
      <dsp:txXfrm>
        <a:off x="6500311" y="513031"/>
        <a:ext cx="495262" cy="495262"/>
      </dsp:txXfrm>
    </dsp:sp>
    <dsp:sp modelId="{2EC6CC71-A0B4-4C34-B248-ACAAA1C8E862}">
      <dsp:nvSpPr>
        <dsp:cNvPr id="15" name="右箭头 14"/>
        <dsp:cNvSpPr/>
      </dsp:nvSpPr>
      <dsp:spPr bwMode="white">
        <a:xfrm>
          <a:off x="8048004" y="327740"/>
          <a:ext cx="990524" cy="865842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25400" tIns="6350" rIns="12700" bIns="635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进项</a:t>
          </a:r>
          <a:endParaRPr lang="zh-CN" altLang="en-US" sz="1000" b="1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报账</a:t>
          </a:r>
          <a:endParaRPr>
            <a:solidFill>
              <a:schemeClr val="dk1"/>
            </a:solidFill>
          </a:endParaRPr>
        </a:p>
      </dsp:txBody>
      <dsp:txXfrm>
        <a:off x="8048004" y="327740"/>
        <a:ext cx="990524" cy="865842"/>
      </dsp:txXfrm>
    </dsp:sp>
    <dsp:sp modelId="{2951D0C0-9234-4F8D-BE42-EAC8120B36D9}">
      <dsp:nvSpPr>
        <dsp:cNvPr id="16" name="椭圆 15"/>
        <dsp:cNvSpPr/>
      </dsp:nvSpPr>
      <dsp:spPr bwMode="white">
        <a:xfrm>
          <a:off x="7800373" y="513031"/>
          <a:ext cx="495262" cy="49526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/>
            <a:t>报账流转</a:t>
          </a:r>
        </a:p>
      </dsp:txBody>
      <dsp:txXfrm>
        <a:off x="7800373" y="513031"/>
        <a:ext cx="495262" cy="495262"/>
      </dsp:txXfrm>
    </dsp:sp>
    <dsp:sp modelId="{E13DB099-D589-4E91-868A-109DF16780D3}">
      <dsp:nvSpPr>
        <dsp:cNvPr id="17" name="右箭头 16"/>
        <dsp:cNvSpPr/>
      </dsp:nvSpPr>
      <dsp:spPr bwMode="white">
        <a:xfrm>
          <a:off x="9348066" y="327740"/>
          <a:ext cx="990524" cy="865842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25400" tIns="6350" rIns="12700" bIns="635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记账</a:t>
          </a:r>
          <a:endParaRPr lang="en-US" altLang="zh-CN" sz="1000" b="1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清账</a:t>
          </a:r>
          <a:endParaRPr>
            <a:solidFill>
              <a:schemeClr val="dk1"/>
            </a:solidFill>
          </a:endParaRPr>
        </a:p>
      </dsp:txBody>
      <dsp:txXfrm>
        <a:off x="9348066" y="327740"/>
        <a:ext cx="990524" cy="865842"/>
      </dsp:txXfrm>
    </dsp:sp>
    <dsp:sp modelId="{CDFA6622-02AB-44F7-B705-56854EC01A03}">
      <dsp:nvSpPr>
        <dsp:cNvPr id="18" name="椭圆 17"/>
        <dsp:cNvSpPr/>
      </dsp:nvSpPr>
      <dsp:spPr bwMode="white">
        <a:xfrm>
          <a:off x="9100435" y="513031"/>
          <a:ext cx="495262" cy="49526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/>
            <a:t>财务处理</a:t>
          </a:r>
        </a:p>
      </dsp:txBody>
      <dsp:txXfrm>
        <a:off x="9100435" y="513031"/>
        <a:ext cx="495262" cy="495262"/>
      </dsp:txXfrm>
    </dsp:sp>
    <dsp:sp modelId="{FE61BBA2-C443-4673-9AE0-02291B5DFBD1}">
      <dsp:nvSpPr>
        <dsp:cNvPr id="19" name="右箭头 18"/>
        <dsp:cNvSpPr/>
      </dsp:nvSpPr>
      <dsp:spPr bwMode="white">
        <a:xfrm>
          <a:off x="10648128" y="327740"/>
          <a:ext cx="990524" cy="865842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5">
            <a:tint val="40000"/>
            <a:alpha val="90000"/>
          </a:schemeClr>
        </a:lnRef>
        <a:fillRef idx="1">
          <a:schemeClr val="accent5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0" tIns="6350" rIns="0" bIns="635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采购</a:t>
          </a:r>
          <a:endParaRPr lang="zh-CN" altLang="en-US" sz="1000" b="1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b="1" dirty="0">
              <a:solidFill>
                <a:schemeClr val="dk1"/>
              </a:solidFill>
            </a:rPr>
            <a:t>发现</a:t>
          </a:r>
          <a:endParaRPr>
            <a:solidFill>
              <a:schemeClr val="dk1"/>
            </a:solidFill>
          </a:endParaRPr>
        </a:p>
      </dsp:txBody>
      <dsp:txXfrm>
        <a:off x="10648128" y="327740"/>
        <a:ext cx="990524" cy="865842"/>
      </dsp:txXfrm>
    </dsp:sp>
    <dsp:sp modelId="{9152BFB6-964C-4F24-80DF-3AD1CAE27629}">
      <dsp:nvSpPr>
        <dsp:cNvPr id="20" name="椭圆 19"/>
        <dsp:cNvSpPr/>
      </dsp:nvSpPr>
      <dsp:spPr bwMode="white">
        <a:xfrm>
          <a:off x="10400498" y="513031"/>
          <a:ext cx="495262" cy="49526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/>
            <a:t>卖方</a:t>
          </a:r>
        </a:p>
      </dsp:txBody>
      <dsp:txXfrm>
        <a:off x="10400498" y="513031"/>
        <a:ext cx="495262" cy="4952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261591" cy="4217989"/>
        <a:chOff x="0" y="0"/>
        <a:chExt cx="1261591" cy="4217989"/>
      </a:xfrm>
    </dsp:grpSpPr>
    <dsp:sp modelId="{6E760F04-EBA3-4A55-8033-9010EAE2EA9A}">
      <dsp:nvSpPr>
        <dsp:cNvPr id="3" name="上箭头 2"/>
        <dsp:cNvSpPr/>
      </dsp:nvSpPr>
      <dsp:spPr bwMode="white">
        <a:xfrm rot="10800000">
          <a:off x="694" y="0"/>
          <a:ext cx="416325" cy="2024635"/>
        </a:xfrm>
        <a:prstGeom prst="upArrow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0800000">
        <a:off x="694" y="0"/>
        <a:ext cx="416325" cy="2024635"/>
      </dsp:txXfrm>
    </dsp:sp>
    <dsp:sp modelId="{4F39B4BA-4316-43FD-84E1-088EEDBB7417}">
      <dsp:nvSpPr>
        <dsp:cNvPr id="4" name="矩形 3"/>
        <dsp:cNvSpPr/>
      </dsp:nvSpPr>
      <dsp:spPr bwMode="white">
        <a:xfrm>
          <a:off x="429509" y="0"/>
          <a:ext cx="706491" cy="202463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2240" tIns="0" rIns="142240" bIns="14224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发展趋势</a:t>
          </a:r>
          <a:endParaRPr>
            <a:solidFill>
              <a:schemeClr val="tx1"/>
            </a:solidFill>
          </a:endParaRPr>
        </a:p>
      </dsp:txBody>
      <dsp:txXfrm>
        <a:off x="429509" y="0"/>
        <a:ext cx="706491" cy="2024635"/>
      </dsp:txXfrm>
    </dsp:sp>
    <dsp:sp modelId="{DB35B7AA-52B4-4A3D-8D16-EBF9284175F3}">
      <dsp:nvSpPr>
        <dsp:cNvPr id="5" name="下箭头 4"/>
        <dsp:cNvSpPr/>
      </dsp:nvSpPr>
      <dsp:spPr bwMode="white">
        <a:xfrm>
          <a:off x="125591" y="2193354"/>
          <a:ext cx="416325" cy="2024635"/>
        </a:xfrm>
        <a:prstGeom prst="downArrow">
          <a:avLst/>
        </a:prstGeom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25591" y="2193354"/>
        <a:ext cx="416325" cy="2024635"/>
      </dsp:txXfrm>
    </dsp:sp>
    <dsp:sp modelId="{CCB795AF-6E61-4176-960D-BB72F3998780}">
      <dsp:nvSpPr>
        <dsp:cNvPr id="6" name="矩形 5"/>
        <dsp:cNvSpPr/>
      </dsp:nvSpPr>
      <dsp:spPr bwMode="white">
        <a:xfrm>
          <a:off x="554406" y="2193354"/>
          <a:ext cx="706491" cy="202463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2240" tIns="0" rIns="142240" bIns="14224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市场机遇</a:t>
          </a:r>
          <a:endParaRPr>
            <a:solidFill>
              <a:schemeClr val="tx1"/>
            </a:solidFill>
          </a:endParaRPr>
        </a:p>
      </dsp:txBody>
      <dsp:txXfrm>
        <a:off x="554406" y="2193354"/>
        <a:ext cx="706491" cy="20246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051511" cy="1407092"/>
        <a:chOff x="0" y="0"/>
        <a:chExt cx="10051511" cy="1407092"/>
      </a:xfrm>
    </dsp:grpSpPr>
    <dsp:sp modelId="{612556D7-890A-4986-9CB6-6F12D5F17678}">
      <dsp:nvSpPr>
        <dsp:cNvPr id="3" name="右箭头 2"/>
        <dsp:cNvSpPr/>
      </dsp:nvSpPr>
      <dsp:spPr bwMode="white">
        <a:xfrm>
          <a:off x="753863" y="0"/>
          <a:ext cx="8543784" cy="1407092"/>
        </a:xfrm>
        <a:prstGeom prst="rightArrow">
          <a:avLst/>
        </a:prstGeom>
      </dsp:spPr>
      <dsp:style>
        <a:lnRef idx="0">
          <a:schemeClr val="dk1"/>
        </a:lnRef>
        <a:fillRef idx="1">
          <a:schemeClr val="accent5">
            <a:tint val="40000"/>
          </a:schemeClr>
        </a:fillRef>
        <a:effectRef idx="0">
          <a:scrgbClr r="0" g="0" b="0"/>
        </a:effectRef>
        <a:fontRef idx="minor"/>
      </dsp:style>
      <dsp:txXfrm>
        <a:off x="753863" y="0"/>
        <a:ext cx="8543784" cy="1407092"/>
      </dsp:txXfrm>
    </dsp:sp>
    <dsp:sp modelId="{07C7050F-0316-433F-8F00-22DE58C96E20}">
      <dsp:nvSpPr>
        <dsp:cNvPr id="4" name="圆角矩形 3"/>
        <dsp:cNvSpPr/>
      </dsp:nvSpPr>
      <dsp:spPr bwMode="white">
        <a:xfrm>
          <a:off x="0" y="422128"/>
          <a:ext cx="1773796" cy="56283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数字化票单证</a:t>
          </a:r>
        </a:p>
      </dsp:txBody>
      <dsp:txXfrm>
        <a:off x="0" y="422128"/>
        <a:ext cx="1773796" cy="562837"/>
      </dsp:txXfrm>
    </dsp:sp>
    <dsp:sp modelId="{48EB73CF-520A-46D4-8E32-914724B87F69}">
      <dsp:nvSpPr>
        <dsp:cNvPr id="5" name="圆角矩形 4"/>
        <dsp:cNvSpPr/>
      </dsp:nvSpPr>
      <dsp:spPr bwMode="white">
        <a:xfrm>
          <a:off x="2069429" y="422128"/>
          <a:ext cx="1773796" cy="56283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1695000"/>
            <a:satOff val="-4313"/>
            <a:lumOff val="-294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数字资产</a:t>
          </a:r>
          <a:endParaRPr lang="en-US" altLang="zh-CN" sz="2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069429" y="422128"/>
        <a:ext cx="1773796" cy="562837"/>
      </dsp:txXfrm>
    </dsp:sp>
    <dsp:sp modelId="{15C33A58-5955-4EDD-9112-01970EAC82D6}">
      <dsp:nvSpPr>
        <dsp:cNvPr id="6" name="圆角矩形 5"/>
        <dsp:cNvSpPr/>
      </dsp:nvSpPr>
      <dsp:spPr bwMode="white">
        <a:xfrm>
          <a:off x="4138857" y="422128"/>
          <a:ext cx="1773796" cy="56283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3390000"/>
            <a:satOff val="-8626"/>
            <a:lumOff val="-588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信息安全</a:t>
          </a:r>
        </a:p>
      </dsp:txBody>
      <dsp:txXfrm>
        <a:off x="4138857" y="422128"/>
        <a:ext cx="1773796" cy="562837"/>
      </dsp:txXfrm>
    </dsp:sp>
    <dsp:sp modelId="{4EF0C5BE-7DEB-49D2-95D2-47F4B236BBD6}">
      <dsp:nvSpPr>
        <dsp:cNvPr id="7" name="圆角矩形 6"/>
        <dsp:cNvSpPr/>
      </dsp:nvSpPr>
      <dsp:spPr bwMode="white">
        <a:xfrm>
          <a:off x="6208286" y="422128"/>
          <a:ext cx="1773796" cy="56283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5085000"/>
            <a:satOff val="-12940"/>
            <a:lumOff val="-882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交易管理</a:t>
          </a:r>
        </a:p>
      </dsp:txBody>
      <dsp:txXfrm>
        <a:off x="6208286" y="422128"/>
        <a:ext cx="1773796" cy="562837"/>
      </dsp:txXfrm>
    </dsp:sp>
    <dsp:sp modelId="{CDCC5F10-C652-43F3-9967-0411C8EB4CF0}">
      <dsp:nvSpPr>
        <dsp:cNvPr id="8" name="圆角矩形 7"/>
        <dsp:cNvSpPr/>
      </dsp:nvSpPr>
      <dsp:spPr bwMode="white">
        <a:xfrm>
          <a:off x="8277715" y="422128"/>
          <a:ext cx="1773796" cy="56283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数据智能</a:t>
          </a:r>
        </a:p>
      </dsp:txBody>
      <dsp:txXfrm>
        <a:off x="8277715" y="422128"/>
        <a:ext cx="1773796" cy="5628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051511" cy="1562100"/>
        <a:chOff x="0" y="0"/>
        <a:chExt cx="10051511" cy="1562100"/>
      </a:xfrm>
    </dsp:grpSpPr>
    <dsp:sp modelId="{1FC3ACAE-1DC6-48F1-8AA2-62B50D10C316}">
      <dsp:nvSpPr>
        <dsp:cNvPr id="3" name="圆角矩形 2"/>
        <dsp:cNvSpPr/>
      </dsp:nvSpPr>
      <dsp:spPr bwMode="white">
        <a:xfrm>
          <a:off x="0" y="0"/>
          <a:ext cx="1955547" cy="1562100"/>
        </a:xfrm>
        <a:prstGeom prst="roundRect">
          <a:avLst>
            <a:gd name="adj" fmla="val 5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82296" rIns="106679" bIns="0" anchor="t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dirty="0"/>
            <a:t> </a:t>
          </a:r>
          <a:endParaRPr lang="zh-CN" altLang="en-US" sz="2400" dirty="0"/>
        </a:p>
      </dsp:txBody>
      <dsp:txXfrm>
        <a:off x="0" y="0"/>
        <a:ext cx="1955547" cy="1562100"/>
      </dsp:txXfrm>
    </dsp:sp>
    <dsp:sp modelId="{87EAEEE0-FBC8-4ED1-987D-D8C87F97C5C7}">
      <dsp:nvSpPr>
        <dsp:cNvPr id="6" name="圆角矩形 5"/>
        <dsp:cNvSpPr/>
      </dsp:nvSpPr>
      <dsp:spPr bwMode="white">
        <a:xfrm>
          <a:off x="2023991" y="0"/>
          <a:ext cx="1955547" cy="1562100"/>
        </a:xfrm>
        <a:prstGeom prst="roundRect">
          <a:avLst>
            <a:gd name="adj" fmla="val 5000"/>
          </a:avLst>
        </a:prstGeom>
      </dsp:spPr>
      <dsp:style>
        <a:lnRef idx="2">
          <a:schemeClr val="lt1"/>
        </a:lnRef>
        <a:fillRef idx="1">
          <a:schemeClr val="accent5">
            <a:hueOff val="-1695000"/>
            <a:satOff val="-4313"/>
            <a:lumOff val="-294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t"/>
        <a:lstStyle>
          <a:lvl1pPr algn="r"/>
          <a:lvl2pPr algn="r"/>
          <a:lvl3pPr algn="r"/>
          <a:lvl4pPr algn="r"/>
          <a:lvl5pPr algn="r"/>
          <a:lvl6pPr algn="r"/>
          <a:lvl7pPr algn="r"/>
          <a:lvl8pPr algn="r"/>
          <a:lvl9pPr algn="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400" dirty="0"/>
        </a:p>
      </dsp:txBody>
      <dsp:txXfrm>
        <a:off x="2023991" y="0"/>
        <a:ext cx="1955547" cy="1562100"/>
      </dsp:txXfrm>
    </dsp:sp>
    <dsp:sp modelId="{BBDB464A-CA2B-44B4-981E-4C2419A4BEDF}">
      <dsp:nvSpPr>
        <dsp:cNvPr id="5" name="流程图: 摘录 4"/>
        <dsp:cNvSpPr/>
      </dsp:nvSpPr>
      <dsp:spPr bwMode="white">
        <a:xfrm rot="5400000">
          <a:off x="1918908" y="1193371"/>
          <a:ext cx="229721" cy="293332"/>
        </a:xfrm>
        <a:prstGeom prst="flowChartExtra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 rot="5400000">
        <a:off x="1918908" y="1193371"/>
        <a:ext cx="229721" cy="293332"/>
      </dsp:txXfrm>
    </dsp:sp>
    <dsp:sp modelId="{FF059976-F17D-49C4-9C21-56C38A89B2B5}">
      <dsp:nvSpPr>
        <dsp:cNvPr id="9" name="圆角矩形 8"/>
        <dsp:cNvSpPr/>
      </dsp:nvSpPr>
      <dsp:spPr bwMode="white">
        <a:xfrm>
          <a:off x="4047982" y="0"/>
          <a:ext cx="1955547" cy="1562100"/>
        </a:xfrm>
        <a:prstGeom prst="roundRect">
          <a:avLst>
            <a:gd name="adj" fmla="val 5000"/>
          </a:avLst>
        </a:prstGeom>
      </dsp:spPr>
      <dsp:style>
        <a:lnRef idx="2">
          <a:schemeClr val="lt1"/>
        </a:lnRef>
        <a:fillRef idx="1">
          <a:schemeClr val="accent5">
            <a:hueOff val="-3390000"/>
            <a:satOff val="-8626"/>
            <a:lumOff val="-588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82296" rIns="106679" bIns="0" anchor="t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dirty="0"/>
            <a:t> </a:t>
          </a:r>
          <a:endParaRPr lang="zh-CN" altLang="en-US" sz="2400" dirty="0"/>
        </a:p>
      </dsp:txBody>
      <dsp:txXfrm>
        <a:off x="4047982" y="0"/>
        <a:ext cx="1955547" cy="1562100"/>
      </dsp:txXfrm>
    </dsp:sp>
    <dsp:sp modelId="{2CC2CD52-54D0-45F2-9B60-3939AB338BC7}">
      <dsp:nvSpPr>
        <dsp:cNvPr id="8" name="流程图: 摘录 7"/>
        <dsp:cNvSpPr/>
      </dsp:nvSpPr>
      <dsp:spPr bwMode="white">
        <a:xfrm rot="5400000">
          <a:off x="3942899" y="1193371"/>
          <a:ext cx="229721" cy="293332"/>
        </a:xfrm>
        <a:prstGeom prst="flowChartExtract">
          <a:avLst/>
        </a:prstGeom>
      </dsp:spPr>
      <dsp:style>
        <a:lnRef idx="2">
          <a:schemeClr val="accent5">
            <a:hueOff val="-2260000"/>
            <a:satOff val="-5751"/>
            <a:lumOff val="-3921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 rot="5400000">
        <a:off x="3942899" y="1193371"/>
        <a:ext cx="229721" cy="293332"/>
      </dsp:txXfrm>
    </dsp:sp>
    <dsp:sp modelId="{6D42BC3F-329A-40A1-A6F7-3CE29AAFB5AD}">
      <dsp:nvSpPr>
        <dsp:cNvPr id="12" name="圆角矩形 11"/>
        <dsp:cNvSpPr/>
      </dsp:nvSpPr>
      <dsp:spPr bwMode="white">
        <a:xfrm>
          <a:off x="6071973" y="0"/>
          <a:ext cx="1955547" cy="1562100"/>
        </a:xfrm>
        <a:prstGeom prst="roundRect">
          <a:avLst>
            <a:gd name="adj" fmla="val 5000"/>
          </a:avLst>
        </a:prstGeom>
      </dsp:spPr>
      <dsp:style>
        <a:lnRef idx="2">
          <a:schemeClr val="lt1"/>
        </a:lnRef>
        <a:fillRef idx="1">
          <a:schemeClr val="accent5">
            <a:hueOff val="-5085000"/>
            <a:satOff val="-12940"/>
            <a:lumOff val="-882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82296" rIns="106679" bIns="0" anchor="t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dirty="0"/>
            <a:t> </a:t>
          </a:r>
          <a:endParaRPr lang="zh-CN" altLang="en-US" sz="2400" dirty="0"/>
        </a:p>
      </dsp:txBody>
      <dsp:txXfrm>
        <a:off x="6071973" y="0"/>
        <a:ext cx="1955547" cy="1562100"/>
      </dsp:txXfrm>
    </dsp:sp>
    <dsp:sp modelId="{2C65DEDE-DC08-4834-8622-B7115BF8442C}">
      <dsp:nvSpPr>
        <dsp:cNvPr id="11" name="流程图: 摘录 10"/>
        <dsp:cNvSpPr/>
      </dsp:nvSpPr>
      <dsp:spPr bwMode="white">
        <a:xfrm rot="5400000">
          <a:off x="5966891" y="1193371"/>
          <a:ext cx="229721" cy="293332"/>
        </a:xfrm>
        <a:prstGeom prst="flowChartExtract">
          <a:avLst/>
        </a:prstGeom>
      </dsp:spPr>
      <dsp:style>
        <a:lnRef idx="2">
          <a:schemeClr val="accent5">
            <a:hueOff val="-4520000"/>
            <a:satOff val="-11502"/>
            <a:lumOff val="-7842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 rot="5400000">
        <a:off x="5966891" y="1193371"/>
        <a:ext cx="229721" cy="293332"/>
      </dsp:txXfrm>
    </dsp:sp>
    <dsp:sp modelId="{A2B1EDB8-C562-468E-B3CA-1151145A5090}">
      <dsp:nvSpPr>
        <dsp:cNvPr id="15" name="圆角矩形 14"/>
        <dsp:cNvSpPr/>
      </dsp:nvSpPr>
      <dsp:spPr bwMode="white">
        <a:xfrm>
          <a:off x="8095964" y="0"/>
          <a:ext cx="1955547" cy="1562100"/>
        </a:xfrm>
        <a:prstGeom prst="roundRect">
          <a:avLst>
            <a:gd name="adj" fmla="val 5000"/>
          </a:avLst>
        </a:prstGeom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t"/>
        <a:lstStyle>
          <a:lvl1pPr algn="r"/>
          <a:lvl2pPr algn="r"/>
          <a:lvl3pPr algn="r"/>
          <a:lvl4pPr algn="r"/>
          <a:lvl5pPr algn="r"/>
          <a:lvl6pPr algn="r"/>
          <a:lvl7pPr algn="r"/>
          <a:lvl8pPr algn="r"/>
          <a:lvl9pPr algn="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400" dirty="0"/>
        </a:p>
      </dsp:txBody>
      <dsp:txXfrm>
        <a:off x="8095964" y="0"/>
        <a:ext cx="1955547" cy="1562100"/>
      </dsp:txXfrm>
    </dsp:sp>
    <dsp:sp modelId="{EDF20266-52D9-4979-8EFE-6A4C7F76E1DE}">
      <dsp:nvSpPr>
        <dsp:cNvPr id="14" name="流程图: 摘录 13"/>
        <dsp:cNvSpPr/>
      </dsp:nvSpPr>
      <dsp:spPr bwMode="white">
        <a:xfrm rot="5400000">
          <a:off x="7990882" y="1193371"/>
          <a:ext cx="229721" cy="293332"/>
        </a:xfrm>
        <a:prstGeom prst="flowChartExtract">
          <a:avLst/>
        </a:prstGeom>
      </dsp:spPr>
      <dsp:style>
        <a:lnRef idx="2">
          <a:schemeClr val="accent5">
            <a:hueOff val="-6780000"/>
            <a:satOff val="-17254"/>
            <a:lumOff val="-11764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 rot="5400000">
        <a:off x="7990882" y="1193371"/>
        <a:ext cx="229721" cy="293332"/>
      </dsp:txXfrm>
    </dsp:sp>
    <dsp:sp modelId="{DD227017-2170-4FBD-AAF7-E6F99A4BB466}">
      <dsp:nvSpPr>
        <dsp:cNvPr id="4" name="矩形 3"/>
        <dsp:cNvSpPr/>
      </dsp:nvSpPr>
      <dsp:spPr bwMode="white">
        <a:xfrm>
          <a:off x="391109" y="0"/>
          <a:ext cx="1456882" cy="1562100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6858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企业客户业财税一体化</a:t>
          </a:r>
          <a:endParaRPr lang="en-US" altLang="zh-CN" sz="2000" dirty="0"/>
        </a:p>
      </dsp:txBody>
      <dsp:txXfrm>
        <a:off x="391109" y="0"/>
        <a:ext cx="1456882" cy="1562100"/>
      </dsp:txXfrm>
    </dsp:sp>
    <dsp:sp modelId="{0087932A-F88C-46FC-AA2C-2129EADD6886}">
      <dsp:nvSpPr>
        <dsp:cNvPr id="7" name="矩形 6"/>
        <dsp:cNvSpPr/>
      </dsp:nvSpPr>
      <dsp:spPr bwMode="white">
        <a:xfrm>
          <a:off x="2415100" y="0"/>
          <a:ext cx="1456882" cy="1562100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5">
            <a:hueOff val="-1695000"/>
            <a:satOff val="-4313"/>
            <a:lumOff val="-294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6858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企业数字化资产管理</a:t>
          </a:r>
        </a:p>
      </dsp:txBody>
      <dsp:txXfrm>
        <a:off x="2415100" y="0"/>
        <a:ext cx="1456882" cy="1562100"/>
      </dsp:txXfrm>
    </dsp:sp>
    <dsp:sp modelId="{5076BBF6-E2FD-47A0-A6D2-C33DD9AEFFCE}">
      <dsp:nvSpPr>
        <dsp:cNvPr id="10" name="矩形 9"/>
        <dsp:cNvSpPr/>
      </dsp:nvSpPr>
      <dsp:spPr bwMode="white">
        <a:xfrm>
          <a:off x="4439091" y="0"/>
          <a:ext cx="1456882" cy="1562100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5">
            <a:hueOff val="-3390000"/>
            <a:satOff val="-8626"/>
            <a:lumOff val="-588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6858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数字化供应链协同</a:t>
          </a:r>
        </a:p>
      </dsp:txBody>
      <dsp:txXfrm>
        <a:off x="4439091" y="0"/>
        <a:ext cx="1456882" cy="1562100"/>
      </dsp:txXfrm>
    </dsp:sp>
    <dsp:sp modelId="{816EAA3C-79E4-4391-B165-EF853EB94153}">
      <dsp:nvSpPr>
        <dsp:cNvPr id="13" name="矩形 12"/>
        <dsp:cNvSpPr/>
      </dsp:nvSpPr>
      <dsp:spPr bwMode="white">
        <a:xfrm>
          <a:off x="6463082" y="0"/>
          <a:ext cx="1456882" cy="1562100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5">
            <a:hueOff val="-5085000"/>
            <a:satOff val="-12940"/>
            <a:lumOff val="-882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6858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全流程线上化云服务</a:t>
          </a:r>
        </a:p>
      </dsp:txBody>
      <dsp:txXfrm>
        <a:off x="6463082" y="0"/>
        <a:ext cx="1456882" cy="1562100"/>
      </dsp:txXfrm>
    </dsp:sp>
    <dsp:sp modelId="{26D9706C-3F61-4447-87DE-7690CDB89F8D}">
      <dsp:nvSpPr>
        <dsp:cNvPr id="16" name="矩形 15"/>
        <dsp:cNvSpPr/>
      </dsp:nvSpPr>
      <dsp:spPr bwMode="white">
        <a:xfrm>
          <a:off x="8487073" y="0"/>
          <a:ext cx="1456882" cy="1562100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6858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智能化链接与交易优化</a:t>
          </a:r>
        </a:p>
      </dsp:txBody>
      <dsp:txXfrm>
        <a:off x="8487073" y="0"/>
        <a:ext cx="1456882" cy="15621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051511" cy="1562100"/>
        <a:chOff x="0" y="0"/>
        <a:chExt cx="10051511" cy="1562100"/>
      </a:xfrm>
    </dsp:grpSpPr>
    <dsp:sp modelId="{87EAEEE0-FBC8-4ED1-987D-D8C87F97C5C7}">
      <dsp:nvSpPr>
        <dsp:cNvPr id="3" name="圆角矩形 2"/>
        <dsp:cNvSpPr/>
      </dsp:nvSpPr>
      <dsp:spPr bwMode="white">
        <a:xfrm>
          <a:off x="0" y="0"/>
          <a:ext cx="1955547" cy="1562100"/>
        </a:xfrm>
        <a:prstGeom prst="roundRect">
          <a:avLst>
            <a:gd name="adj" fmla="val 5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t"/>
        <a:lstStyle>
          <a:lvl1pPr algn="r"/>
          <a:lvl2pPr algn="r"/>
          <a:lvl3pPr algn="r"/>
          <a:lvl4pPr algn="r"/>
          <a:lvl5pPr algn="r"/>
          <a:lvl6pPr algn="r"/>
          <a:lvl7pPr algn="r"/>
          <a:lvl8pPr algn="r"/>
          <a:lvl9pPr algn="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000" dirty="0"/>
        </a:p>
      </dsp:txBody>
      <dsp:txXfrm>
        <a:off x="0" y="0"/>
        <a:ext cx="1955547" cy="1562100"/>
      </dsp:txXfrm>
    </dsp:sp>
    <dsp:sp modelId="{A0CDA32B-8BB5-45E8-A4E2-F37799B6758C}">
      <dsp:nvSpPr>
        <dsp:cNvPr id="6" name="圆角矩形 5"/>
        <dsp:cNvSpPr/>
      </dsp:nvSpPr>
      <dsp:spPr bwMode="white">
        <a:xfrm>
          <a:off x="2023991" y="0"/>
          <a:ext cx="1955547" cy="1562100"/>
        </a:xfrm>
        <a:prstGeom prst="roundRect">
          <a:avLst>
            <a:gd name="adj" fmla="val 5000"/>
          </a:avLst>
        </a:prstGeom>
      </dsp:spPr>
      <dsp:style>
        <a:lnRef idx="2">
          <a:schemeClr val="lt1"/>
        </a:lnRef>
        <a:fillRef idx="1">
          <a:schemeClr val="accent5">
            <a:hueOff val="-1695000"/>
            <a:satOff val="-4313"/>
            <a:lumOff val="-294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t"/>
        <a:lstStyle>
          <a:lvl1pPr algn="r"/>
          <a:lvl2pPr algn="r"/>
          <a:lvl3pPr algn="r"/>
          <a:lvl4pPr algn="r"/>
          <a:lvl5pPr algn="r"/>
          <a:lvl6pPr algn="r"/>
          <a:lvl7pPr algn="r"/>
          <a:lvl8pPr algn="r"/>
          <a:lvl9pPr algn="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000" dirty="0"/>
        </a:p>
      </dsp:txBody>
      <dsp:txXfrm>
        <a:off x="2023991" y="0"/>
        <a:ext cx="1955547" cy="1562100"/>
      </dsp:txXfrm>
    </dsp:sp>
    <dsp:sp modelId="{2CC2CD52-54D0-45F2-9B60-3939AB338BC7}">
      <dsp:nvSpPr>
        <dsp:cNvPr id="5" name="流程图: 摘录 4"/>
        <dsp:cNvSpPr/>
      </dsp:nvSpPr>
      <dsp:spPr bwMode="white">
        <a:xfrm rot="5400000">
          <a:off x="1918908" y="1193371"/>
          <a:ext cx="229721" cy="293332"/>
        </a:xfrm>
        <a:prstGeom prst="flowChartExtra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 rot="5400000">
        <a:off x="1918908" y="1193371"/>
        <a:ext cx="229721" cy="293332"/>
      </dsp:txXfrm>
    </dsp:sp>
    <dsp:sp modelId="{BF6018FF-789D-43B1-ACFC-2BBBA7D1E6A7}">
      <dsp:nvSpPr>
        <dsp:cNvPr id="9" name="圆角矩形 8"/>
        <dsp:cNvSpPr/>
      </dsp:nvSpPr>
      <dsp:spPr bwMode="white">
        <a:xfrm>
          <a:off x="4047982" y="0"/>
          <a:ext cx="1955547" cy="1562100"/>
        </a:xfrm>
        <a:prstGeom prst="roundRect">
          <a:avLst>
            <a:gd name="adj" fmla="val 5000"/>
          </a:avLst>
        </a:prstGeom>
      </dsp:spPr>
      <dsp:style>
        <a:lnRef idx="2">
          <a:schemeClr val="lt1"/>
        </a:lnRef>
        <a:fillRef idx="1">
          <a:schemeClr val="accent5">
            <a:hueOff val="-3390000"/>
            <a:satOff val="-8626"/>
            <a:lumOff val="-588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eaVert" anchor="t"/>
        <a:lstStyle>
          <a:lvl1pPr algn="r"/>
          <a:lvl2pPr algn="r"/>
          <a:lvl3pPr algn="r"/>
          <a:lvl4pPr algn="r"/>
          <a:lvl5pPr algn="r"/>
          <a:lvl6pPr algn="r"/>
          <a:lvl7pPr algn="r"/>
          <a:lvl8pPr algn="r"/>
          <a:lvl9pPr algn="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000" dirty="0"/>
        </a:p>
      </dsp:txBody>
      <dsp:txXfrm>
        <a:off x="4047982" y="0"/>
        <a:ext cx="1955547" cy="1562100"/>
      </dsp:txXfrm>
    </dsp:sp>
    <dsp:sp modelId="{2B760A95-351A-4342-9F84-08D0F65A74A1}">
      <dsp:nvSpPr>
        <dsp:cNvPr id="8" name="流程图: 摘录 7"/>
        <dsp:cNvSpPr/>
      </dsp:nvSpPr>
      <dsp:spPr bwMode="white">
        <a:xfrm rot="5400000">
          <a:off x="3942899" y="1193371"/>
          <a:ext cx="229721" cy="293332"/>
        </a:xfrm>
        <a:prstGeom prst="flowChartExtract">
          <a:avLst/>
        </a:prstGeom>
      </dsp:spPr>
      <dsp:style>
        <a:lnRef idx="2">
          <a:schemeClr val="accent5">
            <a:hueOff val="-2260000"/>
            <a:satOff val="-5751"/>
            <a:lumOff val="-3921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 rot="5400000">
        <a:off x="3942899" y="1193371"/>
        <a:ext cx="229721" cy="293332"/>
      </dsp:txXfrm>
    </dsp:sp>
    <dsp:sp modelId="{6DFDD2E3-7C82-4699-9F26-8AEE4CBF00E2}">
      <dsp:nvSpPr>
        <dsp:cNvPr id="12" name="圆角矩形 11"/>
        <dsp:cNvSpPr/>
      </dsp:nvSpPr>
      <dsp:spPr bwMode="white">
        <a:xfrm>
          <a:off x="6071973" y="0"/>
          <a:ext cx="1955547" cy="1562100"/>
        </a:xfrm>
        <a:prstGeom prst="roundRect">
          <a:avLst>
            <a:gd name="adj" fmla="val 5000"/>
          </a:avLst>
        </a:prstGeom>
      </dsp:spPr>
      <dsp:style>
        <a:lnRef idx="2">
          <a:schemeClr val="lt1"/>
        </a:lnRef>
        <a:fillRef idx="1">
          <a:schemeClr val="accent5">
            <a:hueOff val="-5085000"/>
            <a:satOff val="-12940"/>
            <a:lumOff val="-882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t"/>
        <a:lstStyle>
          <a:lvl1pPr algn="r"/>
          <a:lvl2pPr algn="r"/>
          <a:lvl3pPr algn="r"/>
          <a:lvl4pPr algn="r"/>
          <a:lvl5pPr algn="r"/>
          <a:lvl6pPr algn="r"/>
          <a:lvl7pPr algn="r"/>
          <a:lvl8pPr algn="r"/>
          <a:lvl9pPr algn="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000" dirty="0"/>
        </a:p>
      </dsp:txBody>
      <dsp:txXfrm>
        <a:off x="6071973" y="0"/>
        <a:ext cx="1955547" cy="1562100"/>
      </dsp:txXfrm>
    </dsp:sp>
    <dsp:sp modelId="{25E0F975-82CA-4EE6-A3CB-253A7817C644}">
      <dsp:nvSpPr>
        <dsp:cNvPr id="11" name="流程图: 摘录 10"/>
        <dsp:cNvSpPr/>
      </dsp:nvSpPr>
      <dsp:spPr bwMode="white">
        <a:xfrm rot="5400000">
          <a:off x="5966891" y="1193371"/>
          <a:ext cx="229721" cy="293332"/>
        </a:xfrm>
        <a:prstGeom prst="flowChartExtract">
          <a:avLst/>
        </a:prstGeom>
      </dsp:spPr>
      <dsp:style>
        <a:lnRef idx="2">
          <a:schemeClr val="accent5">
            <a:hueOff val="-4520000"/>
            <a:satOff val="-11502"/>
            <a:lumOff val="-7842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 rot="5400000">
        <a:off x="5966891" y="1193371"/>
        <a:ext cx="229721" cy="293332"/>
      </dsp:txXfrm>
    </dsp:sp>
    <dsp:sp modelId="{F21E8751-27DC-47C2-B236-733307F2915E}">
      <dsp:nvSpPr>
        <dsp:cNvPr id="15" name="圆角矩形 14"/>
        <dsp:cNvSpPr/>
      </dsp:nvSpPr>
      <dsp:spPr bwMode="white">
        <a:xfrm>
          <a:off x="8095964" y="0"/>
          <a:ext cx="1955547" cy="1562100"/>
        </a:xfrm>
        <a:prstGeom prst="roundRect">
          <a:avLst>
            <a:gd name="adj" fmla="val 5000"/>
          </a:avLst>
        </a:prstGeom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68580" rIns="88900" bIns="0" anchor="t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dirty="0"/>
            <a:t> </a:t>
          </a:r>
          <a:endParaRPr lang="zh-CN" altLang="en-US" sz="2000" dirty="0"/>
        </a:p>
      </dsp:txBody>
      <dsp:txXfrm>
        <a:off x="8095964" y="0"/>
        <a:ext cx="1955547" cy="1562100"/>
      </dsp:txXfrm>
    </dsp:sp>
    <dsp:sp modelId="{F9CFEAAC-43D3-4590-ACDE-3F83F0373ADD}">
      <dsp:nvSpPr>
        <dsp:cNvPr id="14" name="流程图: 摘录 13"/>
        <dsp:cNvSpPr/>
      </dsp:nvSpPr>
      <dsp:spPr bwMode="white">
        <a:xfrm rot="5400000">
          <a:off x="7990882" y="1193371"/>
          <a:ext cx="229721" cy="293332"/>
        </a:xfrm>
        <a:prstGeom prst="flowChartExtract">
          <a:avLst/>
        </a:prstGeom>
      </dsp:spPr>
      <dsp:style>
        <a:lnRef idx="2">
          <a:schemeClr val="accent5">
            <a:hueOff val="-6780000"/>
            <a:satOff val="-17254"/>
            <a:lumOff val="-11764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 rot="5400000">
        <a:off x="7990882" y="1193371"/>
        <a:ext cx="229721" cy="293332"/>
      </dsp:txXfrm>
    </dsp:sp>
    <dsp:sp modelId="{0087932A-F88C-46FC-AA2C-2129EADD6886}">
      <dsp:nvSpPr>
        <dsp:cNvPr id="4" name="矩形 3"/>
        <dsp:cNvSpPr/>
      </dsp:nvSpPr>
      <dsp:spPr bwMode="white">
        <a:xfrm>
          <a:off x="391109" y="0"/>
          <a:ext cx="1456882" cy="1562100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6858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从发票数字化到数字化票单证</a:t>
          </a:r>
        </a:p>
      </dsp:txBody>
      <dsp:txXfrm>
        <a:off x="391109" y="0"/>
        <a:ext cx="1456882" cy="1562100"/>
      </dsp:txXfrm>
    </dsp:sp>
    <dsp:sp modelId="{CDD6F85F-B6B8-4AC0-B624-601862FE297E}">
      <dsp:nvSpPr>
        <dsp:cNvPr id="7" name="矩形 6"/>
        <dsp:cNvSpPr/>
      </dsp:nvSpPr>
      <dsp:spPr bwMode="white">
        <a:xfrm>
          <a:off x="2415100" y="0"/>
          <a:ext cx="1456882" cy="1562100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5">
            <a:hueOff val="-1695000"/>
            <a:satOff val="-4313"/>
            <a:lumOff val="-294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6858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从实物资产管控到数字资产管理</a:t>
          </a:r>
        </a:p>
      </dsp:txBody>
      <dsp:txXfrm>
        <a:off x="2415100" y="0"/>
        <a:ext cx="1456882" cy="1562100"/>
      </dsp:txXfrm>
    </dsp:sp>
    <dsp:sp modelId="{C4804FA4-40A0-42EA-A0CB-8967D03B2581}">
      <dsp:nvSpPr>
        <dsp:cNvPr id="10" name="矩形 9"/>
        <dsp:cNvSpPr/>
      </dsp:nvSpPr>
      <dsp:spPr bwMode="white">
        <a:xfrm>
          <a:off x="4439091" y="0"/>
          <a:ext cx="1456882" cy="1562100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5">
            <a:hueOff val="-3390000"/>
            <a:satOff val="-8626"/>
            <a:lumOff val="-588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6858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从中心化共享到去中心化共享</a:t>
          </a:r>
        </a:p>
      </dsp:txBody>
      <dsp:txXfrm>
        <a:off x="4439091" y="0"/>
        <a:ext cx="1456882" cy="1562100"/>
      </dsp:txXfrm>
    </dsp:sp>
    <dsp:sp modelId="{1A038690-73A8-4C82-B707-7E95773F70DD}">
      <dsp:nvSpPr>
        <dsp:cNvPr id="13" name="矩形 12"/>
        <dsp:cNvSpPr/>
      </dsp:nvSpPr>
      <dsp:spPr bwMode="white">
        <a:xfrm>
          <a:off x="6463082" y="0"/>
          <a:ext cx="1456882" cy="1562100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5">
            <a:hueOff val="-5085000"/>
            <a:satOff val="-12940"/>
            <a:lumOff val="-882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6858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从移动互联网到价值互联网</a:t>
          </a:r>
        </a:p>
      </dsp:txBody>
      <dsp:txXfrm>
        <a:off x="6463082" y="0"/>
        <a:ext cx="1456882" cy="1562100"/>
      </dsp:txXfrm>
    </dsp:sp>
    <dsp:sp modelId="{F25AC070-C4E2-40A0-AF1A-8210AC8305D7}">
      <dsp:nvSpPr>
        <dsp:cNvPr id="16" name="矩形 15"/>
        <dsp:cNvSpPr/>
      </dsp:nvSpPr>
      <dsp:spPr bwMode="white">
        <a:xfrm>
          <a:off x="8487073" y="0"/>
          <a:ext cx="1456882" cy="1562100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5">
            <a:hueOff val="-6780000"/>
            <a:satOff val="-17254"/>
            <a:lumOff val="-1176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68580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从消费社交网络到商业社交网络</a:t>
          </a:r>
        </a:p>
      </dsp:txBody>
      <dsp:txXfrm>
        <a:off x="8487073" y="0"/>
        <a:ext cx="1456882" cy="1562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#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parTxLTRAlign" val="r"/>
                <dgm:param type="parTxRTLAlign" val="r"/>
                <dgm:param type="txAnchorVert" val="t"/>
              </dgm:alg>
              <dgm:shape xmlns:r="http://schemas.openxmlformats.org/officeDocument/2006/relationships" type="rect" r:blip="" rot="270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l"/>
                <dgm:param type="parTxRTLAlign" val="l"/>
                <dgm:param type="txAnchorVert" val="t"/>
              </dgm:alg>
              <dgm:shape xmlns:r="http://schemas.openxmlformats.org/officeDocument/2006/relationships" type="rect" r:blip="" rot="90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type="flowChartExtract" r:blip="" rot="90">
                  <dgm:adjLst/>
                </dgm:shape>
              </dgm:if>
              <dgm:else name="Name17">
                <dgm:shape xmlns:r="http://schemas.openxmlformats.org/officeDocument/2006/relationships" type="flowChartExtract" r:blip="" rot="-90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parTxLTRAlign" val="r"/>
                <dgm:param type="parTxRTLAlign" val="r"/>
                <dgm:param type="txAnchorVert" val="t"/>
              </dgm:alg>
              <dgm:shape xmlns:r="http://schemas.openxmlformats.org/officeDocument/2006/relationships" type="rect" r:blip="" rot="270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l"/>
                <dgm:param type="parTxRTLAlign" val="l"/>
                <dgm:param type="txAnchorVert" val="t"/>
              </dgm:alg>
              <dgm:shape xmlns:r="http://schemas.openxmlformats.org/officeDocument/2006/relationships" type="rect" r:blip="" rot="90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type="flowChartExtract" r:blip="" rot="90">
                  <dgm:adjLst/>
                </dgm:shape>
              </dgm:if>
              <dgm:else name="Name17">
                <dgm:shape xmlns:r="http://schemas.openxmlformats.org/officeDocument/2006/relationships" type="flowChartExtract" r:blip="" rot="-90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E066D-3EC3-E44D-BFA2-803CA6491CB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57EAB-BC57-D746-97FA-FDFE75FB10C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A57EAB-BC57-D746-97FA-FDFE75FB10C3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470991"/>
            <a:ext cx="12192000" cy="5387009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8" name="组 79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9" name="文本框 8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5B97ED"/>
                  </a:solidFill>
                </a:rPr>
                <a:t>0</a:t>
              </a:r>
              <a:endParaRPr kumimoji="1" lang="zh-CN" altLang="en-US" sz="1400" dirty="0">
                <a:solidFill>
                  <a:srgbClr val="5B97ED"/>
                </a:solidFill>
              </a:endParaRPr>
            </a:p>
          </p:txBody>
        </p:sp>
        <p:grpSp>
          <p:nvGrpSpPr>
            <p:cNvPr id="10" name="组 81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0" name="组 91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7" name="直线连接符 98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线连接符 99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100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101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102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103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104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105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106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107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108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109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110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111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112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113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114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115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文本框 20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856169" y="457629"/>
            <a:ext cx="2479662" cy="69299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6794217"/>
            <a:ext cx="12192318" cy="64101"/>
          </a:xfrm>
          <a:prstGeom prst="rect">
            <a:avLst/>
          </a:prstGeom>
          <a:solidFill>
            <a:srgbClr val="23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14" name="组 14"/>
          <p:cNvGrpSpPr/>
          <p:nvPr userDrawn="1"/>
        </p:nvGrpSpPr>
        <p:grpSpPr>
          <a:xfrm>
            <a:off x="167273" y="455770"/>
            <a:ext cx="658404" cy="291002"/>
            <a:chOff x="167268" y="272725"/>
            <a:chExt cx="658387" cy="290989"/>
          </a:xfrm>
        </p:grpSpPr>
        <p:sp>
          <p:nvSpPr>
            <p:cNvPr id="15" name="矩形 14"/>
            <p:cNvSpPr/>
            <p:nvPr/>
          </p:nvSpPr>
          <p:spPr>
            <a:xfrm>
              <a:off x="167268" y="272725"/>
              <a:ext cx="515311" cy="148371"/>
            </a:xfrm>
            <a:prstGeom prst="rect">
              <a:avLst/>
            </a:prstGeom>
            <a:solidFill>
              <a:srgbClr val="237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82579" y="421096"/>
              <a:ext cx="143076" cy="142618"/>
            </a:xfrm>
            <a:prstGeom prst="rect">
              <a:avLst/>
            </a:prstGeom>
            <a:solidFill>
              <a:srgbClr val="1DB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7" name="直线连接符 16"/>
          <p:cNvCxnSpPr/>
          <p:nvPr userDrawn="1"/>
        </p:nvCxnSpPr>
        <p:spPr>
          <a:xfrm>
            <a:off x="942916" y="738595"/>
            <a:ext cx="11249403" cy="0"/>
          </a:xfrm>
          <a:prstGeom prst="line">
            <a:avLst/>
          </a:prstGeom>
          <a:ln w="12700">
            <a:solidFill>
              <a:srgbClr val="237F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635081" y="238644"/>
            <a:ext cx="1321325" cy="369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/>
          <p:cNvCxnSpPr/>
          <p:nvPr userDrawn="1"/>
        </p:nvCxnSpPr>
        <p:spPr>
          <a:xfrm>
            <a:off x="0" y="904654"/>
            <a:ext cx="11988167" cy="24902"/>
          </a:xfrm>
          <a:prstGeom prst="line">
            <a:avLst/>
          </a:prstGeom>
          <a:ln w="38100" cmpd="sng">
            <a:solidFill>
              <a:srgbClr val="4C7ED7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3171" y="290250"/>
            <a:ext cx="1423733" cy="397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​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54450" y="477825"/>
            <a:ext cx="9498054" cy="640080"/>
          </a:xfrm>
        </p:spPr>
        <p:txBody>
          <a:bodyPr rtlCol="0" anchor="ctr" anchorCtr="0">
            <a:normAutofit/>
          </a:bodyPr>
          <a:lstStyle>
            <a:lvl1pPr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502436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D59F506-8414-4FCD-92CC-9C6350E47EB8}" type="datetime2">
              <a:rPr lang="zh-CN" altLang="en-US" smtClean="0"/>
            </a:fld>
            <a:endParaRPr lang="en-US" dirty="0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5024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百望云数字商业平台</a:t>
            </a:r>
            <a:endParaRPr lang="zh-CN" altLang="en-US" noProof="0" dirty="0"/>
          </a:p>
        </p:txBody>
      </p:sp>
      <p:sp>
        <p:nvSpPr>
          <p:cNvPr id="15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5904" y="6502436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noProof="0" smtClean="0"/>
            </a:fld>
            <a:endParaRPr lang="zh-CN" altLang="en-US" noProof="0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317488"/>
            <a:ext cx="1550016" cy="960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129232" y="230069"/>
            <a:ext cx="815969" cy="227956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1" y="6786017"/>
            <a:ext cx="12192000" cy="71983"/>
          </a:xfrm>
          <a:prstGeom prst="rect">
            <a:avLst/>
          </a:prstGeom>
          <a:gradFill flip="none" rotWithShape="1">
            <a:gsLst>
              <a:gs pos="0">
                <a:srgbClr val="0A80FB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324360" y="305101"/>
            <a:ext cx="1252186" cy="21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百望云</a:t>
            </a:r>
            <a:r>
              <a:rPr kumimoji="1"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3.0</a:t>
            </a:r>
            <a:r>
              <a:rPr kumimoji="1"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公司介绍</a:t>
            </a:r>
            <a:endParaRPr kumimoji="1"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1" y="383087"/>
            <a:ext cx="432056" cy="71983"/>
          </a:xfrm>
          <a:prstGeom prst="rect">
            <a:avLst/>
          </a:prstGeom>
          <a:gradFill flip="none" rotWithShape="1">
            <a:gsLst>
              <a:gs pos="0">
                <a:srgbClr val="0A80FB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2481"/>
            <a:ext cx="12192000" cy="685552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" y="6076440"/>
            <a:ext cx="12191999" cy="522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zh-CN" altLang="en-US" sz="1800" spc="300" dirty="0">
                <a:solidFill>
                  <a:srgbClr val="0A80F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百望股份有限公司</a:t>
            </a:r>
            <a:endParaRPr kumimoji="1" lang="en-US" altLang="zh-CN" sz="1800" spc="300" dirty="0">
              <a:solidFill>
                <a:srgbClr val="0A80F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</p:spPr>
      </p:pic>
      <p:grpSp>
        <p:nvGrpSpPr>
          <p:cNvPr id="9" name="组 20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10" name="文本框 9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5B97ED"/>
                  </a:solidFill>
                </a:rPr>
                <a:t>0</a:t>
              </a:r>
              <a:endParaRPr kumimoji="1" lang="zh-CN" altLang="en-US" sz="1400" dirty="0">
                <a:solidFill>
                  <a:srgbClr val="5B97ED"/>
                </a:solidFill>
              </a:endParaRPr>
            </a:p>
          </p:txBody>
        </p:sp>
        <p:grpSp>
          <p:nvGrpSpPr>
            <p:cNvPr id="11" name="组 22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1" name="组 32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8" name="直线连接符 39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40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41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42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43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44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45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46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47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48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49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50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51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52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53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54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55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线连接符 56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文本框 21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1FC-7BA7-4340-9FC9-05EC5376AB3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470991"/>
            <a:ext cx="12192000" cy="5387009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8" name="组 79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9" name="文本框 8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5B97ED"/>
                  </a:solidFill>
                </a:rPr>
                <a:t>0</a:t>
              </a:r>
              <a:endParaRPr kumimoji="1" lang="zh-CN" altLang="en-US" sz="1400" dirty="0">
                <a:solidFill>
                  <a:srgbClr val="5B97ED"/>
                </a:solidFill>
              </a:endParaRPr>
            </a:p>
          </p:txBody>
        </p:sp>
        <p:grpSp>
          <p:nvGrpSpPr>
            <p:cNvPr id="10" name="组 81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0" name="组 91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7" name="直线连接符 98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线连接符 99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100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101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102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103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104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105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106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107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108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109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110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111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112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113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114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115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文本框 20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856169" y="457629"/>
            <a:ext cx="2479662" cy="69299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06A-DEB4-4C13-962D-064F9890986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</p:spPr>
      </p:pic>
      <p:grpSp>
        <p:nvGrpSpPr>
          <p:cNvPr id="9" name="组 20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10" name="文本框 9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5B97ED"/>
                  </a:solidFill>
                </a:rPr>
                <a:t>0</a:t>
              </a:r>
              <a:endParaRPr kumimoji="1" lang="zh-CN" altLang="en-US" sz="1400" dirty="0">
                <a:solidFill>
                  <a:srgbClr val="5B97ED"/>
                </a:solidFill>
              </a:endParaRPr>
            </a:p>
          </p:txBody>
        </p:sp>
        <p:grpSp>
          <p:nvGrpSpPr>
            <p:cNvPr id="11" name="组 22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1" name="组 32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8" name="直线连接符 39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40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41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42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43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44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45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46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47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48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49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50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51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52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53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54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55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线连接符 56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文本框 21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FEE3-0B87-4A09-AB97-5522EF444C3A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634803" y="238632"/>
            <a:ext cx="1321291" cy="36926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793902"/>
            <a:ext cx="12192000" cy="64098"/>
          </a:xfrm>
          <a:prstGeom prst="rect">
            <a:avLst/>
          </a:prstGeom>
          <a:solidFill>
            <a:srgbClr val="23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9" name="组 18"/>
          <p:cNvGrpSpPr/>
          <p:nvPr userDrawn="1"/>
        </p:nvGrpSpPr>
        <p:grpSpPr>
          <a:xfrm>
            <a:off x="167268" y="455748"/>
            <a:ext cx="658387" cy="290989"/>
            <a:chOff x="167268" y="272725"/>
            <a:chExt cx="658387" cy="290989"/>
          </a:xfrm>
        </p:grpSpPr>
        <p:sp>
          <p:nvSpPr>
            <p:cNvPr id="10" name="矩形 9"/>
            <p:cNvSpPr/>
            <p:nvPr/>
          </p:nvSpPr>
          <p:spPr>
            <a:xfrm>
              <a:off x="167268" y="272725"/>
              <a:ext cx="515311" cy="148371"/>
            </a:xfrm>
            <a:prstGeom prst="rect">
              <a:avLst/>
            </a:prstGeom>
            <a:solidFill>
              <a:srgbClr val="237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82579" y="421096"/>
              <a:ext cx="143076" cy="142618"/>
            </a:xfrm>
            <a:prstGeom prst="rect">
              <a:avLst/>
            </a:prstGeom>
            <a:solidFill>
              <a:srgbClr val="1DB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2" name="直线连接符 21"/>
          <p:cNvCxnSpPr/>
          <p:nvPr userDrawn="1"/>
        </p:nvCxnSpPr>
        <p:spPr>
          <a:xfrm>
            <a:off x="942891" y="738561"/>
            <a:ext cx="11249109" cy="0"/>
          </a:xfrm>
          <a:prstGeom prst="line">
            <a:avLst/>
          </a:prstGeom>
          <a:ln w="12700">
            <a:solidFill>
              <a:srgbClr val="237F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8C93-7825-4709-850C-CB823514980D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  <p:sp>
        <p:nvSpPr>
          <p:cNvPr id="48" name="矩形 47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35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7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6C97-7B9D-419D-B6BF-5BFED15BD705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C45-1DC8-4D57-9874-2A996767B1E4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B92E-2F9D-484D-AD79-9E108E587D05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EEC8-8F55-409F-ACDE-4CA190A1287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1388-5DB2-494F-84DB-5A7713E28D6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26C-E521-4ECD-B0FE-6DEFD6BDEB4D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634803" y="238632"/>
            <a:ext cx="1321291" cy="36926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793902"/>
            <a:ext cx="12192000" cy="64098"/>
          </a:xfrm>
          <a:prstGeom prst="rect">
            <a:avLst/>
          </a:prstGeom>
          <a:solidFill>
            <a:srgbClr val="23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9" name="组 18"/>
          <p:cNvGrpSpPr/>
          <p:nvPr userDrawn="1"/>
        </p:nvGrpSpPr>
        <p:grpSpPr>
          <a:xfrm>
            <a:off x="167268" y="455748"/>
            <a:ext cx="658387" cy="290989"/>
            <a:chOff x="167268" y="272725"/>
            <a:chExt cx="658387" cy="290989"/>
          </a:xfrm>
        </p:grpSpPr>
        <p:sp>
          <p:nvSpPr>
            <p:cNvPr id="10" name="矩形 9"/>
            <p:cNvSpPr/>
            <p:nvPr/>
          </p:nvSpPr>
          <p:spPr>
            <a:xfrm>
              <a:off x="167268" y="272725"/>
              <a:ext cx="515311" cy="148371"/>
            </a:xfrm>
            <a:prstGeom prst="rect">
              <a:avLst/>
            </a:prstGeom>
            <a:solidFill>
              <a:srgbClr val="237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82579" y="421096"/>
              <a:ext cx="143076" cy="142618"/>
            </a:xfrm>
            <a:prstGeom prst="rect">
              <a:avLst/>
            </a:prstGeom>
            <a:solidFill>
              <a:srgbClr val="1DB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2" name="直线连接符 21"/>
          <p:cNvCxnSpPr/>
          <p:nvPr userDrawn="1"/>
        </p:nvCxnSpPr>
        <p:spPr>
          <a:xfrm>
            <a:off x="942891" y="738561"/>
            <a:ext cx="11249109" cy="0"/>
          </a:xfrm>
          <a:prstGeom prst="line">
            <a:avLst/>
          </a:prstGeom>
          <a:ln w="12700">
            <a:solidFill>
              <a:srgbClr val="237F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E107-F4D6-458A-A920-68F8EF3A8A7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99" y="1122104"/>
            <a:ext cx="9143603" cy="238863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99" y="3602791"/>
            <a:ext cx="9143603" cy="165538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88CC-7912-4C34-A2D9-E4DD880444EC}" type="datetime1">
              <a:rPr lang="zh-CN" altLang="en-US"/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861E-F18D-4339-9899-19FEF15A6186}" type="slidenum">
              <a:rPr lang="zh-CN" altLang="en-US"/>
            </a:fld>
            <a:endParaRPr lang="zh-CN" altLang="en-US" sz="180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E4F9-C92F-4B72-9037-0B8A97D4143B}" type="datetime1">
              <a:rPr lang="zh-CN" altLang="en-US"/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B8838-12B7-4ACE-97CB-1EF0879FD307}" type="slidenum">
              <a:rPr lang="zh-CN" altLang="en-US"/>
            </a:fld>
            <a:endParaRPr lang="zh-CN" altLang="en-US" sz="180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59" y="1709343"/>
            <a:ext cx="10515382" cy="285366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59" y="4589987"/>
            <a:ext cx="10515382" cy="1499841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165" indent="0">
              <a:buNone/>
              <a:defRPr sz="1600"/>
            </a:lvl5pPr>
            <a:lvl6pPr marL="2285365" indent="0">
              <a:buNone/>
              <a:defRPr sz="1600"/>
            </a:lvl6pPr>
            <a:lvl7pPr marL="2742565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DD10-F9F3-44B9-A55E-B87F36BF8C52}" type="datetime1">
              <a:rPr lang="zh-CN" altLang="en-US"/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4A195-92F4-45EB-942A-9CC979415F0A}" type="slidenum">
              <a:rPr lang="zh-CN" altLang="en-US"/>
            </a:fld>
            <a:endParaRPr lang="zh-CN" altLang="en-US" sz="18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10" y="1825203"/>
            <a:ext cx="5180687" cy="43519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416" y="1825203"/>
            <a:ext cx="5182275" cy="43519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9615-A691-4043-8AA8-7E28603057DD}" type="datetime1">
              <a:rPr lang="zh-CN" altLang="en-US"/>
            </a:fld>
            <a:endParaRPr lang="zh-CN" altLang="en-US" sz="180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BCB0C-6194-4B5D-A557-531F4E19A77C}" type="slidenum">
              <a:rPr lang="zh-CN" altLang="en-US"/>
            </a:fld>
            <a:endParaRPr lang="zh-CN" altLang="en-US" sz="180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97" y="365041"/>
            <a:ext cx="10515381" cy="132525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98" y="1680774"/>
            <a:ext cx="5158458" cy="8237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98" y="2504495"/>
            <a:ext cx="5158458" cy="36853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417" y="1680774"/>
            <a:ext cx="5183862" cy="8237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417" y="2504495"/>
            <a:ext cx="5183862" cy="36853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1C3E-219A-4832-979F-5542A9C87F00}" type="datetime1">
              <a:rPr lang="zh-CN" altLang="en-US"/>
            </a:fld>
            <a:endParaRPr lang="zh-CN" altLang="en-US" sz="1800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7B794-7998-4E79-A358-8DADC6FCDBE2}" type="slidenum">
              <a:rPr lang="zh-CN" altLang="en-US"/>
            </a:fld>
            <a:endParaRPr lang="zh-CN" altLang="en-US" sz="18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2240C-24B8-4B19-B72F-50F6C1B44606}" type="datetime1">
              <a:rPr lang="zh-CN" altLang="en-US"/>
            </a:fld>
            <a:endParaRPr lang="zh-CN" altLang="en-US" sz="1800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B816-2464-4DB4-926C-F6E557ECC04E}" type="slidenum">
              <a:rPr lang="zh-CN" altLang="en-US"/>
            </a:fld>
            <a:endParaRPr lang="zh-CN" altLang="en-US" sz="180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3E598-572A-47E3-ABD9-E45732199BD6}" type="datetime1">
              <a:rPr lang="zh-CN" altLang="en-US"/>
            </a:fld>
            <a:endParaRPr lang="zh-CN" altLang="en-US" sz="1800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92F90-EF93-4E7F-A174-8142EBB061EA}" type="slidenum">
              <a:rPr lang="zh-CN" altLang="en-US"/>
            </a:fld>
            <a:endParaRPr lang="zh-CN" altLang="en-US" sz="180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98" y="457094"/>
            <a:ext cx="3932749" cy="15998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863" y="987197"/>
            <a:ext cx="6171415" cy="4874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98" y="2056924"/>
            <a:ext cx="3932749" cy="38122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F8CF-56BB-4454-A6A8-8212B0F96BE4}" type="datetime1">
              <a:rPr lang="zh-CN" altLang="en-US"/>
            </a:fld>
            <a:endParaRPr lang="zh-CN" altLang="en-US" sz="180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312F2-653B-46A1-AC82-DFD99B26A2F3}" type="slidenum">
              <a:rPr lang="zh-CN" altLang="en-US"/>
            </a:fld>
            <a:endParaRPr lang="zh-CN" altLang="en-US" sz="180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98" y="457094"/>
            <a:ext cx="3932749" cy="15998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863" y="987197"/>
            <a:ext cx="6171415" cy="48740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endParaRPr lang="zh-CN" altLang="en-US" noProof="0"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98" y="2056924"/>
            <a:ext cx="3932749" cy="38122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1CC3-78A7-4A71-B8F2-85A5DCB7DAEB}" type="datetime1">
              <a:rPr lang="zh-CN" altLang="en-US"/>
            </a:fld>
            <a:endParaRPr lang="zh-CN" altLang="en-US" sz="180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BB056-325D-4056-AEF6-5C54C165D0C1}" type="slidenum">
              <a:rPr lang="zh-CN" altLang="en-US"/>
            </a:fld>
            <a:endParaRPr lang="zh-CN" alt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  <p:sp>
        <p:nvSpPr>
          <p:cNvPr id="48" name="矩形 47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35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7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0A6B-BA6D-4F73-88E4-0E2F9A7B19FE}" type="datetime1">
              <a:rPr lang="zh-CN" altLang="en-US"/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5906D-B5CA-4429-84DD-FE712366FEA3}" type="slidenum">
              <a:rPr lang="zh-CN" altLang="en-US"/>
            </a:fld>
            <a:endParaRPr lang="zh-CN" altLang="en-US" sz="180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6036" y="365041"/>
            <a:ext cx="2627655" cy="58120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309" y="365041"/>
            <a:ext cx="7735307" cy="58120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4FFB-EDA9-41A3-B489-3BE25B277755}" type="datetime1">
              <a:rPr lang="zh-CN" altLang="en-US"/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481C1-4163-49E4-902D-6981415E8B4C}" type="slidenum">
              <a:rPr lang="zh-CN" altLang="en-US"/>
            </a:fld>
            <a:endParaRPr lang="zh-CN" altLang="en-US" sz="180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28CB-8192-43B7-B185-979403E1D37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470991"/>
            <a:ext cx="12192000" cy="5387009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8" name="组 79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9" name="文本框 8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5B97ED"/>
                  </a:solidFill>
                </a:rPr>
                <a:t>0</a:t>
              </a:r>
              <a:endParaRPr kumimoji="1" lang="zh-CN" altLang="en-US" sz="1400" dirty="0">
                <a:solidFill>
                  <a:srgbClr val="5B97ED"/>
                </a:solidFill>
              </a:endParaRPr>
            </a:p>
          </p:txBody>
        </p:sp>
        <p:grpSp>
          <p:nvGrpSpPr>
            <p:cNvPr id="10" name="组 81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0" name="组 91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7" name="直线连接符 98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线连接符 99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100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101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102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103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104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105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106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107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108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109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110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111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112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113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114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115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文本框 20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856169" y="457629"/>
            <a:ext cx="2479662" cy="69299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16B9-4FFA-49F2-BF28-1C9EFC9C6A5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</p:spPr>
      </p:pic>
      <p:grpSp>
        <p:nvGrpSpPr>
          <p:cNvPr id="9" name="组 20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10" name="文本框 9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5B97ED"/>
                  </a:solidFill>
                </a:rPr>
                <a:t>0</a:t>
              </a:r>
              <a:endParaRPr kumimoji="1" lang="zh-CN" altLang="en-US" sz="1400" dirty="0">
                <a:solidFill>
                  <a:srgbClr val="5B97ED"/>
                </a:solidFill>
              </a:endParaRPr>
            </a:p>
          </p:txBody>
        </p:sp>
        <p:grpSp>
          <p:nvGrpSpPr>
            <p:cNvPr id="11" name="组 22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1" name="组 32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8" name="直线连接符 39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40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41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42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43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44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45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46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47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48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49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50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51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52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53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54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55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线连接符 56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文本框 21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D976-2A4E-45FB-8F4C-F1628E9D8D1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634803" y="238632"/>
            <a:ext cx="1321291" cy="36926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793902"/>
            <a:ext cx="12192000" cy="64098"/>
          </a:xfrm>
          <a:prstGeom prst="rect">
            <a:avLst/>
          </a:prstGeom>
          <a:solidFill>
            <a:srgbClr val="23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9" name="组 18"/>
          <p:cNvGrpSpPr/>
          <p:nvPr userDrawn="1"/>
        </p:nvGrpSpPr>
        <p:grpSpPr>
          <a:xfrm>
            <a:off x="167268" y="455748"/>
            <a:ext cx="658387" cy="290989"/>
            <a:chOff x="167268" y="272725"/>
            <a:chExt cx="658387" cy="290989"/>
          </a:xfrm>
        </p:grpSpPr>
        <p:sp>
          <p:nvSpPr>
            <p:cNvPr id="10" name="矩形 9"/>
            <p:cNvSpPr/>
            <p:nvPr/>
          </p:nvSpPr>
          <p:spPr>
            <a:xfrm>
              <a:off x="167268" y="272725"/>
              <a:ext cx="515311" cy="148371"/>
            </a:xfrm>
            <a:prstGeom prst="rect">
              <a:avLst/>
            </a:prstGeom>
            <a:solidFill>
              <a:srgbClr val="237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82579" y="421096"/>
              <a:ext cx="143076" cy="142618"/>
            </a:xfrm>
            <a:prstGeom prst="rect">
              <a:avLst/>
            </a:prstGeom>
            <a:solidFill>
              <a:srgbClr val="1DB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2" name="直线连接符 21"/>
          <p:cNvCxnSpPr/>
          <p:nvPr userDrawn="1"/>
        </p:nvCxnSpPr>
        <p:spPr>
          <a:xfrm>
            <a:off x="942891" y="738561"/>
            <a:ext cx="11249109" cy="0"/>
          </a:xfrm>
          <a:prstGeom prst="line">
            <a:avLst/>
          </a:prstGeom>
          <a:ln w="12700">
            <a:solidFill>
              <a:srgbClr val="237F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CFD2-E12C-4938-BD91-7D2B38C0B1E5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  <p:sp>
        <p:nvSpPr>
          <p:cNvPr id="48" name="矩形 47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35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7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77D5-C2FA-41E2-9392-A3C70E5A946E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FA65-3650-4E97-9A5B-0608C97A3572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E751-25E4-4215-ABF7-7CA77B6EDCD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0ED3-27CE-4E64-8258-0A8DE5042AEA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470991"/>
            <a:ext cx="12192000" cy="5387009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8" name="组 79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9" name="文本框 8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5B97ED"/>
                  </a:solidFill>
                </a:rPr>
                <a:t>0</a:t>
              </a:r>
              <a:endParaRPr kumimoji="1" lang="zh-CN" altLang="en-US" sz="1400" dirty="0">
                <a:solidFill>
                  <a:srgbClr val="5B97ED"/>
                </a:solidFill>
              </a:endParaRPr>
            </a:p>
          </p:txBody>
        </p:sp>
        <p:grpSp>
          <p:nvGrpSpPr>
            <p:cNvPr id="10" name="组 81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0" name="组 91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7" name="直线连接符 98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线连接符 99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100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101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102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103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104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105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106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107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108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109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110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111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112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113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114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115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文本框 20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856169" y="457629"/>
            <a:ext cx="2479662" cy="69299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B092-38EC-4C48-B656-03F6D53D09C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E906-E772-4347-9E33-10035354C80D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B45-6FC4-4625-B6BD-63AAA438340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6794217"/>
            <a:ext cx="12192318" cy="64101"/>
          </a:xfrm>
          <a:prstGeom prst="rect">
            <a:avLst/>
          </a:prstGeom>
          <a:solidFill>
            <a:srgbClr val="23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14" name="组 14"/>
          <p:cNvGrpSpPr/>
          <p:nvPr userDrawn="1"/>
        </p:nvGrpSpPr>
        <p:grpSpPr>
          <a:xfrm>
            <a:off x="167273" y="455770"/>
            <a:ext cx="658404" cy="291002"/>
            <a:chOff x="167268" y="272725"/>
            <a:chExt cx="658387" cy="290989"/>
          </a:xfrm>
        </p:grpSpPr>
        <p:sp>
          <p:nvSpPr>
            <p:cNvPr id="15" name="矩形 14"/>
            <p:cNvSpPr/>
            <p:nvPr/>
          </p:nvSpPr>
          <p:spPr>
            <a:xfrm>
              <a:off x="167268" y="272725"/>
              <a:ext cx="515311" cy="148371"/>
            </a:xfrm>
            <a:prstGeom prst="rect">
              <a:avLst/>
            </a:prstGeom>
            <a:solidFill>
              <a:srgbClr val="237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82579" y="421096"/>
              <a:ext cx="143076" cy="142618"/>
            </a:xfrm>
            <a:prstGeom prst="rect">
              <a:avLst/>
            </a:prstGeom>
            <a:solidFill>
              <a:srgbClr val="1DB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7" name="直线连接符 16"/>
          <p:cNvCxnSpPr/>
          <p:nvPr userDrawn="1"/>
        </p:nvCxnSpPr>
        <p:spPr>
          <a:xfrm>
            <a:off x="942916" y="738595"/>
            <a:ext cx="11249403" cy="0"/>
          </a:xfrm>
          <a:prstGeom prst="line">
            <a:avLst/>
          </a:prstGeom>
          <a:ln w="12700">
            <a:solidFill>
              <a:srgbClr val="237F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635081" y="238644"/>
            <a:ext cx="1321325" cy="369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/>
          <p:cNvCxnSpPr/>
          <p:nvPr userDrawn="1"/>
        </p:nvCxnSpPr>
        <p:spPr>
          <a:xfrm>
            <a:off x="0" y="904654"/>
            <a:ext cx="11988167" cy="24902"/>
          </a:xfrm>
          <a:prstGeom prst="line">
            <a:avLst/>
          </a:prstGeom>
          <a:ln w="38100" cmpd="sng">
            <a:solidFill>
              <a:srgbClr val="4C7ED7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3171" y="290250"/>
            <a:ext cx="1423733" cy="397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E63-3753-48E3-A297-E061FB1B53D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470991"/>
            <a:ext cx="12192000" cy="5387009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" name="组 79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9" name="文本框 8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>
                  <a:solidFill>
                    <a:srgbClr val="5B97ED"/>
                  </a:solidFill>
                </a:rPr>
                <a:t>0</a:t>
              </a:r>
              <a:endParaRPr kumimoji="1" lang="zh-CN" altLang="en-US" sz="1400">
                <a:solidFill>
                  <a:srgbClr val="5B97ED"/>
                </a:solidFill>
              </a:endParaRPr>
            </a:p>
          </p:txBody>
        </p:sp>
        <p:grpSp>
          <p:nvGrpSpPr>
            <p:cNvPr id="10" name="组 81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0" name="组 91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7" name="直线连接符 98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线连接符 99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100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101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102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103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104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105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106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107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108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109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110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111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112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113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114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115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文本框 20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>
                  <a:solidFill>
                    <a:srgbClr val="5B97ED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856169" y="457629"/>
            <a:ext cx="2479662" cy="69299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3F90-3D95-475E-8971-1BAAF2D1C81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</p:spPr>
      </p:pic>
      <p:grpSp>
        <p:nvGrpSpPr>
          <p:cNvPr id="9" name="组 20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10" name="文本框 9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>
                  <a:solidFill>
                    <a:srgbClr val="5B97ED"/>
                  </a:solidFill>
                </a:rPr>
                <a:t>0</a:t>
              </a:r>
              <a:endParaRPr kumimoji="1" lang="zh-CN" altLang="en-US" sz="1400">
                <a:solidFill>
                  <a:srgbClr val="5B97ED"/>
                </a:solidFill>
              </a:endParaRPr>
            </a:p>
          </p:txBody>
        </p:sp>
        <p:grpSp>
          <p:nvGrpSpPr>
            <p:cNvPr id="11" name="组 22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1" name="组 32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8" name="直线连接符 39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40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41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42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43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44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45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46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47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48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49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50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51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52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53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54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55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线连接符 56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文本框 21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>
                  <a:solidFill>
                    <a:srgbClr val="5B97ED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5CE-9D4C-4A05-985E-C1BFD6156C9E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634803" y="238632"/>
            <a:ext cx="1321291" cy="36926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793902"/>
            <a:ext cx="12192000" cy="64098"/>
          </a:xfrm>
          <a:prstGeom prst="rect">
            <a:avLst/>
          </a:prstGeom>
          <a:solidFill>
            <a:srgbClr val="23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9" name="组 18"/>
          <p:cNvGrpSpPr/>
          <p:nvPr userDrawn="1"/>
        </p:nvGrpSpPr>
        <p:grpSpPr>
          <a:xfrm>
            <a:off x="167268" y="455748"/>
            <a:ext cx="658387" cy="290989"/>
            <a:chOff x="167268" y="272725"/>
            <a:chExt cx="658387" cy="290989"/>
          </a:xfrm>
        </p:grpSpPr>
        <p:sp>
          <p:nvSpPr>
            <p:cNvPr id="10" name="矩形 9"/>
            <p:cNvSpPr/>
            <p:nvPr/>
          </p:nvSpPr>
          <p:spPr>
            <a:xfrm>
              <a:off x="167268" y="272725"/>
              <a:ext cx="515311" cy="148371"/>
            </a:xfrm>
            <a:prstGeom prst="rect">
              <a:avLst/>
            </a:prstGeom>
            <a:solidFill>
              <a:srgbClr val="237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82579" y="421096"/>
              <a:ext cx="143076" cy="142618"/>
            </a:xfrm>
            <a:prstGeom prst="rect">
              <a:avLst/>
            </a:prstGeom>
            <a:solidFill>
              <a:srgbClr val="1DB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2" name="直线连接符 21"/>
          <p:cNvCxnSpPr/>
          <p:nvPr userDrawn="1"/>
        </p:nvCxnSpPr>
        <p:spPr>
          <a:xfrm>
            <a:off x="942891" y="738561"/>
            <a:ext cx="11249109" cy="0"/>
          </a:xfrm>
          <a:prstGeom prst="line">
            <a:avLst/>
          </a:prstGeom>
          <a:ln w="12700">
            <a:solidFill>
              <a:srgbClr val="237F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C3FC-2138-4485-B151-C8217E9C6DC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  <p:sp>
        <p:nvSpPr>
          <p:cNvPr id="48" name="矩形 47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35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7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8ED1-4C91-42A6-9230-128ABB6A7A7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</p:spPr>
      </p:pic>
      <p:grpSp>
        <p:nvGrpSpPr>
          <p:cNvPr id="9" name="组 20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10" name="文本框 9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5B97ED"/>
                  </a:solidFill>
                </a:rPr>
                <a:t>0</a:t>
              </a:r>
              <a:endParaRPr kumimoji="1" lang="zh-CN" altLang="en-US" sz="1400" dirty="0">
                <a:solidFill>
                  <a:srgbClr val="5B97ED"/>
                </a:solidFill>
              </a:endParaRPr>
            </a:p>
          </p:txBody>
        </p:sp>
        <p:grpSp>
          <p:nvGrpSpPr>
            <p:cNvPr id="11" name="组 22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1" name="组 32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8" name="直线连接符 39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40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41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42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43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44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45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46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47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48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49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50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51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52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53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54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55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线连接符 56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文本框 21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5722-41CD-44FA-AD08-7CA2A706AE0D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0F6D-F0A1-44E2-B3BC-D7ACC8007E7A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704E-5660-49CF-85DD-561AB1A792F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0F5F-8157-4CE7-A3C0-0823F78DFFDA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BD7D-79DF-4631-8919-4587F7F739F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17B4-1CAC-4E3C-AEB4-DA61190BD63A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6794217"/>
            <a:ext cx="12192318" cy="64101"/>
          </a:xfrm>
          <a:prstGeom prst="rect">
            <a:avLst/>
          </a:prstGeom>
          <a:solidFill>
            <a:srgbClr val="23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4" name="组 14"/>
          <p:cNvGrpSpPr/>
          <p:nvPr userDrawn="1"/>
        </p:nvGrpSpPr>
        <p:grpSpPr>
          <a:xfrm>
            <a:off x="167273" y="455770"/>
            <a:ext cx="658404" cy="291002"/>
            <a:chOff x="167268" y="272725"/>
            <a:chExt cx="658387" cy="290989"/>
          </a:xfrm>
        </p:grpSpPr>
        <p:sp>
          <p:nvSpPr>
            <p:cNvPr id="15" name="矩形 14"/>
            <p:cNvSpPr/>
            <p:nvPr/>
          </p:nvSpPr>
          <p:spPr>
            <a:xfrm>
              <a:off x="167268" y="272725"/>
              <a:ext cx="515311" cy="148371"/>
            </a:xfrm>
            <a:prstGeom prst="rect">
              <a:avLst/>
            </a:prstGeom>
            <a:solidFill>
              <a:srgbClr val="237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82579" y="421096"/>
              <a:ext cx="143076" cy="142618"/>
            </a:xfrm>
            <a:prstGeom prst="rect">
              <a:avLst/>
            </a:prstGeom>
            <a:solidFill>
              <a:srgbClr val="1DB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7" name="直线连接符 16"/>
          <p:cNvCxnSpPr/>
          <p:nvPr userDrawn="1"/>
        </p:nvCxnSpPr>
        <p:spPr>
          <a:xfrm>
            <a:off x="942916" y="738595"/>
            <a:ext cx="11249403" cy="0"/>
          </a:xfrm>
          <a:prstGeom prst="line">
            <a:avLst/>
          </a:prstGeom>
          <a:ln w="12700">
            <a:solidFill>
              <a:srgbClr val="237F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635081" y="238644"/>
            <a:ext cx="1321325" cy="369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/>
          <p:cNvCxnSpPr/>
          <p:nvPr userDrawn="1"/>
        </p:nvCxnSpPr>
        <p:spPr>
          <a:xfrm>
            <a:off x="0" y="904654"/>
            <a:ext cx="11988167" cy="24902"/>
          </a:xfrm>
          <a:prstGeom prst="line">
            <a:avLst/>
          </a:prstGeom>
          <a:ln w="38100" cmpd="sng">
            <a:solidFill>
              <a:srgbClr val="4C7ED7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3171" y="290250"/>
            <a:ext cx="1423733" cy="397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​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54450" y="477825"/>
            <a:ext cx="9498054" cy="640080"/>
          </a:xfrm>
        </p:spPr>
        <p:txBody>
          <a:bodyPr rtlCol="0" anchor="ctr" anchorCtr="0">
            <a:normAutofit/>
          </a:bodyPr>
          <a:lstStyle>
            <a:lvl1pPr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502436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55A54BA-6E78-4C20-B29B-DE8725A0F5A0}" type="datetime1">
              <a:rPr lang="zh-CN" altLang="en-US" smtClean="0"/>
            </a:fld>
            <a:endParaRPr 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5024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15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5904" y="6502436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noProof="0" smtClean="0"/>
            </a:fld>
            <a:endParaRPr lang="zh-CN" altLang="en-US" noProof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317488"/>
            <a:ext cx="1550016" cy="960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1390867"/>
            <a:ext cx="3614057" cy="47692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634803" y="238632"/>
            <a:ext cx="1321291" cy="36926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793902"/>
            <a:ext cx="12192000" cy="64098"/>
          </a:xfrm>
          <a:prstGeom prst="rect">
            <a:avLst/>
          </a:prstGeom>
          <a:solidFill>
            <a:srgbClr val="23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9" name="组 18"/>
          <p:cNvGrpSpPr/>
          <p:nvPr userDrawn="1"/>
        </p:nvGrpSpPr>
        <p:grpSpPr>
          <a:xfrm>
            <a:off x="167268" y="455748"/>
            <a:ext cx="658387" cy="290989"/>
            <a:chOff x="167268" y="272725"/>
            <a:chExt cx="658387" cy="290989"/>
          </a:xfrm>
        </p:grpSpPr>
        <p:sp>
          <p:nvSpPr>
            <p:cNvPr id="10" name="矩形 9"/>
            <p:cNvSpPr/>
            <p:nvPr/>
          </p:nvSpPr>
          <p:spPr>
            <a:xfrm>
              <a:off x="167268" y="272725"/>
              <a:ext cx="515311" cy="148371"/>
            </a:xfrm>
            <a:prstGeom prst="rect">
              <a:avLst/>
            </a:prstGeom>
            <a:solidFill>
              <a:srgbClr val="237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82579" y="421096"/>
              <a:ext cx="143076" cy="142618"/>
            </a:xfrm>
            <a:prstGeom prst="rect">
              <a:avLst/>
            </a:prstGeom>
            <a:solidFill>
              <a:srgbClr val="1DB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2" name="直线连接符 21"/>
          <p:cNvCxnSpPr/>
          <p:nvPr userDrawn="1"/>
        </p:nvCxnSpPr>
        <p:spPr>
          <a:xfrm>
            <a:off x="942891" y="738561"/>
            <a:ext cx="11249109" cy="0"/>
          </a:xfrm>
          <a:prstGeom prst="line">
            <a:avLst/>
          </a:prstGeom>
          <a:ln w="12700">
            <a:solidFill>
              <a:srgbClr val="237F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904E-B899-4816-ADF5-AA42994C9E5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470991"/>
            <a:ext cx="12192000" cy="5387009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8" name="组 79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9" name="文本框 8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5B97ED"/>
                  </a:solidFill>
                </a:rPr>
                <a:t>0</a:t>
              </a:r>
              <a:endParaRPr kumimoji="1" lang="zh-CN" altLang="en-US" sz="1400" dirty="0">
                <a:solidFill>
                  <a:srgbClr val="5B97ED"/>
                </a:solidFill>
              </a:endParaRPr>
            </a:p>
          </p:txBody>
        </p:sp>
        <p:grpSp>
          <p:nvGrpSpPr>
            <p:cNvPr id="10" name="组 81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0" name="组 91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7" name="直线连接符 98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线连接符 99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100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101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102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103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104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105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106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107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108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109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110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111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112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113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114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115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文本框 20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856169" y="457629"/>
            <a:ext cx="2479662" cy="69299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BA60-C2AE-43BD-AF28-4FC1C9C99081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</p:spPr>
      </p:pic>
      <p:grpSp>
        <p:nvGrpSpPr>
          <p:cNvPr id="9" name="组 20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10" name="文本框 9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5B97ED"/>
                  </a:solidFill>
                </a:rPr>
                <a:t>0</a:t>
              </a:r>
              <a:endParaRPr kumimoji="1" lang="zh-CN" altLang="en-US" sz="1400" dirty="0">
                <a:solidFill>
                  <a:srgbClr val="5B97ED"/>
                </a:solidFill>
              </a:endParaRPr>
            </a:p>
          </p:txBody>
        </p:sp>
        <p:grpSp>
          <p:nvGrpSpPr>
            <p:cNvPr id="11" name="组 22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1" name="组 32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8" name="直线连接符 39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40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41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42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43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44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45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46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47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48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49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50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51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52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53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54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55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线连接符 56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文本框 21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5744-0E5B-43EE-9C3D-A3620D6737A5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634803" y="238632"/>
            <a:ext cx="1321291" cy="36926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793902"/>
            <a:ext cx="12192000" cy="64098"/>
          </a:xfrm>
          <a:prstGeom prst="rect">
            <a:avLst/>
          </a:prstGeom>
          <a:solidFill>
            <a:srgbClr val="23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9" name="组 18"/>
          <p:cNvGrpSpPr/>
          <p:nvPr userDrawn="1"/>
        </p:nvGrpSpPr>
        <p:grpSpPr>
          <a:xfrm>
            <a:off x="167268" y="455748"/>
            <a:ext cx="658387" cy="290989"/>
            <a:chOff x="167268" y="272725"/>
            <a:chExt cx="658387" cy="290989"/>
          </a:xfrm>
        </p:grpSpPr>
        <p:sp>
          <p:nvSpPr>
            <p:cNvPr id="10" name="矩形 9"/>
            <p:cNvSpPr/>
            <p:nvPr/>
          </p:nvSpPr>
          <p:spPr>
            <a:xfrm>
              <a:off x="167268" y="272725"/>
              <a:ext cx="515311" cy="148371"/>
            </a:xfrm>
            <a:prstGeom prst="rect">
              <a:avLst/>
            </a:prstGeom>
            <a:solidFill>
              <a:srgbClr val="237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82579" y="421096"/>
              <a:ext cx="143076" cy="142618"/>
            </a:xfrm>
            <a:prstGeom prst="rect">
              <a:avLst/>
            </a:prstGeom>
            <a:solidFill>
              <a:srgbClr val="1DB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2" name="直线连接符 21"/>
          <p:cNvCxnSpPr/>
          <p:nvPr userDrawn="1"/>
        </p:nvCxnSpPr>
        <p:spPr>
          <a:xfrm>
            <a:off x="942891" y="738561"/>
            <a:ext cx="11249109" cy="0"/>
          </a:xfrm>
          <a:prstGeom prst="line">
            <a:avLst/>
          </a:prstGeom>
          <a:ln w="12700">
            <a:solidFill>
              <a:srgbClr val="237F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8FBE-B434-4908-8539-7558F88B7395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  <p:sp>
        <p:nvSpPr>
          <p:cNvPr id="48" name="矩形 47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35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7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25B7-ADA7-4096-B6E5-E37431C76542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E237-C4B9-407D-9BBF-0AEE847305C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29A2-42FE-4321-89AD-7F7B27F9B25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02A6-8EA1-4235-BDEB-600CA963E6E1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0CEF-89C7-4BB9-96A7-CF5D8DCEEFE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883B-5407-42A9-AF82-B40D6A64E0B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  <p:sp>
        <p:nvSpPr>
          <p:cNvPr id="48" name="矩形 47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35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7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D40A-84A3-4F75-B91F-0BF7BA882219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​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54450" y="477825"/>
            <a:ext cx="9498054" cy="640080"/>
          </a:xfrm>
        </p:spPr>
        <p:txBody>
          <a:bodyPr rtlCol="0" anchor="ctr" anchorCtr="0">
            <a:normAutofit/>
          </a:bodyPr>
          <a:lstStyle>
            <a:lvl1pPr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502436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0854297-EA27-4BD0-A563-439D6FBD0687}" type="datetime1">
              <a:rPr lang="zh-CN" altLang="en-US" smtClean="0"/>
            </a:fld>
            <a:endParaRPr lang="en-US" dirty="0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5024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15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5904" y="6502436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noProof="0" smtClean="0"/>
            </a:fld>
            <a:endParaRPr lang="zh-CN" altLang="en-US" noProof="0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317488"/>
            <a:ext cx="1550016" cy="960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/>
          <p:cNvCxnSpPr/>
          <p:nvPr userDrawn="1"/>
        </p:nvCxnSpPr>
        <p:spPr>
          <a:xfrm>
            <a:off x="0" y="904654"/>
            <a:ext cx="11988167" cy="24902"/>
          </a:xfrm>
          <a:prstGeom prst="line">
            <a:avLst/>
          </a:prstGeom>
          <a:ln w="38100" cmpd="sng">
            <a:solidFill>
              <a:srgbClr val="4C7ED7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3171" y="290250"/>
            <a:ext cx="1423733" cy="397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9240-5775-4789-B88C-D98CF5A77B51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470991"/>
            <a:ext cx="12192000" cy="5387009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8" name="组 79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9" name="文本框 8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5B97ED"/>
                  </a:solidFill>
                </a:rPr>
                <a:t>0</a:t>
              </a:r>
              <a:endParaRPr kumimoji="1" lang="zh-CN" altLang="en-US" sz="1400" dirty="0">
                <a:solidFill>
                  <a:srgbClr val="5B97ED"/>
                </a:solidFill>
              </a:endParaRPr>
            </a:p>
          </p:txBody>
        </p:sp>
        <p:grpSp>
          <p:nvGrpSpPr>
            <p:cNvPr id="10" name="组 81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0" name="组 91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7" name="直线连接符 98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线连接符 99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100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101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102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103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104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105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106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107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108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109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110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111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112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113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114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115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文本框 20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856169" y="457629"/>
            <a:ext cx="2479662" cy="69299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5E49-EB6B-4826-910B-264E906EA930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57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</p:spPr>
      </p:pic>
      <p:grpSp>
        <p:nvGrpSpPr>
          <p:cNvPr id="9" name="组 20"/>
          <p:cNvGrpSpPr/>
          <p:nvPr userDrawn="1"/>
        </p:nvGrpSpPr>
        <p:grpSpPr>
          <a:xfrm>
            <a:off x="523052" y="1905798"/>
            <a:ext cx="10929615" cy="4697199"/>
            <a:chOff x="523052" y="1905798"/>
            <a:chExt cx="10929615" cy="4697199"/>
          </a:xfrm>
        </p:grpSpPr>
        <p:sp>
          <p:nvSpPr>
            <p:cNvPr id="10" name="文本框 9"/>
            <p:cNvSpPr txBox="1"/>
            <p:nvPr/>
          </p:nvSpPr>
          <p:spPr>
            <a:xfrm>
              <a:off x="9478142" y="4109482"/>
              <a:ext cx="2792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rgbClr val="5B97ED"/>
                  </a:solidFill>
                </a:rPr>
                <a:t>0</a:t>
              </a:r>
              <a:endParaRPr kumimoji="1" lang="zh-CN" altLang="en-US" sz="1400" dirty="0">
                <a:solidFill>
                  <a:srgbClr val="5B97ED"/>
                </a:solidFill>
              </a:endParaRPr>
            </a:p>
          </p:txBody>
        </p:sp>
        <p:grpSp>
          <p:nvGrpSpPr>
            <p:cNvPr id="11" name="组 22"/>
            <p:cNvGrpSpPr/>
            <p:nvPr/>
          </p:nvGrpSpPr>
          <p:grpSpPr>
            <a:xfrm>
              <a:off x="523052" y="1905798"/>
              <a:ext cx="10790990" cy="4697199"/>
              <a:chOff x="523052" y="1905798"/>
              <a:chExt cx="10790990" cy="4697199"/>
            </a:xfrm>
          </p:grpSpPr>
          <p:grpSp>
            <p:nvGrpSpPr>
              <p:cNvPr id="21" name="组 32"/>
              <p:cNvGrpSpPr/>
              <p:nvPr/>
            </p:nvGrpSpPr>
            <p:grpSpPr>
              <a:xfrm>
                <a:off x="652669" y="2150790"/>
                <a:ext cx="10661373" cy="4452207"/>
                <a:chOff x="652669" y="2150790"/>
                <a:chExt cx="10661373" cy="4452207"/>
              </a:xfrm>
            </p:grpSpPr>
            <p:cxnSp>
              <p:nvCxnSpPr>
                <p:cNvPr id="28" name="直线连接符 39"/>
                <p:cNvCxnSpPr/>
                <p:nvPr/>
              </p:nvCxnSpPr>
              <p:spPr>
                <a:xfrm flipV="1">
                  <a:off x="1649895" y="367454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线连接符 40"/>
                <p:cNvCxnSpPr/>
                <p:nvPr/>
              </p:nvCxnSpPr>
              <p:spPr>
                <a:xfrm flipV="1">
                  <a:off x="2060712" y="4075043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41"/>
                <p:cNvCxnSpPr/>
                <p:nvPr/>
              </p:nvCxnSpPr>
              <p:spPr>
                <a:xfrm flipV="1">
                  <a:off x="2269434" y="2554357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线连接符 42"/>
                <p:cNvCxnSpPr/>
                <p:nvPr/>
              </p:nvCxnSpPr>
              <p:spPr>
                <a:xfrm flipV="1">
                  <a:off x="652669" y="4721087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线连接符 43"/>
                <p:cNvCxnSpPr/>
                <p:nvPr/>
              </p:nvCxnSpPr>
              <p:spPr>
                <a:xfrm flipV="1">
                  <a:off x="4744277" y="4800600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44"/>
                <p:cNvCxnSpPr/>
                <p:nvPr/>
              </p:nvCxnSpPr>
              <p:spPr>
                <a:xfrm flipV="1">
                  <a:off x="5191538" y="2385391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线连接符 45"/>
                <p:cNvCxnSpPr/>
                <p:nvPr/>
              </p:nvCxnSpPr>
              <p:spPr>
                <a:xfrm flipV="1">
                  <a:off x="6009861" y="2725651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46"/>
                <p:cNvCxnSpPr/>
                <p:nvPr/>
              </p:nvCxnSpPr>
              <p:spPr>
                <a:xfrm flipV="1">
                  <a:off x="6599583" y="2150790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47"/>
                <p:cNvCxnSpPr/>
                <p:nvPr/>
              </p:nvCxnSpPr>
              <p:spPr>
                <a:xfrm flipV="1">
                  <a:off x="7265504" y="272565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48"/>
                <p:cNvCxnSpPr/>
                <p:nvPr/>
              </p:nvCxnSpPr>
              <p:spPr>
                <a:xfrm flipV="1">
                  <a:off x="5489712" y="4800600"/>
                  <a:ext cx="0" cy="157500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线连接符 49"/>
                <p:cNvCxnSpPr/>
                <p:nvPr/>
              </p:nvCxnSpPr>
              <p:spPr>
                <a:xfrm flipV="1">
                  <a:off x="4350024" y="3116515"/>
                  <a:ext cx="0" cy="2471588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50"/>
                <p:cNvCxnSpPr/>
                <p:nvPr/>
              </p:nvCxnSpPr>
              <p:spPr>
                <a:xfrm flipV="1">
                  <a:off x="9617764" y="4386760"/>
                  <a:ext cx="0" cy="172557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线连接符 51"/>
                <p:cNvCxnSpPr/>
                <p:nvPr/>
              </p:nvCxnSpPr>
              <p:spPr>
                <a:xfrm flipV="1">
                  <a:off x="2991677" y="3146081"/>
                  <a:ext cx="0" cy="170900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线连接符 52"/>
                <p:cNvCxnSpPr/>
                <p:nvPr/>
              </p:nvCxnSpPr>
              <p:spPr>
                <a:xfrm flipV="1">
                  <a:off x="7083285" y="3225594"/>
                  <a:ext cx="0" cy="1746031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线连接符 53"/>
                <p:cNvCxnSpPr/>
                <p:nvPr/>
              </p:nvCxnSpPr>
              <p:spPr>
                <a:xfrm flipV="1">
                  <a:off x="8991598" y="2388173"/>
                  <a:ext cx="0" cy="3373739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线连接符 54"/>
                <p:cNvCxnSpPr/>
                <p:nvPr/>
              </p:nvCxnSpPr>
              <p:spPr>
                <a:xfrm flipV="1">
                  <a:off x="10048460" y="3548270"/>
                  <a:ext cx="0" cy="2359947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线连接符 55"/>
                <p:cNvCxnSpPr/>
                <p:nvPr/>
              </p:nvCxnSpPr>
              <p:spPr>
                <a:xfrm flipV="1">
                  <a:off x="10598426" y="3080172"/>
                  <a:ext cx="0" cy="3522825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线连接符 56"/>
                <p:cNvCxnSpPr/>
                <p:nvPr/>
              </p:nvCxnSpPr>
              <p:spPr>
                <a:xfrm flipV="1">
                  <a:off x="11314042" y="4334831"/>
                  <a:ext cx="0" cy="2268166"/>
                </a:xfrm>
                <a:prstGeom prst="line">
                  <a:avLst/>
                </a:prstGeom>
                <a:ln>
                  <a:solidFill>
                    <a:srgbClr val="5E96E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文本框 21"/>
              <p:cNvSpPr txBox="1"/>
              <p:nvPr/>
            </p:nvSpPr>
            <p:spPr>
              <a:xfrm>
                <a:off x="2135233" y="2325678"/>
                <a:ext cx="2664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2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23052" y="4477389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617434" y="4557174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0467948" y="2829577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478249" y="1905798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859156" y="2692990"/>
                <a:ext cx="2792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5B97ED"/>
                    </a:solidFill>
                  </a:rPr>
                  <a:t>0</a:t>
                </a:r>
                <a:endParaRPr kumimoji="1" lang="zh-CN" altLang="en-US" sz="1400" dirty="0">
                  <a:solidFill>
                    <a:srgbClr val="5B97ED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96451" y="339159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15574" y="3794883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39582" y="4541785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49173" y="2107782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66737" y="2446336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13860" y="2453384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6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64893" y="217262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914196" y="33227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79835" y="40833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>
                  <a:solidFill>
                    <a:srgbClr val="5B97ED"/>
                  </a:solidFill>
                  <a:latin typeface="Alibaba PuHuiTi" charset="-122"/>
                  <a:ea typeface="Alibaba PuHuiTi" charset="-122"/>
                  <a:cs typeface="Alibaba PuHuiTi" charset="-122"/>
                </a:rPr>
                <a:t>1</a:t>
              </a:r>
              <a:endParaRPr kumimoji="1" lang="zh-CN" altLang="en-US" sz="1200" dirty="0">
                <a:solidFill>
                  <a:srgbClr val="5B97ED"/>
                </a:solidFill>
                <a:latin typeface="Alibaba PuHuiTi" charset="-122"/>
                <a:ea typeface="Alibaba PuHuiTi" charset="-122"/>
                <a:cs typeface="Alibaba PuHuiTi" charset="-122"/>
              </a:endParaRPr>
            </a:p>
          </p:txBody>
        </p: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340-D86C-476B-B34E-28C2326D690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634803" y="238632"/>
            <a:ext cx="1321291" cy="36926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793902"/>
            <a:ext cx="12192000" cy="64098"/>
          </a:xfrm>
          <a:prstGeom prst="rect">
            <a:avLst/>
          </a:prstGeom>
          <a:solidFill>
            <a:srgbClr val="23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9" name="组 18"/>
          <p:cNvGrpSpPr/>
          <p:nvPr userDrawn="1"/>
        </p:nvGrpSpPr>
        <p:grpSpPr>
          <a:xfrm>
            <a:off x="167268" y="455748"/>
            <a:ext cx="658387" cy="290989"/>
            <a:chOff x="167268" y="272725"/>
            <a:chExt cx="658387" cy="290989"/>
          </a:xfrm>
        </p:grpSpPr>
        <p:sp>
          <p:nvSpPr>
            <p:cNvPr id="10" name="矩形 9"/>
            <p:cNvSpPr/>
            <p:nvPr/>
          </p:nvSpPr>
          <p:spPr>
            <a:xfrm>
              <a:off x="167268" y="272725"/>
              <a:ext cx="515311" cy="148371"/>
            </a:xfrm>
            <a:prstGeom prst="rect">
              <a:avLst/>
            </a:prstGeom>
            <a:solidFill>
              <a:srgbClr val="237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82579" y="421096"/>
              <a:ext cx="143076" cy="142618"/>
            </a:xfrm>
            <a:prstGeom prst="rect">
              <a:avLst/>
            </a:prstGeom>
            <a:solidFill>
              <a:srgbClr val="1DB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2" name="直线连接符 21"/>
          <p:cNvCxnSpPr/>
          <p:nvPr userDrawn="1"/>
        </p:nvCxnSpPr>
        <p:spPr>
          <a:xfrm>
            <a:off x="942891" y="738561"/>
            <a:ext cx="11249109" cy="0"/>
          </a:xfrm>
          <a:prstGeom prst="line">
            <a:avLst/>
          </a:prstGeom>
          <a:ln w="12700">
            <a:solidFill>
              <a:srgbClr val="237F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0332-5B49-4C4D-AAAD-FD2E9FD7B73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5"/>
            <a:ext cx="12192000" cy="3115075"/>
          </a:xfrm>
          <a:prstGeom prst="rect">
            <a:avLst/>
          </a:prstGeom>
          <a:effectLst/>
        </p:spPr>
      </p:pic>
      <p:sp>
        <p:nvSpPr>
          <p:cNvPr id="48" name="矩形 47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357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0" y="3742927"/>
            <a:ext cx="12192000" cy="311507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910-FB94-47AE-8163-1CCBAD49DA9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3C2E-BB54-49C1-BDAB-D2CE57BE0735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A04A-0A76-4C55-BBDA-BB1D09BA122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5E29-ED70-4A6A-BDC2-EF9A65BFEDA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316-E470-47FD-8868-AAF552AE7DB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E25D-5D9B-47DE-AD7F-D2A01AD0E68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3284-FBC5-46A3-A3D8-C7290342914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129232" y="230069"/>
            <a:ext cx="815969" cy="227956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1" y="6786017"/>
            <a:ext cx="12192000" cy="71983"/>
          </a:xfrm>
          <a:prstGeom prst="rect">
            <a:avLst/>
          </a:prstGeom>
          <a:gradFill flip="none" rotWithShape="1">
            <a:gsLst>
              <a:gs pos="0">
                <a:srgbClr val="0A80FB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431800" y="311150"/>
            <a:ext cx="156337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蓝源百望云数字商业平台</a:t>
            </a:r>
            <a:endParaRPr kumimoji="1"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1" y="383087"/>
            <a:ext cx="432056" cy="71983"/>
          </a:xfrm>
          <a:prstGeom prst="rect">
            <a:avLst/>
          </a:prstGeom>
          <a:gradFill flip="none" rotWithShape="1">
            <a:gsLst>
              <a:gs pos="0">
                <a:srgbClr val="0A80FB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4" Type="http://schemas.openxmlformats.org/officeDocument/2006/relationships/theme" Target="../theme/theme4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5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4" Type="http://schemas.openxmlformats.org/officeDocument/2006/relationships/theme" Target="../theme/theme6.xml"/><Relationship Id="rId1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4937-79D4-CD44-8E78-7124D142BA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94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45CF-1000-4ABF-9D4D-D75C5267EAC1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944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94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310" y="365041"/>
            <a:ext cx="10515382" cy="132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等线 Light" panose="02010600030101010101" pitchFamily="2" charset="-122"/>
              </a:rPr>
              <a:t>单击此处编辑母版标题样式</a:t>
            </a:r>
            <a:endParaRPr lang="zh-CN" altLang="zh-CN">
              <a:sym typeface="等线 Light" panose="02010600030101010101" pitchFamily="2" charset="-122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310" y="1825203"/>
            <a:ext cx="10515382" cy="435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等线" panose="02010600030101010101" pitchFamily="2" charset="-122"/>
              </a:rPr>
              <a:t>单击此处编辑母版文本样式</a:t>
            </a:r>
            <a:endParaRPr lang="zh-CN" altLang="zh-CN">
              <a:sym typeface="等线" panose="02010600030101010101" pitchFamily="2" charset="-122"/>
            </a:endParaRPr>
          </a:p>
          <a:p>
            <a:pPr lvl="1"/>
            <a:r>
              <a:rPr lang="zh-CN" altLang="zh-CN">
                <a:sym typeface="等线" panose="02010600030101010101" pitchFamily="2" charset="-122"/>
              </a:rPr>
              <a:t>二级</a:t>
            </a:r>
            <a:endParaRPr lang="zh-CN" altLang="zh-CN">
              <a:sym typeface="等线" panose="02010600030101010101" pitchFamily="2" charset="-122"/>
            </a:endParaRPr>
          </a:p>
          <a:p>
            <a:pPr lvl="2"/>
            <a:r>
              <a:rPr lang="zh-CN" altLang="zh-CN">
                <a:sym typeface="等线" panose="02010600030101010101" pitchFamily="2" charset="-122"/>
              </a:rPr>
              <a:t>三级</a:t>
            </a:r>
            <a:endParaRPr lang="zh-CN" altLang="zh-CN">
              <a:sym typeface="等线" panose="02010600030101010101" pitchFamily="2" charset="-122"/>
            </a:endParaRPr>
          </a:p>
          <a:p>
            <a:pPr lvl="3"/>
            <a:r>
              <a:rPr lang="zh-CN" altLang="zh-CN">
                <a:sym typeface="等线" panose="02010600030101010101" pitchFamily="2" charset="-122"/>
              </a:rPr>
              <a:t>四级</a:t>
            </a:r>
            <a:endParaRPr lang="zh-CN" altLang="zh-CN">
              <a:sym typeface="等线" panose="02010600030101010101" pitchFamily="2" charset="-122"/>
            </a:endParaRPr>
          </a:p>
          <a:p>
            <a:pPr lvl="4"/>
            <a:r>
              <a:rPr lang="zh-CN" altLang="zh-CN">
                <a:sym typeface="等线" panose="02010600030101010101" pitchFamily="2" charset="-122"/>
              </a:rPr>
              <a:t>五级</a:t>
            </a:r>
            <a:endParaRPr lang="zh-CN" altLang="zh-CN">
              <a:sym typeface="等线" panose="02010600030101010101" pitchFamily="2" charset="-122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309" y="6356467"/>
            <a:ext cx="2743557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2B3516-3A2C-4855-A382-7431A3A0E243}" type="datetime1">
              <a:rPr lang="zh-CN" altLang="en-US"/>
            </a:fld>
            <a:endParaRPr lang="zh-CN" altLang="en-US" sz="1800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9127" y="6356467"/>
            <a:ext cx="4113748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幻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134" y="6356467"/>
            <a:ext cx="2743557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7CACA885-3A9F-412D-9044-9C3937177E68}" type="slidenum">
              <a:rPr lang="zh-CN" altLang="en-US"/>
            </a:fld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828165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285365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742565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3pPr>
      <a:lvl4pPr marL="15995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4pPr>
      <a:lvl5pPr marL="20567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7D11D-C65F-4B66-90C1-36602559E3C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EA7A9-CD71-45F4-AA55-85147A67D99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F013-5121-4AF4-8F82-4BB6AF12DDBD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BF335-BCE3-4F83-A6FE-68D3C0CED010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CA30-01B5-694F-A6B7-768F33DA38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1.xml"/><Relationship Id="rId8" Type="http://schemas.openxmlformats.org/officeDocument/2006/relationships/diagramQuickStyle" Target="../diagrams/quickStyle21.xml"/><Relationship Id="rId7" Type="http://schemas.openxmlformats.org/officeDocument/2006/relationships/diagramLayout" Target="../diagrams/layout21.xml"/><Relationship Id="rId6" Type="http://schemas.openxmlformats.org/officeDocument/2006/relationships/diagramData" Target="../diagrams/data21.xml"/><Relationship Id="rId5" Type="http://schemas.microsoft.com/office/2007/relationships/diagramDrawing" Target="../diagrams/drawing20.xml"/><Relationship Id="rId4" Type="http://schemas.openxmlformats.org/officeDocument/2006/relationships/diagramColors" Target="../diagrams/colors20.xml"/><Relationship Id="rId3" Type="http://schemas.openxmlformats.org/officeDocument/2006/relationships/diagramQuickStyle" Target="../diagrams/quickStyle20.xml"/><Relationship Id="rId2" Type="http://schemas.openxmlformats.org/officeDocument/2006/relationships/diagramLayout" Target="../diagrams/layout20.xml"/><Relationship Id="rId11" Type="http://schemas.openxmlformats.org/officeDocument/2006/relationships/slideLayout" Target="../slideLayouts/slideLayout57.xml"/><Relationship Id="rId10" Type="http://schemas.microsoft.com/office/2007/relationships/diagramDrawing" Target="../diagrams/drawing21.xml"/><Relationship Id="rId1" Type="http://schemas.openxmlformats.org/officeDocument/2006/relationships/diagramData" Target="../diagrams/data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3.xml"/><Relationship Id="rId8" Type="http://schemas.openxmlformats.org/officeDocument/2006/relationships/diagramQuickStyle" Target="../diagrams/quickStyle23.xml"/><Relationship Id="rId7" Type="http://schemas.openxmlformats.org/officeDocument/2006/relationships/diagramLayout" Target="../diagrams/layout23.xml"/><Relationship Id="rId6" Type="http://schemas.openxmlformats.org/officeDocument/2006/relationships/diagramData" Target="../diagrams/data23.xml"/><Relationship Id="rId5" Type="http://schemas.microsoft.com/office/2007/relationships/diagramDrawing" Target="../diagrams/drawing22.xml"/><Relationship Id="rId4" Type="http://schemas.openxmlformats.org/officeDocument/2006/relationships/diagramColors" Target="../diagrams/colors22.xml"/><Relationship Id="rId36" Type="http://schemas.openxmlformats.org/officeDocument/2006/relationships/slideLayout" Target="../slideLayouts/slideLayout22.xml"/><Relationship Id="rId35" Type="http://schemas.microsoft.com/office/2007/relationships/diagramDrawing" Target="../diagrams/drawing28.xml"/><Relationship Id="rId34" Type="http://schemas.openxmlformats.org/officeDocument/2006/relationships/diagramColors" Target="../diagrams/colors28.xml"/><Relationship Id="rId33" Type="http://schemas.openxmlformats.org/officeDocument/2006/relationships/diagramQuickStyle" Target="../diagrams/quickStyle28.xml"/><Relationship Id="rId32" Type="http://schemas.openxmlformats.org/officeDocument/2006/relationships/diagramLayout" Target="../diagrams/layout28.xml"/><Relationship Id="rId31" Type="http://schemas.openxmlformats.org/officeDocument/2006/relationships/diagramData" Target="../diagrams/data28.xml"/><Relationship Id="rId30" Type="http://schemas.microsoft.com/office/2007/relationships/diagramDrawing" Target="../diagrams/drawing27.xml"/><Relationship Id="rId3" Type="http://schemas.openxmlformats.org/officeDocument/2006/relationships/diagramQuickStyle" Target="../diagrams/quickStyle22.xml"/><Relationship Id="rId29" Type="http://schemas.openxmlformats.org/officeDocument/2006/relationships/diagramColors" Target="../diagrams/colors27.xml"/><Relationship Id="rId28" Type="http://schemas.openxmlformats.org/officeDocument/2006/relationships/diagramQuickStyle" Target="../diagrams/quickStyle27.xml"/><Relationship Id="rId27" Type="http://schemas.openxmlformats.org/officeDocument/2006/relationships/diagramLayout" Target="../diagrams/layout27.xml"/><Relationship Id="rId26" Type="http://schemas.openxmlformats.org/officeDocument/2006/relationships/diagramData" Target="../diagrams/data27.xml"/><Relationship Id="rId25" Type="http://schemas.microsoft.com/office/2007/relationships/diagramDrawing" Target="../diagrams/drawing26.xml"/><Relationship Id="rId24" Type="http://schemas.openxmlformats.org/officeDocument/2006/relationships/diagramColors" Target="../diagrams/colors26.xml"/><Relationship Id="rId23" Type="http://schemas.openxmlformats.org/officeDocument/2006/relationships/diagramQuickStyle" Target="../diagrams/quickStyle26.xml"/><Relationship Id="rId22" Type="http://schemas.openxmlformats.org/officeDocument/2006/relationships/diagramLayout" Target="../diagrams/layout26.xml"/><Relationship Id="rId21" Type="http://schemas.openxmlformats.org/officeDocument/2006/relationships/diagramData" Target="../diagrams/data26.xml"/><Relationship Id="rId20" Type="http://schemas.microsoft.com/office/2007/relationships/diagramDrawing" Target="../diagrams/drawing25.xml"/><Relationship Id="rId2" Type="http://schemas.openxmlformats.org/officeDocument/2006/relationships/diagramLayout" Target="../diagrams/layout22.xml"/><Relationship Id="rId19" Type="http://schemas.openxmlformats.org/officeDocument/2006/relationships/diagramColors" Target="../diagrams/colors25.xml"/><Relationship Id="rId18" Type="http://schemas.openxmlformats.org/officeDocument/2006/relationships/diagramQuickStyle" Target="../diagrams/quickStyle25.xml"/><Relationship Id="rId17" Type="http://schemas.openxmlformats.org/officeDocument/2006/relationships/diagramLayout" Target="../diagrams/layout25.xml"/><Relationship Id="rId16" Type="http://schemas.openxmlformats.org/officeDocument/2006/relationships/diagramData" Target="../diagrams/data25.xml"/><Relationship Id="rId15" Type="http://schemas.microsoft.com/office/2007/relationships/diagramDrawing" Target="../diagrams/drawing24.xml"/><Relationship Id="rId14" Type="http://schemas.openxmlformats.org/officeDocument/2006/relationships/diagramColors" Target="../diagrams/colors24.xml"/><Relationship Id="rId13" Type="http://schemas.openxmlformats.org/officeDocument/2006/relationships/diagramQuickStyle" Target="../diagrams/quickStyle24.xml"/><Relationship Id="rId12" Type="http://schemas.openxmlformats.org/officeDocument/2006/relationships/diagramLayout" Target="../diagrams/layout24.xml"/><Relationship Id="rId11" Type="http://schemas.openxmlformats.org/officeDocument/2006/relationships/diagramData" Target="../diagrams/data24.xml"/><Relationship Id="rId10" Type="http://schemas.microsoft.com/office/2007/relationships/diagramDrawing" Target="../diagrams/drawing23.xml"/><Relationship Id="rId1" Type="http://schemas.openxmlformats.org/officeDocument/2006/relationships/diagramData" Target="../diagrams/data2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0.xml"/><Relationship Id="rId8" Type="http://schemas.openxmlformats.org/officeDocument/2006/relationships/diagramQuickStyle" Target="../diagrams/quickStyle30.xml"/><Relationship Id="rId7" Type="http://schemas.openxmlformats.org/officeDocument/2006/relationships/diagramLayout" Target="../diagrams/layout30.xml"/><Relationship Id="rId6" Type="http://schemas.openxmlformats.org/officeDocument/2006/relationships/diagramData" Target="../diagrams/data30.xml"/><Relationship Id="rId5" Type="http://schemas.microsoft.com/office/2007/relationships/diagramDrawing" Target="../diagrams/drawing29.xml"/><Relationship Id="rId4" Type="http://schemas.openxmlformats.org/officeDocument/2006/relationships/diagramColors" Target="../diagrams/colors29.xml"/><Relationship Id="rId3" Type="http://schemas.openxmlformats.org/officeDocument/2006/relationships/diagramQuickStyle" Target="../diagrams/quickStyle29.xml"/><Relationship Id="rId2" Type="http://schemas.openxmlformats.org/officeDocument/2006/relationships/diagramLayout" Target="../diagrams/layout29.xml"/><Relationship Id="rId16" Type="http://schemas.openxmlformats.org/officeDocument/2006/relationships/slideLayout" Target="../slideLayouts/slideLayout3.xml"/><Relationship Id="rId15" Type="http://schemas.microsoft.com/office/2007/relationships/diagramDrawing" Target="../diagrams/drawing31.xml"/><Relationship Id="rId14" Type="http://schemas.openxmlformats.org/officeDocument/2006/relationships/diagramColors" Target="../diagrams/colors31.xml"/><Relationship Id="rId13" Type="http://schemas.openxmlformats.org/officeDocument/2006/relationships/diagramQuickStyle" Target="../diagrams/quickStyle31.xml"/><Relationship Id="rId12" Type="http://schemas.openxmlformats.org/officeDocument/2006/relationships/diagramLayout" Target="../diagrams/layout31.xml"/><Relationship Id="rId11" Type="http://schemas.openxmlformats.org/officeDocument/2006/relationships/diagramData" Target="../diagrams/data31.xml"/><Relationship Id="rId10" Type="http://schemas.microsoft.com/office/2007/relationships/diagramDrawing" Target="../diagrams/drawing30.xml"/><Relationship Id="rId1" Type="http://schemas.openxmlformats.org/officeDocument/2006/relationships/diagramData" Target="../diagrams/data2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3.xml"/><Relationship Id="rId8" Type="http://schemas.openxmlformats.org/officeDocument/2006/relationships/diagramQuickStyle" Target="../diagrams/quickStyle33.xml"/><Relationship Id="rId7" Type="http://schemas.openxmlformats.org/officeDocument/2006/relationships/diagramLayout" Target="../diagrams/layout33.xml"/><Relationship Id="rId6" Type="http://schemas.openxmlformats.org/officeDocument/2006/relationships/diagramData" Target="../diagrams/data33.xml"/><Relationship Id="rId5" Type="http://schemas.microsoft.com/office/2007/relationships/diagramDrawing" Target="../diagrams/drawing32.xml"/><Relationship Id="rId4" Type="http://schemas.openxmlformats.org/officeDocument/2006/relationships/diagramColors" Target="../diagrams/colors32.xml"/><Relationship Id="rId31" Type="http://schemas.openxmlformats.org/officeDocument/2006/relationships/slideLayout" Target="../slideLayouts/slideLayout3.xml"/><Relationship Id="rId30" Type="http://schemas.microsoft.com/office/2007/relationships/diagramDrawing" Target="../diagrams/drawing37.xml"/><Relationship Id="rId3" Type="http://schemas.openxmlformats.org/officeDocument/2006/relationships/diagramQuickStyle" Target="../diagrams/quickStyle32.xml"/><Relationship Id="rId29" Type="http://schemas.openxmlformats.org/officeDocument/2006/relationships/diagramColors" Target="../diagrams/colors37.xml"/><Relationship Id="rId28" Type="http://schemas.openxmlformats.org/officeDocument/2006/relationships/diagramQuickStyle" Target="../diagrams/quickStyle37.xml"/><Relationship Id="rId27" Type="http://schemas.openxmlformats.org/officeDocument/2006/relationships/diagramLayout" Target="../diagrams/layout37.xml"/><Relationship Id="rId26" Type="http://schemas.openxmlformats.org/officeDocument/2006/relationships/diagramData" Target="../diagrams/data37.xml"/><Relationship Id="rId25" Type="http://schemas.microsoft.com/office/2007/relationships/diagramDrawing" Target="../diagrams/drawing36.xml"/><Relationship Id="rId24" Type="http://schemas.openxmlformats.org/officeDocument/2006/relationships/diagramColors" Target="../diagrams/colors36.xml"/><Relationship Id="rId23" Type="http://schemas.openxmlformats.org/officeDocument/2006/relationships/diagramQuickStyle" Target="../diagrams/quickStyle36.xml"/><Relationship Id="rId22" Type="http://schemas.openxmlformats.org/officeDocument/2006/relationships/diagramLayout" Target="../diagrams/layout36.xml"/><Relationship Id="rId21" Type="http://schemas.openxmlformats.org/officeDocument/2006/relationships/diagramData" Target="../diagrams/data36.xml"/><Relationship Id="rId20" Type="http://schemas.microsoft.com/office/2007/relationships/diagramDrawing" Target="../diagrams/drawing35.xml"/><Relationship Id="rId2" Type="http://schemas.openxmlformats.org/officeDocument/2006/relationships/diagramLayout" Target="../diagrams/layout32.xml"/><Relationship Id="rId19" Type="http://schemas.openxmlformats.org/officeDocument/2006/relationships/diagramColors" Target="../diagrams/colors35.xml"/><Relationship Id="rId18" Type="http://schemas.openxmlformats.org/officeDocument/2006/relationships/diagramQuickStyle" Target="../diagrams/quickStyle35.xml"/><Relationship Id="rId17" Type="http://schemas.openxmlformats.org/officeDocument/2006/relationships/diagramLayout" Target="../diagrams/layout35.xml"/><Relationship Id="rId16" Type="http://schemas.openxmlformats.org/officeDocument/2006/relationships/diagramData" Target="../diagrams/data35.xml"/><Relationship Id="rId15" Type="http://schemas.microsoft.com/office/2007/relationships/diagramDrawing" Target="../diagrams/drawing34.xml"/><Relationship Id="rId14" Type="http://schemas.openxmlformats.org/officeDocument/2006/relationships/diagramColors" Target="../diagrams/colors34.xml"/><Relationship Id="rId13" Type="http://schemas.openxmlformats.org/officeDocument/2006/relationships/diagramQuickStyle" Target="../diagrams/quickStyle34.xml"/><Relationship Id="rId12" Type="http://schemas.openxmlformats.org/officeDocument/2006/relationships/diagramLayout" Target="../diagrams/layout34.xml"/><Relationship Id="rId11" Type="http://schemas.openxmlformats.org/officeDocument/2006/relationships/diagramData" Target="../diagrams/data34.xml"/><Relationship Id="rId10" Type="http://schemas.microsoft.com/office/2007/relationships/diagramDrawing" Target="../diagrams/drawing33.xml"/><Relationship Id="rId1" Type="http://schemas.openxmlformats.org/officeDocument/2006/relationships/diagramData" Target="../diagrams/data3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tiff"/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57.xml"/><Relationship Id="rId17" Type="http://schemas.microsoft.com/office/2007/relationships/diagramDrawing" Target="../diagrams/drawing1.xml"/><Relationship Id="rId16" Type="http://schemas.openxmlformats.org/officeDocument/2006/relationships/diagramColors" Target="../diagrams/colors1.xml"/><Relationship Id="rId15" Type="http://schemas.openxmlformats.org/officeDocument/2006/relationships/diagramQuickStyle" Target="../diagrams/quickStyle1.xml"/><Relationship Id="rId14" Type="http://schemas.openxmlformats.org/officeDocument/2006/relationships/diagramLayout" Target="../diagrams/layout1.xml"/><Relationship Id="rId13" Type="http://schemas.openxmlformats.org/officeDocument/2006/relationships/diagramData" Target="../diagrams/data1.xml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.xml"/><Relationship Id="rId8" Type="http://schemas.openxmlformats.org/officeDocument/2006/relationships/diagramQuickStyle" Target="../diagrams/quickStyle3.xml"/><Relationship Id="rId7" Type="http://schemas.openxmlformats.org/officeDocument/2006/relationships/diagramLayout" Target="../diagrams/layout3.xml"/><Relationship Id="rId6" Type="http://schemas.openxmlformats.org/officeDocument/2006/relationships/diagramData" Target="../diagrams/data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4" Type="http://schemas.openxmlformats.org/officeDocument/2006/relationships/slideLayout" Target="../slideLayouts/slideLayout44.xml"/><Relationship Id="rId23" Type="http://schemas.microsoft.com/office/2007/relationships/diagramDrawing" Target="../diagrams/drawing5.xml"/><Relationship Id="rId22" Type="http://schemas.openxmlformats.org/officeDocument/2006/relationships/diagramColors" Target="../diagrams/colors5.xml"/><Relationship Id="rId21" Type="http://schemas.openxmlformats.org/officeDocument/2006/relationships/diagramQuickStyle" Target="../diagrams/quickStyle5.xml"/><Relationship Id="rId20" Type="http://schemas.openxmlformats.org/officeDocument/2006/relationships/diagramLayout" Target="../diagrams/layout5.xml"/><Relationship Id="rId2" Type="http://schemas.openxmlformats.org/officeDocument/2006/relationships/diagramLayout" Target="../diagrams/layout2.xml"/><Relationship Id="rId19" Type="http://schemas.openxmlformats.org/officeDocument/2006/relationships/diagramData" Target="../diagrams/data5.xml"/><Relationship Id="rId18" Type="http://schemas.openxmlformats.org/officeDocument/2006/relationships/image" Target="../media/image25.jpeg"/><Relationship Id="rId17" Type="http://schemas.openxmlformats.org/officeDocument/2006/relationships/image" Target="../media/image24.jpeg"/><Relationship Id="rId16" Type="http://schemas.openxmlformats.org/officeDocument/2006/relationships/image" Target="../media/image23.jpeg"/><Relationship Id="rId15" Type="http://schemas.microsoft.com/office/2007/relationships/diagramDrawing" Target="../diagrams/drawing4.xml"/><Relationship Id="rId14" Type="http://schemas.openxmlformats.org/officeDocument/2006/relationships/diagramColors" Target="../diagrams/colors4.xml"/><Relationship Id="rId13" Type="http://schemas.openxmlformats.org/officeDocument/2006/relationships/diagramQuickStyle" Target="../diagrams/quickStyle4.xml"/><Relationship Id="rId12" Type="http://schemas.openxmlformats.org/officeDocument/2006/relationships/diagramLayout" Target="../diagrams/layout4.xml"/><Relationship Id="rId11" Type="http://schemas.openxmlformats.org/officeDocument/2006/relationships/diagramData" Target="../diagrams/data4.xml"/><Relationship Id="rId10" Type="http://schemas.microsoft.com/office/2007/relationships/diagramDrawing" Target="../diagrams/drawing3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7.xml"/><Relationship Id="rId8" Type="http://schemas.openxmlformats.org/officeDocument/2006/relationships/diagramQuickStyle" Target="../diagrams/quickStyle7.xml"/><Relationship Id="rId7" Type="http://schemas.openxmlformats.org/officeDocument/2006/relationships/diagramLayout" Target="../diagrams/layout7.xml"/><Relationship Id="rId6" Type="http://schemas.openxmlformats.org/officeDocument/2006/relationships/diagramData" Target="../diagrams/data7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1" Type="http://schemas.openxmlformats.org/officeDocument/2006/relationships/slideLayout" Target="../slideLayouts/slideLayout72.xml"/><Relationship Id="rId20" Type="http://schemas.microsoft.com/office/2007/relationships/diagramDrawing" Target="../diagrams/drawing9.xml"/><Relationship Id="rId2" Type="http://schemas.openxmlformats.org/officeDocument/2006/relationships/diagramLayout" Target="../diagrams/layout6.xml"/><Relationship Id="rId19" Type="http://schemas.openxmlformats.org/officeDocument/2006/relationships/diagramColors" Target="../diagrams/colors9.xml"/><Relationship Id="rId18" Type="http://schemas.openxmlformats.org/officeDocument/2006/relationships/diagramQuickStyle" Target="../diagrams/quickStyle9.xml"/><Relationship Id="rId17" Type="http://schemas.openxmlformats.org/officeDocument/2006/relationships/diagramLayout" Target="../diagrams/layout9.xml"/><Relationship Id="rId16" Type="http://schemas.openxmlformats.org/officeDocument/2006/relationships/diagramData" Target="../diagrams/data9.xml"/><Relationship Id="rId15" Type="http://schemas.microsoft.com/office/2007/relationships/diagramDrawing" Target="../diagrams/drawing8.xml"/><Relationship Id="rId14" Type="http://schemas.openxmlformats.org/officeDocument/2006/relationships/diagramColors" Target="../diagrams/colors8.xml"/><Relationship Id="rId13" Type="http://schemas.openxmlformats.org/officeDocument/2006/relationships/diagramQuickStyle" Target="../diagrams/quickStyle8.xml"/><Relationship Id="rId12" Type="http://schemas.openxmlformats.org/officeDocument/2006/relationships/diagramLayout" Target="../diagrams/layout8.xml"/><Relationship Id="rId11" Type="http://schemas.openxmlformats.org/officeDocument/2006/relationships/diagramData" Target="../diagrams/data8.xml"/><Relationship Id="rId10" Type="http://schemas.microsoft.com/office/2007/relationships/diagramDrawing" Target="../diagrams/drawing7.xml"/><Relationship Id="rId1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1.xml"/><Relationship Id="rId8" Type="http://schemas.openxmlformats.org/officeDocument/2006/relationships/diagramQuickStyle" Target="../diagrams/quickStyle11.xml"/><Relationship Id="rId7" Type="http://schemas.openxmlformats.org/officeDocument/2006/relationships/diagramLayout" Target="../diagrams/layout11.xml"/><Relationship Id="rId6" Type="http://schemas.openxmlformats.org/officeDocument/2006/relationships/diagramData" Target="../diagrams/data11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1" Type="http://schemas.openxmlformats.org/officeDocument/2006/relationships/slideLayout" Target="../slideLayouts/slideLayout57.xml"/><Relationship Id="rId30" Type="http://schemas.microsoft.com/office/2007/relationships/diagramDrawing" Target="../diagrams/drawing15.xml"/><Relationship Id="rId3" Type="http://schemas.openxmlformats.org/officeDocument/2006/relationships/diagramQuickStyle" Target="../diagrams/quickStyle10.xml"/><Relationship Id="rId29" Type="http://schemas.openxmlformats.org/officeDocument/2006/relationships/diagramColors" Target="../diagrams/colors15.xml"/><Relationship Id="rId28" Type="http://schemas.openxmlformats.org/officeDocument/2006/relationships/diagramQuickStyle" Target="../diagrams/quickStyle15.xml"/><Relationship Id="rId27" Type="http://schemas.openxmlformats.org/officeDocument/2006/relationships/diagramLayout" Target="../diagrams/layout15.xml"/><Relationship Id="rId26" Type="http://schemas.openxmlformats.org/officeDocument/2006/relationships/diagramData" Target="../diagrams/data15.xml"/><Relationship Id="rId25" Type="http://schemas.microsoft.com/office/2007/relationships/diagramDrawing" Target="../diagrams/drawing14.xml"/><Relationship Id="rId24" Type="http://schemas.openxmlformats.org/officeDocument/2006/relationships/diagramColors" Target="../diagrams/colors14.xml"/><Relationship Id="rId23" Type="http://schemas.openxmlformats.org/officeDocument/2006/relationships/diagramQuickStyle" Target="../diagrams/quickStyle14.xml"/><Relationship Id="rId22" Type="http://schemas.openxmlformats.org/officeDocument/2006/relationships/diagramLayout" Target="../diagrams/layout14.xml"/><Relationship Id="rId21" Type="http://schemas.openxmlformats.org/officeDocument/2006/relationships/diagramData" Target="../diagrams/data14.xml"/><Relationship Id="rId20" Type="http://schemas.microsoft.com/office/2007/relationships/diagramDrawing" Target="../diagrams/drawing13.xml"/><Relationship Id="rId2" Type="http://schemas.openxmlformats.org/officeDocument/2006/relationships/diagramLayout" Target="../diagrams/layout10.xml"/><Relationship Id="rId19" Type="http://schemas.openxmlformats.org/officeDocument/2006/relationships/diagramColors" Target="../diagrams/colors13.xml"/><Relationship Id="rId18" Type="http://schemas.openxmlformats.org/officeDocument/2006/relationships/diagramQuickStyle" Target="../diagrams/quickStyle13.xml"/><Relationship Id="rId17" Type="http://schemas.openxmlformats.org/officeDocument/2006/relationships/diagramLayout" Target="../diagrams/layout13.xml"/><Relationship Id="rId16" Type="http://schemas.openxmlformats.org/officeDocument/2006/relationships/diagramData" Target="../diagrams/data13.xml"/><Relationship Id="rId15" Type="http://schemas.microsoft.com/office/2007/relationships/diagramDrawing" Target="../diagrams/drawing12.xml"/><Relationship Id="rId14" Type="http://schemas.openxmlformats.org/officeDocument/2006/relationships/diagramColors" Target="../diagrams/colors12.xml"/><Relationship Id="rId13" Type="http://schemas.openxmlformats.org/officeDocument/2006/relationships/diagramQuickStyle" Target="../diagrams/quickStyle12.xml"/><Relationship Id="rId12" Type="http://schemas.openxmlformats.org/officeDocument/2006/relationships/diagramLayout" Target="../diagrams/layout12.xml"/><Relationship Id="rId11" Type="http://schemas.openxmlformats.org/officeDocument/2006/relationships/diagramData" Target="../diagrams/data12.xml"/><Relationship Id="rId10" Type="http://schemas.microsoft.com/office/2007/relationships/diagramDrawing" Target="../diagrams/drawing11.xml"/><Relationship Id="rId1" Type="http://schemas.openxmlformats.org/officeDocument/2006/relationships/diagramData" Target="../diagrams/data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7.xml"/><Relationship Id="rId8" Type="http://schemas.openxmlformats.org/officeDocument/2006/relationships/diagramQuickStyle" Target="../diagrams/quickStyle17.xml"/><Relationship Id="rId7" Type="http://schemas.openxmlformats.org/officeDocument/2006/relationships/diagramLayout" Target="../diagrams/layout17.xml"/><Relationship Id="rId6" Type="http://schemas.openxmlformats.org/officeDocument/2006/relationships/diagramData" Target="../diagrams/data17.xml"/><Relationship Id="rId5" Type="http://schemas.microsoft.com/office/2007/relationships/diagramDrawing" Target="../diagrams/drawing16.xml"/><Relationship Id="rId4" Type="http://schemas.openxmlformats.org/officeDocument/2006/relationships/diagramColors" Target="../diagrams/colors16.xml"/><Relationship Id="rId3" Type="http://schemas.openxmlformats.org/officeDocument/2006/relationships/diagramQuickStyle" Target="../diagrams/quickStyle16.xml"/><Relationship Id="rId21" Type="http://schemas.openxmlformats.org/officeDocument/2006/relationships/slideLayout" Target="../slideLayouts/slideLayout57.xml"/><Relationship Id="rId20" Type="http://schemas.microsoft.com/office/2007/relationships/diagramDrawing" Target="../diagrams/drawing19.xml"/><Relationship Id="rId2" Type="http://schemas.openxmlformats.org/officeDocument/2006/relationships/diagramLayout" Target="../diagrams/layout16.xml"/><Relationship Id="rId19" Type="http://schemas.openxmlformats.org/officeDocument/2006/relationships/diagramColors" Target="../diagrams/colors19.xml"/><Relationship Id="rId18" Type="http://schemas.openxmlformats.org/officeDocument/2006/relationships/diagramQuickStyle" Target="../diagrams/quickStyle19.xml"/><Relationship Id="rId17" Type="http://schemas.openxmlformats.org/officeDocument/2006/relationships/diagramLayout" Target="../diagrams/layout19.xml"/><Relationship Id="rId16" Type="http://schemas.openxmlformats.org/officeDocument/2006/relationships/diagramData" Target="../diagrams/data19.xml"/><Relationship Id="rId15" Type="http://schemas.microsoft.com/office/2007/relationships/diagramDrawing" Target="../diagrams/drawing18.xml"/><Relationship Id="rId14" Type="http://schemas.openxmlformats.org/officeDocument/2006/relationships/diagramColors" Target="../diagrams/colors18.xml"/><Relationship Id="rId13" Type="http://schemas.openxmlformats.org/officeDocument/2006/relationships/diagramQuickStyle" Target="../diagrams/quickStyle18.xml"/><Relationship Id="rId12" Type="http://schemas.openxmlformats.org/officeDocument/2006/relationships/diagramLayout" Target="../diagrams/layout18.xml"/><Relationship Id="rId11" Type="http://schemas.openxmlformats.org/officeDocument/2006/relationships/diagramData" Target="../diagrams/data18.xml"/><Relationship Id="rId10" Type="http://schemas.microsoft.com/office/2007/relationships/diagramDrawing" Target="../diagrams/drawing17.xml"/><Relationship Id="rId1" Type="http://schemas.openxmlformats.org/officeDocument/2006/relationships/diagramData" Target="../diagrams/data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334361" y="2062239"/>
            <a:ext cx="9524866" cy="1998458"/>
          </a:xfrm>
          <a:prstGeom prst="rect">
            <a:avLst/>
          </a:prstGeom>
          <a:solidFill>
            <a:srgbClr val="0A80FB">
              <a:alpha val="98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kumimoji="1"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蓝源百望云</a:t>
            </a:r>
            <a:r>
              <a:rPr kumimoji="1"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数字商业综合服务平台</a:t>
            </a:r>
            <a:endParaRPr kumimoji="1"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kumimoji="1"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汇报材料</a:t>
            </a:r>
            <a:endParaRPr kumimoji="1"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88055" y="6076315"/>
            <a:ext cx="4636135" cy="456565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宁波蓝源百望云数字科技有限公司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2891" y="161962"/>
            <a:ext cx="972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全线产品市场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–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百望云™数字化商业平台产品线图谱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57F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34343" y="796771"/>
          <a:ext cx="11903436" cy="5056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B70FD6-0B91-4D26-8FC1-6F612CB23134}" type="datetime1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C7CA30-01B5-694F-A6B7-768F33DA385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144282" y="4544257"/>
          <a:ext cx="11903436" cy="195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113"/>
          <p:cNvSpPr/>
          <p:nvPr/>
        </p:nvSpPr>
        <p:spPr>
          <a:xfrm>
            <a:off x="7118311" y="5539101"/>
            <a:ext cx="4976368" cy="70605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28994" y="204791"/>
            <a:ext cx="7506980" cy="58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85" normalizeH="0" baseline="0" noProof="0" dirty="0">
                <a:ln>
                  <a:noFill/>
                </a:ln>
                <a:solidFill>
                  <a:srgbClr val="377ED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百望云产品总体架构</a:t>
            </a:r>
            <a:endParaRPr kumimoji="0" lang="zh-CN" altLang="en-US" sz="2400" b="1" i="0" u="none" strike="noStrike" kern="1200" cap="none" spc="85" normalizeH="0" baseline="0" noProof="0" dirty="0">
              <a:ln>
                <a:noFill/>
              </a:ln>
              <a:solidFill>
                <a:srgbClr val="377ED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1082635" y="1563385"/>
            <a:ext cx="11006426" cy="3277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1082635" y="1146954"/>
            <a:ext cx="11006427" cy="36323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77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02940" y="3348433"/>
            <a:ext cx="919514" cy="1121914"/>
          </a:xfrm>
          <a:prstGeom prst="rect">
            <a:avLst/>
          </a:prstGeom>
          <a:solidFill>
            <a:srgbClr val="00B0F0"/>
          </a:solidFill>
          <a:ln w="28575"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业务产线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02940" y="1162771"/>
            <a:ext cx="919514" cy="347419"/>
          </a:xfrm>
          <a:prstGeom prst="rect">
            <a:avLst/>
          </a:prstGeom>
          <a:solidFill>
            <a:srgbClr val="00B0F0"/>
          </a:solidFill>
          <a:ln w="28575"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客户群体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76" name="圆角矩形 175"/>
          <p:cNvSpPr/>
          <p:nvPr/>
        </p:nvSpPr>
        <p:spPr>
          <a:xfrm>
            <a:off x="1139592" y="1611745"/>
            <a:ext cx="2261512" cy="209022"/>
          </a:xfrm>
          <a:prstGeom prst="roundRect">
            <a:avLst>
              <a:gd name="adj" fmla="val 6339"/>
            </a:avLst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77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票单证一体化解决方案</a:t>
            </a:r>
            <a:endParaRPr kumimoji="1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0" name="圆角矩形 179"/>
          <p:cNvSpPr/>
          <p:nvPr/>
        </p:nvSpPr>
        <p:spPr>
          <a:xfrm>
            <a:off x="3491975" y="1613217"/>
            <a:ext cx="2008381" cy="208511"/>
          </a:xfrm>
          <a:prstGeom prst="roundRect">
            <a:avLst>
              <a:gd name="adj" fmla="val 6339"/>
            </a:avLst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77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局端企业端一体化解决</a:t>
            </a:r>
            <a:r>
              <a:rPr kumimoji="1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方案</a:t>
            </a:r>
            <a:endParaRPr kumimoji="1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8057004" y="5148877"/>
            <a:ext cx="779668" cy="2273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区块链、大数据</a:t>
            </a:r>
            <a:endParaRPr kumimoji="1" lang="zh-CN" altLang="en-US" sz="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7244359" y="5150475"/>
            <a:ext cx="779668" cy="2273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机器人填单</a:t>
            </a:r>
            <a:r>
              <a:rPr kumimoji="1" lang="en-US" altLang="zh-CN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RPA</a:t>
            </a:r>
            <a:endParaRPr kumimoji="1" lang="zh-CN" altLang="en-US" sz="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8" name="圆角矩形 217"/>
          <p:cNvSpPr/>
          <p:nvPr/>
        </p:nvSpPr>
        <p:spPr>
          <a:xfrm>
            <a:off x="5609888" y="1621986"/>
            <a:ext cx="2052888" cy="197738"/>
          </a:xfrm>
          <a:prstGeom prst="roundRect">
            <a:avLst>
              <a:gd name="adj" fmla="val 6339"/>
            </a:avLst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票财税云一体化解决方案</a:t>
            </a:r>
            <a:endParaRPr kumimoji="1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139593" y="2752548"/>
            <a:ext cx="594316" cy="2165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销销项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2278473" y="2524606"/>
            <a:ext cx="953886" cy="246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7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星舰产品交付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1" name="矩形 113"/>
          <p:cNvSpPr/>
          <p:nvPr/>
        </p:nvSpPr>
        <p:spPr>
          <a:xfrm>
            <a:off x="1092845" y="2547727"/>
            <a:ext cx="3143002" cy="483174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</a:ln>
          <a:effectLst/>
        </p:spPr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119711" y="1182954"/>
            <a:ext cx="2771949" cy="27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行业大客户</a:t>
            </a:r>
            <a:r>
              <a:rPr kumimoji="1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ToB</a:t>
            </a:r>
            <a:endParaRPr kumimoji="1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63805" y="1187610"/>
            <a:ext cx="2978369" cy="269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税务、财政</a:t>
            </a:r>
            <a:r>
              <a:rPr kumimoji="1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To</a:t>
            </a: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</a:t>
            </a:r>
            <a:endParaRPr kumimoji="1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20148" y="1193164"/>
            <a:ext cx="2661765" cy="2665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云化客户</a:t>
            </a:r>
            <a:r>
              <a:rPr kumimoji="1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流量型客户</a:t>
            </a:r>
            <a:r>
              <a:rPr kumimoji="1" lang="en-US" altLang="zh-CN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ToB&amp;C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940" y="1578172"/>
            <a:ext cx="919514" cy="312985"/>
          </a:xfrm>
          <a:prstGeom prst="rect">
            <a:avLst/>
          </a:prstGeom>
          <a:solidFill>
            <a:srgbClr val="00B0F0"/>
          </a:solidFill>
          <a:ln w="28575"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解决方案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2940" y="2586228"/>
            <a:ext cx="919514" cy="632137"/>
          </a:xfrm>
          <a:prstGeom prst="rect">
            <a:avLst/>
          </a:prstGeom>
          <a:solidFill>
            <a:srgbClr val="00B0F0"/>
          </a:solidFill>
          <a:ln w="28575"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交付产品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777442" y="2737016"/>
            <a:ext cx="548332" cy="23151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协同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359504" y="2747276"/>
            <a:ext cx="569691" cy="2212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电子票据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962858" y="2737016"/>
            <a:ext cx="548332" cy="23151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财政票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771653" y="2778963"/>
            <a:ext cx="414820" cy="2315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销项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269036" y="2529472"/>
            <a:ext cx="1030812" cy="26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7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云端产品交付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" name="矩形 113"/>
          <p:cNvSpPr/>
          <p:nvPr/>
        </p:nvSpPr>
        <p:spPr>
          <a:xfrm>
            <a:off x="5718168" y="2562317"/>
            <a:ext cx="6370893" cy="47338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205903" y="2773672"/>
            <a:ext cx="375057" cy="2315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进项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612731" y="2782706"/>
            <a:ext cx="442224" cy="2315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协同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388275" y="2768461"/>
            <a:ext cx="624596" cy="2198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灵活用工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040268" y="2762568"/>
            <a:ext cx="624596" cy="2236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百望芸豆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02940" y="4981129"/>
            <a:ext cx="919514" cy="490806"/>
          </a:xfrm>
          <a:prstGeom prst="rect">
            <a:avLst/>
          </a:prstGeom>
          <a:solidFill>
            <a:srgbClr val="00B0F0"/>
          </a:solidFill>
          <a:ln w="28575"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核心能力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1140130" y="5160922"/>
            <a:ext cx="670052" cy="2321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税控对接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8" name="文本框 227"/>
          <p:cNvSpPr txBox="1"/>
          <p:nvPr/>
        </p:nvSpPr>
        <p:spPr>
          <a:xfrm>
            <a:off x="5402086" y="4911800"/>
            <a:ext cx="1761420" cy="26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7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核心能力与业务产品解耦</a:t>
            </a:r>
            <a:endParaRPr kumimoji="1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9" name="矩形 113"/>
          <p:cNvSpPr/>
          <p:nvPr/>
        </p:nvSpPr>
        <p:spPr>
          <a:xfrm>
            <a:off x="1083173" y="4958784"/>
            <a:ext cx="11011506" cy="512614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" name="矩形 229"/>
          <p:cNvSpPr/>
          <p:nvPr/>
        </p:nvSpPr>
        <p:spPr>
          <a:xfrm>
            <a:off x="1858004" y="5160922"/>
            <a:ext cx="670052" cy="2321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税局对接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2575879" y="5160922"/>
            <a:ext cx="670052" cy="2321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报税对接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2" name="矩形 231"/>
          <p:cNvSpPr/>
          <p:nvPr/>
        </p:nvSpPr>
        <p:spPr>
          <a:xfrm>
            <a:off x="3293754" y="5160922"/>
            <a:ext cx="670052" cy="2321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财政对接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3" name="矩形 232"/>
          <p:cNvSpPr/>
          <p:nvPr/>
        </p:nvSpPr>
        <p:spPr>
          <a:xfrm>
            <a:off x="5644807" y="5165026"/>
            <a:ext cx="854894" cy="2321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OCR</a:t>
            </a: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识别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矩形 233"/>
          <p:cNvSpPr/>
          <p:nvPr/>
        </p:nvSpPr>
        <p:spPr>
          <a:xfrm>
            <a:off x="6532679" y="5156702"/>
            <a:ext cx="670052" cy="2321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OFD</a:t>
            </a: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版式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矩形 234"/>
          <p:cNvSpPr/>
          <p:nvPr/>
        </p:nvSpPr>
        <p:spPr>
          <a:xfrm>
            <a:off x="8873368" y="5158134"/>
            <a:ext cx="779668" cy="2133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智能记账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矩形 235"/>
          <p:cNvSpPr/>
          <p:nvPr/>
        </p:nvSpPr>
        <p:spPr>
          <a:xfrm>
            <a:off x="3994905" y="5173350"/>
            <a:ext cx="978925" cy="219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ERP/HIS</a:t>
            </a: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对接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5015783" y="5168375"/>
            <a:ext cx="587073" cy="2321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签名签章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矩形 237"/>
          <p:cNvSpPr/>
          <p:nvPr/>
        </p:nvSpPr>
        <p:spPr>
          <a:xfrm>
            <a:off x="4109384" y="5669517"/>
            <a:ext cx="1070469" cy="202229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通知消息公告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矩形 238"/>
          <p:cNvSpPr/>
          <p:nvPr/>
        </p:nvSpPr>
        <p:spPr>
          <a:xfrm>
            <a:off x="5250688" y="5679961"/>
            <a:ext cx="677611" cy="213321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工作台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矩形 239"/>
          <p:cNvSpPr/>
          <p:nvPr/>
        </p:nvSpPr>
        <p:spPr>
          <a:xfrm>
            <a:off x="102940" y="5528303"/>
            <a:ext cx="919514" cy="713973"/>
          </a:xfrm>
          <a:prstGeom prst="rect">
            <a:avLst/>
          </a:prstGeom>
          <a:solidFill>
            <a:srgbClr val="00B0F0"/>
          </a:solidFill>
          <a:ln w="28575"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基础应用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矩形 240"/>
          <p:cNvSpPr/>
          <p:nvPr/>
        </p:nvSpPr>
        <p:spPr>
          <a:xfrm>
            <a:off x="1206828" y="5654980"/>
            <a:ext cx="670052" cy="232127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组织管理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文本框 241"/>
          <p:cNvSpPr txBox="1"/>
          <p:nvPr/>
        </p:nvSpPr>
        <p:spPr>
          <a:xfrm>
            <a:off x="2815460" y="5459325"/>
            <a:ext cx="1751672" cy="26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7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基础应用与业务产品解耦</a:t>
            </a:r>
            <a:endParaRPr kumimoji="1" lang="zh-CN" alt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3" name="矩形 113"/>
          <p:cNvSpPr/>
          <p:nvPr/>
        </p:nvSpPr>
        <p:spPr>
          <a:xfrm>
            <a:off x="1077262" y="5498506"/>
            <a:ext cx="4974823" cy="746479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1189603" y="5946367"/>
            <a:ext cx="670052" cy="232127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矩形 244"/>
          <p:cNvSpPr/>
          <p:nvPr/>
        </p:nvSpPr>
        <p:spPr>
          <a:xfrm>
            <a:off x="1933200" y="5946367"/>
            <a:ext cx="670052" cy="232127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权限管理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2653641" y="5670560"/>
            <a:ext cx="670052" cy="232127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矩形 246"/>
          <p:cNvSpPr/>
          <p:nvPr/>
        </p:nvSpPr>
        <p:spPr>
          <a:xfrm>
            <a:off x="1919250" y="5654980"/>
            <a:ext cx="674674" cy="232127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人员管理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矩形 247"/>
          <p:cNvSpPr/>
          <p:nvPr/>
        </p:nvSpPr>
        <p:spPr>
          <a:xfrm>
            <a:off x="3361618" y="5685964"/>
            <a:ext cx="702050" cy="223894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日志管理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矩形 249"/>
          <p:cNvSpPr/>
          <p:nvPr/>
        </p:nvSpPr>
        <p:spPr>
          <a:xfrm>
            <a:off x="2658556" y="5946367"/>
            <a:ext cx="670052" cy="232127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客商管理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矩形 250"/>
          <p:cNvSpPr/>
          <p:nvPr/>
        </p:nvSpPr>
        <p:spPr>
          <a:xfrm>
            <a:off x="3369021" y="5948305"/>
            <a:ext cx="825626" cy="200548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审批流管理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7089095" y="2772348"/>
            <a:ext cx="632825" cy="23325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财政票据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3529680" y="2735321"/>
            <a:ext cx="636972" cy="2389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智能决策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102940" y="4549991"/>
            <a:ext cx="919514" cy="344849"/>
          </a:xfrm>
          <a:prstGeom prst="rect">
            <a:avLst/>
          </a:prstGeom>
          <a:solidFill>
            <a:srgbClr val="00B0F0"/>
          </a:solidFill>
          <a:ln w="28575"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能力产品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3" name="矩形 113"/>
          <p:cNvSpPr/>
          <p:nvPr/>
        </p:nvSpPr>
        <p:spPr>
          <a:xfrm>
            <a:off x="1079948" y="4538052"/>
            <a:ext cx="11014731" cy="391177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2853352" y="4586346"/>
            <a:ext cx="870559" cy="2348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OFD</a:t>
            </a: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版式服务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1143967" y="4590602"/>
            <a:ext cx="826832" cy="23481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国密税控软件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3761804" y="4584041"/>
            <a:ext cx="624314" cy="22209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OCR</a:t>
            </a: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服务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7749081" y="2761127"/>
            <a:ext cx="615848" cy="2401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电子档案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102940" y="1960792"/>
            <a:ext cx="919514" cy="549908"/>
          </a:xfrm>
          <a:prstGeom prst="rect">
            <a:avLst/>
          </a:prstGeom>
          <a:solidFill>
            <a:srgbClr val="00B0F0"/>
          </a:solidFill>
          <a:ln w="28575"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产品形态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2022854" y="4596378"/>
            <a:ext cx="792606" cy="22904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B2B</a:t>
            </a: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连接器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4" name="矩形 113"/>
          <p:cNvSpPr/>
          <p:nvPr/>
        </p:nvSpPr>
        <p:spPr>
          <a:xfrm>
            <a:off x="1083172" y="1908890"/>
            <a:ext cx="11005889" cy="601811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1130458" y="1959399"/>
            <a:ext cx="796863" cy="232664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销项专业版</a:t>
            </a:r>
            <a:endParaRPr kumimoji="1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1970308" y="1959400"/>
            <a:ext cx="711426" cy="232127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云桌面</a:t>
            </a:r>
            <a:endParaRPr kumimoji="1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1974069" y="2221616"/>
            <a:ext cx="689933" cy="25930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发票企业版 </a:t>
            </a:r>
            <a:endParaRPr kumimoji="1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1126159" y="2221617"/>
            <a:ext cx="801162" cy="232127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进项标准版</a:t>
            </a:r>
            <a:endParaRPr kumimoji="1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8" name="矩形 113"/>
          <p:cNvSpPr/>
          <p:nvPr/>
        </p:nvSpPr>
        <p:spPr>
          <a:xfrm>
            <a:off x="4276973" y="2553523"/>
            <a:ext cx="1371999" cy="4732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1" name="矩形 180"/>
          <p:cNvSpPr/>
          <p:nvPr/>
        </p:nvSpPr>
        <p:spPr>
          <a:xfrm>
            <a:off x="4342219" y="2781017"/>
            <a:ext cx="1263732" cy="2091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增值税发票管理系统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4365621" y="2534853"/>
            <a:ext cx="953886" cy="246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7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局端产品交付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4284193" y="5918993"/>
            <a:ext cx="817461" cy="264505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报表工具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9" name="矩形 178"/>
          <p:cNvSpPr/>
          <p:nvPr/>
        </p:nvSpPr>
        <p:spPr>
          <a:xfrm>
            <a:off x="5258246" y="5953070"/>
            <a:ext cx="670052" cy="232127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>
          <a:xfrm>
            <a:off x="6084891" y="5528303"/>
            <a:ext cx="980221" cy="706054"/>
          </a:xfrm>
          <a:prstGeom prst="rect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商务运营</a:t>
            </a:r>
            <a:endParaRPr kumimoji="1" lang="en-US" altLang="zh-CN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支撑平台</a:t>
            </a:r>
            <a:endParaRPr kumimoji="1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9345563" y="5794921"/>
            <a:ext cx="986758" cy="213321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渠道管理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8" name="矩形 187"/>
          <p:cNvSpPr/>
          <p:nvPr/>
        </p:nvSpPr>
        <p:spPr>
          <a:xfrm>
            <a:off x="7170392" y="5818009"/>
            <a:ext cx="854810" cy="203304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SAAS</a:t>
            </a: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中台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9344153" y="5566071"/>
            <a:ext cx="977872" cy="213321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运营后台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8094793" y="5828280"/>
            <a:ext cx="1205054" cy="168091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注册码管理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7171228" y="5566071"/>
            <a:ext cx="779668" cy="213321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自助下单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2" name="矩形 191"/>
          <p:cNvSpPr/>
          <p:nvPr/>
        </p:nvSpPr>
        <p:spPr>
          <a:xfrm>
            <a:off x="11534945" y="5569111"/>
            <a:ext cx="488900" cy="64834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公众号官网等管理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" name="矩形 113"/>
          <p:cNvSpPr/>
          <p:nvPr/>
        </p:nvSpPr>
        <p:spPr>
          <a:xfrm>
            <a:off x="1094993" y="3066450"/>
            <a:ext cx="7288763" cy="20564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</a:ln>
          <a:effectLst/>
        </p:spPr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1079818" y="3049217"/>
            <a:ext cx="953886" cy="246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7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开放平台交付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1966990" y="3093665"/>
            <a:ext cx="549180" cy="1550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销项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2572118" y="3095855"/>
            <a:ext cx="634588" cy="1563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进项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3291686" y="3099617"/>
            <a:ext cx="622768" cy="14454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协同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1" name="矩形 200"/>
          <p:cNvSpPr/>
          <p:nvPr/>
        </p:nvSpPr>
        <p:spPr>
          <a:xfrm>
            <a:off x="8003813" y="5579433"/>
            <a:ext cx="1296035" cy="198244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租户中心（透出前台）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7163506" y="6028955"/>
            <a:ext cx="861697" cy="213321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山上工单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3" name="矩形 202"/>
          <p:cNvSpPr/>
          <p:nvPr/>
        </p:nvSpPr>
        <p:spPr>
          <a:xfrm>
            <a:off x="8080822" y="6028956"/>
            <a:ext cx="1217015" cy="216199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研发工单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9351038" y="6024090"/>
            <a:ext cx="986758" cy="213321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ODDO</a:t>
            </a: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账单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3994904" y="3092631"/>
            <a:ext cx="631902" cy="1558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财政票据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4687987" y="3098541"/>
            <a:ext cx="867790" cy="1547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电子会计档案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5605951" y="3076785"/>
            <a:ext cx="962787" cy="176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纳税申报通道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40995" y="1187254"/>
            <a:ext cx="2270093" cy="262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金融机构</a:t>
            </a:r>
            <a:r>
              <a:rPr kumimoji="1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ToF</a:t>
            </a:r>
            <a:endParaRPr kumimoji="1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894110" y="1616611"/>
            <a:ext cx="2116978" cy="210821"/>
          </a:xfrm>
          <a:prstGeom prst="roundRect">
            <a:avLst>
              <a:gd name="adj" fmla="val 6339"/>
            </a:avLst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供应链金融大数据风控解决方案</a:t>
            </a:r>
            <a:endParaRPr kumimoji="1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794857" y="1627369"/>
            <a:ext cx="1977715" cy="197738"/>
          </a:xfrm>
          <a:prstGeom prst="roundRect">
            <a:avLst>
              <a:gd name="adj" fmla="val 6339"/>
            </a:avLst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企业数字化弹性管理解决方案</a:t>
            </a:r>
            <a:endParaRPr kumimoji="1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699662" y="1931000"/>
            <a:ext cx="8091815" cy="559363"/>
            <a:chOff x="4116" y="2613"/>
            <a:chExt cx="12830" cy="1041"/>
          </a:xfrm>
        </p:grpSpPr>
        <p:sp>
          <p:nvSpPr>
            <p:cNvPr id="168" name="矩形 167"/>
            <p:cNvSpPr/>
            <p:nvPr/>
          </p:nvSpPr>
          <p:spPr>
            <a:xfrm>
              <a:off x="7270" y="2673"/>
              <a:ext cx="1632" cy="450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局端增值税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发票系统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11201" y="2673"/>
              <a:ext cx="1306" cy="445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芸豆会计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代账、企业版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4116" y="2666"/>
              <a:ext cx="1542" cy="432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协同（核心企业）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8965" y="2620"/>
              <a:ext cx="904" cy="479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智能硬件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4116" y="3154"/>
              <a:ext cx="1549" cy="479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协同（供应商）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7270" y="3190"/>
              <a:ext cx="1494" cy="458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财政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电子票据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5740" y="2666"/>
              <a:ext cx="1460" cy="414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电子会计档案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5768" y="3145"/>
              <a:ext cx="1433" cy="509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灵活（共享）用工结算开票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8821" y="3192"/>
              <a:ext cx="1048" cy="412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国密服务器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11170" y="3192"/>
              <a:ext cx="1337" cy="415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百望云校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9932" y="2666"/>
              <a:ext cx="1190" cy="414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增值税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纳税申报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9932" y="3136"/>
              <a:ext cx="1190" cy="450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绿页阅读器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4056" y="2648"/>
              <a:ext cx="1375" cy="432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小望智贷获客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端</a:t>
              </a:r>
              <a:r>
                <a:rPr kumimoji="1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平台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082" y="3163"/>
              <a:ext cx="1376" cy="432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合伙人营销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端</a:t>
              </a:r>
              <a:r>
                <a:rPr kumimoji="1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平台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522" y="2613"/>
              <a:ext cx="1424" cy="458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金融风控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云平台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522" y="3145"/>
              <a:ext cx="1424" cy="458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票据资产核验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云平台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581" y="2635"/>
              <a:ext cx="1424" cy="458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智能决策平台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576" y="3150"/>
              <a:ext cx="1424" cy="458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0463" rIns="3046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大数据分析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建模平台</a:t>
              </a:r>
              <a:endPara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9692261" y="2766521"/>
            <a:ext cx="629763" cy="2067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资产核验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360816" y="2770770"/>
            <a:ext cx="629762" cy="2131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金融助贷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015542" y="2747276"/>
            <a:ext cx="603973" cy="2394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智能决策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20104" y="3078777"/>
            <a:ext cx="861605" cy="1766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数据报告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531883" y="3079766"/>
            <a:ext cx="801699" cy="1724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产业链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866761" y="3038934"/>
            <a:ext cx="1201350" cy="2052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行业报告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8630193" y="3052800"/>
            <a:ext cx="1046961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7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咨询</a:t>
            </a:r>
            <a:r>
              <a:rPr kumimoji="1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沙箱交付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矩形 113"/>
          <p:cNvSpPr/>
          <p:nvPr/>
        </p:nvSpPr>
        <p:spPr>
          <a:xfrm>
            <a:off x="8483181" y="3056093"/>
            <a:ext cx="3611497" cy="21705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</a:ln>
          <a:effectLst/>
        </p:spPr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754369" y="3057585"/>
            <a:ext cx="998090" cy="1983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联合建模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692260" y="5173350"/>
            <a:ext cx="903497" cy="2065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人工智能算法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1299124" y="5144005"/>
            <a:ext cx="711964" cy="2133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资方对接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411572" y="5783050"/>
            <a:ext cx="1019503" cy="213321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自动化对账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411572" y="5554200"/>
            <a:ext cx="1019503" cy="213321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金融运营后台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417047" y="6012219"/>
            <a:ext cx="1019503" cy="213321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望望管家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631981" y="5162881"/>
            <a:ext cx="606110" cy="19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数据资产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7" name="矩形 113"/>
          <p:cNvSpPr/>
          <p:nvPr/>
        </p:nvSpPr>
        <p:spPr>
          <a:xfrm>
            <a:off x="1086935" y="3311814"/>
            <a:ext cx="802735" cy="11795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1271238" y="3322609"/>
            <a:ext cx="457807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7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销项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1117311" y="3577303"/>
            <a:ext cx="675963" cy="213321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单据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1117849" y="3872298"/>
            <a:ext cx="676500" cy="213321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发票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矩形 281"/>
          <p:cNvSpPr/>
          <p:nvPr/>
        </p:nvSpPr>
        <p:spPr>
          <a:xfrm>
            <a:off x="1990424" y="4144725"/>
            <a:ext cx="676500" cy="213321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认证抵扣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2853352" y="4144188"/>
            <a:ext cx="669515" cy="213321"/>
          </a:xfrm>
          <a:prstGeom prst="rect">
            <a:avLst/>
          </a:prstGeom>
          <a:solidFill>
            <a:srgbClr val="F1501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发票查验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8" name="矩形 113"/>
          <p:cNvSpPr/>
          <p:nvPr/>
        </p:nvSpPr>
        <p:spPr>
          <a:xfrm>
            <a:off x="1947942" y="3296279"/>
            <a:ext cx="749351" cy="117959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2117265" y="3322609"/>
            <a:ext cx="459418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进项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984450" y="3577303"/>
            <a:ext cx="676500" cy="213321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发票采集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1982807" y="3872298"/>
            <a:ext cx="677038" cy="213321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查验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9" name="矩形 113"/>
          <p:cNvSpPr/>
          <p:nvPr/>
        </p:nvSpPr>
        <p:spPr>
          <a:xfrm>
            <a:off x="5371327" y="3279936"/>
            <a:ext cx="731229" cy="120473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5577369" y="3323147"/>
            <a:ext cx="457269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协同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5439812" y="3576229"/>
            <a:ext cx="676500" cy="213321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结算协同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5435513" y="3870686"/>
            <a:ext cx="676500" cy="213321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发票协同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矩形 280"/>
          <p:cNvSpPr/>
          <p:nvPr/>
        </p:nvSpPr>
        <p:spPr>
          <a:xfrm>
            <a:off x="5436050" y="4144188"/>
            <a:ext cx="676500" cy="213321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付款协同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0" name="矩形 113"/>
          <p:cNvSpPr/>
          <p:nvPr/>
        </p:nvSpPr>
        <p:spPr>
          <a:xfrm>
            <a:off x="2759269" y="3318738"/>
            <a:ext cx="837944" cy="115782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2889890" y="3309125"/>
            <a:ext cx="702334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财政票据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" name="矩形 183"/>
          <p:cNvSpPr/>
          <p:nvPr/>
        </p:nvSpPr>
        <p:spPr>
          <a:xfrm>
            <a:off x="2853352" y="3576229"/>
            <a:ext cx="676500" cy="213321"/>
          </a:xfrm>
          <a:prstGeom prst="rect">
            <a:avLst/>
          </a:prstGeom>
          <a:solidFill>
            <a:srgbClr val="F1501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开票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2853352" y="3870686"/>
            <a:ext cx="676500" cy="213321"/>
          </a:xfrm>
          <a:prstGeom prst="rect">
            <a:avLst/>
          </a:prstGeom>
          <a:solidFill>
            <a:srgbClr val="F1501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打印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032816" y="3316161"/>
            <a:ext cx="745137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百望芸豆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072744" y="3574523"/>
            <a:ext cx="753753" cy="233713"/>
          </a:xfrm>
          <a:prstGeom prst="rect">
            <a:avLst/>
          </a:prstGeom>
          <a:solidFill>
            <a:srgbClr val="6600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收单记账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133975" y="4167654"/>
            <a:ext cx="676500" cy="213321"/>
          </a:xfrm>
          <a:prstGeom prst="rect">
            <a:avLst/>
          </a:prstGeom>
          <a:solidFill>
            <a:srgbClr val="6600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费报工具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9" name="矩形 113"/>
          <p:cNvSpPr/>
          <p:nvPr/>
        </p:nvSpPr>
        <p:spPr>
          <a:xfrm>
            <a:off x="6166724" y="3301115"/>
            <a:ext cx="1004504" cy="118003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6160611" y="3294060"/>
            <a:ext cx="1091069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共享用工税筹云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6222514" y="3820048"/>
            <a:ext cx="895797" cy="268794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自然人开专票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222514" y="4144188"/>
            <a:ext cx="916308" cy="218156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个体户开票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222514" y="3588702"/>
            <a:ext cx="919880" cy="206757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自然人开普票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矩形 113"/>
          <p:cNvSpPr/>
          <p:nvPr/>
        </p:nvSpPr>
        <p:spPr>
          <a:xfrm>
            <a:off x="4547487" y="3296279"/>
            <a:ext cx="741141" cy="118028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588027" y="3332281"/>
            <a:ext cx="721496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电子档案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602932" y="3871223"/>
            <a:ext cx="677038" cy="213321"/>
          </a:xfrm>
          <a:prstGeom prst="rect">
            <a:avLst/>
          </a:prstGeom>
          <a:solidFill>
            <a:srgbClr val="B353B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存档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602932" y="4144725"/>
            <a:ext cx="677038" cy="213321"/>
          </a:xfrm>
          <a:prstGeom prst="rect">
            <a:avLst/>
          </a:prstGeom>
          <a:solidFill>
            <a:srgbClr val="B353B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档案调阅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602932" y="3577840"/>
            <a:ext cx="677038" cy="213321"/>
          </a:xfrm>
          <a:prstGeom prst="rect">
            <a:avLst/>
          </a:prstGeom>
          <a:solidFill>
            <a:srgbClr val="B353B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收单建档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7" name="矩形 113"/>
          <p:cNvSpPr/>
          <p:nvPr/>
        </p:nvSpPr>
        <p:spPr>
          <a:xfrm>
            <a:off x="7219946" y="3307790"/>
            <a:ext cx="804081" cy="117959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7235531" y="3594916"/>
            <a:ext cx="755400" cy="180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增值税核算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7224396" y="3852459"/>
            <a:ext cx="765724" cy="1939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一键报税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8120159" y="3923529"/>
            <a:ext cx="676500" cy="213321"/>
          </a:xfrm>
          <a:prstGeom prst="rect">
            <a:avLst/>
          </a:prstGeom>
          <a:solidFill>
            <a:srgbClr val="6600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查账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1122179" y="4163532"/>
            <a:ext cx="675963" cy="213321"/>
          </a:xfrm>
          <a:prstGeom prst="rect">
            <a:avLst/>
          </a:prstGeom>
          <a:solidFill>
            <a:srgbClr val="31ACB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税控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8" name="矩形 113"/>
          <p:cNvSpPr/>
          <p:nvPr/>
        </p:nvSpPr>
        <p:spPr>
          <a:xfrm>
            <a:off x="3652592" y="3301064"/>
            <a:ext cx="835685" cy="118292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3613119" y="3329005"/>
            <a:ext cx="95401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税务局端管理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3688056" y="3853492"/>
            <a:ext cx="732920" cy="255770"/>
          </a:xfrm>
          <a:prstGeom prst="rect">
            <a:avLst/>
          </a:prstGeom>
          <a:solidFill>
            <a:srgbClr val="BCBF4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发票开具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3688056" y="4149023"/>
            <a:ext cx="732920" cy="213321"/>
          </a:xfrm>
          <a:prstGeom prst="rect">
            <a:avLst/>
          </a:prstGeom>
          <a:solidFill>
            <a:srgbClr val="BCBF4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查询统计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3688056" y="3583213"/>
            <a:ext cx="732920" cy="213321"/>
          </a:xfrm>
          <a:prstGeom prst="rect">
            <a:avLst/>
          </a:prstGeom>
          <a:solidFill>
            <a:srgbClr val="BCBF4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局端管理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6" name="矩形 113"/>
          <p:cNvSpPr/>
          <p:nvPr/>
        </p:nvSpPr>
        <p:spPr>
          <a:xfrm>
            <a:off x="8088195" y="3331232"/>
            <a:ext cx="731641" cy="114991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3" name="文本框 192"/>
          <p:cNvSpPr txBox="1"/>
          <p:nvPr/>
        </p:nvSpPr>
        <p:spPr>
          <a:xfrm>
            <a:off x="7148584" y="3305918"/>
            <a:ext cx="1055759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税款核算申报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645446" y="3307690"/>
            <a:ext cx="705084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贷款超市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50070" y="3567558"/>
            <a:ext cx="684762" cy="212858"/>
          </a:xfrm>
          <a:prstGeom prst="rect">
            <a:avLst/>
          </a:prstGeom>
          <a:solidFill>
            <a:srgbClr val="66FF3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发票贷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692261" y="4137192"/>
            <a:ext cx="642571" cy="251238"/>
          </a:xfrm>
          <a:prstGeom prst="rect">
            <a:avLst/>
          </a:prstGeom>
          <a:solidFill>
            <a:srgbClr val="66FF3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税务贷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113"/>
          <p:cNvSpPr/>
          <p:nvPr/>
        </p:nvSpPr>
        <p:spPr>
          <a:xfrm>
            <a:off x="8875215" y="3340847"/>
            <a:ext cx="726137" cy="114029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28958" y="3520721"/>
            <a:ext cx="663604" cy="212783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数据报告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33915" y="3765878"/>
            <a:ext cx="637812" cy="187532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资产核验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92261" y="3840882"/>
            <a:ext cx="652434" cy="231051"/>
          </a:xfrm>
          <a:prstGeom prst="rect">
            <a:avLst/>
          </a:prstGeom>
          <a:solidFill>
            <a:srgbClr val="66FF3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供货贷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113"/>
          <p:cNvSpPr/>
          <p:nvPr/>
        </p:nvSpPr>
        <p:spPr>
          <a:xfrm>
            <a:off x="9664864" y="3319350"/>
            <a:ext cx="713297" cy="116547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22046" y="3324805"/>
            <a:ext cx="842418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智能风控云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939781" y="3975999"/>
            <a:ext cx="637275" cy="216007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风控模型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474812" y="3313367"/>
            <a:ext cx="838462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智能决策云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456934" y="3518844"/>
            <a:ext cx="719393" cy="180511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采购询源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0470349" y="4204411"/>
            <a:ext cx="719393" cy="186991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经销商监控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0424921" y="3986716"/>
            <a:ext cx="764821" cy="194573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产业链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矩形 113"/>
          <p:cNvSpPr/>
          <p:nvPr/>
        </p:nvSpPr>
        <p:spPr>
          <a:xfrm>
            <a:off x="10420045" y="3309144"/>
            <a:ext cx="841305" cy="117568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0448821" y="3740096"/>
            <a:ext cx="719393" cy="210621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商品询价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933451" y="4204771"/>
            <a:ext cx="637275" cy="216007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淘沙甄选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11644478" y="2743212"/>
            <a:ext cx="419621" cy="23901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云校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11261351" y="3325410"/>
            <a:ext cx="928446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财税培训云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11348614" y="3594915"/>
            <a:ext cx="676500" cy="213321"/>
          </a:xfrm>
          <a:prstGeom prst="rect">
            <a:avLst/>
          </a:prstGeom>
          <a:solidFill>
            <a:srgbClr val="CC00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百望云校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9" name="矩形 208"/>
          <p:cNvSpPr/>
          <p:nvPr/>
        </p:nvSpPr>
        <p:spPr>
          <a:xfrm>
            <a:off x="11361194" y="4137191"/>
            <a:ext cx="676500" cy="213321"/>
          </a:xfrm>
          <a:prstGeom prst="rect">
            <a:avLst/>
          </a:prstGeom>
          <a:solidFill>
            <a:srgbClr val="CC00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产教融合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11366690" y="3856416"/>
            <a:ext cx="677038" cy="213321"/>
          </a:xfrm>
          <a:prstGeom prst="rect">
            <a:avLst/>
          </a:prstGeom>
          <a:solidFill>
            <a:srgbClr val="CC00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企业内训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1" name="矩形 113"/>
          <p:cNvSpPr/>
          <p:nvPr/>
        </p:nvSpPr>
        <p:spPr>
          <a:xfrm>
            <a:off x="11313275" y="3302190"/>
            <a:ext cx="745341" cy="117568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9602" rIns="3960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2" name="矩形 211"/>
          <p:cNvSpPr/>
          <p:nvPr/>
        </p:nvSpPr>
        <p:spPr>
          <a:xfrm>
            <a:off x="10822093" y="1975011"/>
            <a:ext cx="886414" cy="205962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发票帮立牌</a:t>
            </a:r>
            <a:endParaRPr kumimoji="1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10822093" y="2223795"/>
            <a:ext cx="886415" cy="25712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广告管理系统（本地</a:t>
            </a:r>
            <a:r>
              <a:rPr kumimoji="1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云）</a:t>
            </a:r>
            <a:endParaRPr kumimoji="1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11741646" y="1953541"/>
            <a:ext cx="316516" cy="508947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小微</a:t>
            </a:r>
            <a:endParaRPr kumimoji="1" lang="en-US" altLang="zh-CN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票夹</a:t>
            </a:r>
            <a:endParaRPr kumimoji="1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4447743" y="4564046"/>
            <a:ext cx="624314" cy="257114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电子印章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5111611" y="4578549"/>
            <a:ext cx="1261837" cy="25190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税务</a:t>
            </a:r>
            <a:r>
              <a:rPr kumimoji="1" lang="en-US" altLang="zh-CN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Ukey</a:t>
            </a: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托管开票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6403281" y="4566330"/>
            <a:ext cx="919563" cy="26390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白盘</a:t>
            </a:r>
            <a:r>
              <a:rPr kumimoji="1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黑盘开票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7346535" y="4567843"/>
            <a:ext cx="694164" cy="244914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移动开票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3" name="矩形 222"/>
          <p:cNvSpPr/>
          <p:nvPr/>
        </p:nvSpPr>
        <p:spPr>
          <a:xfrm>
            <a:off x="8746731" y="4562633"/>
            <a:ext cx="624314" cy="24612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协同签名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9405266" y="4563593"/>
            <a:ext cx="624314" cy="22209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数字证书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10063800" y="4561899"/>
            <a:ext cx="624314" cy="22209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智能风控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10722335" y="4571945"/>
            <a:ext cx="467408" cy="22597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百望链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矩形 248"/>
          <p:cNvSpPr/>
          <p:nvPr/>
        </p:nvSpPr>
        <p:spPr>
          <a:xfrm>
            <a:off x="8088197" y="4561517"/>
            <a:ext cx="624314" cy="26036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智能助理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矩形 251"/>
          <p:cNvSpPr/>
          <p:nvPr/>
        </p:nvSpPr>
        <p:spPr>
          <a:xfrm>
            <a:off x="11217838" y="4563593"/>
            <a:ext cx="846261" cy="22398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0463" rIns="304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RPA/NLP</a:t>
            </a:r>
            <a:endParaRPr kumimoji="1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F2FEE3-0B87-4A09-AB97-5522EF444C3A}" type="datetime1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C7CA30-01B5-694F-A6B7-768F33DA385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2009361" y="799179"/>
          <a:ext cx="8128000" cy="1009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8" name="组合 27"/>
          <p:cNvGrpSpPr/>
          <p:nvPr/>
        </p:nvGrpSpPr>
        <p:grpSpPr>
          <a:xfrm>
            <a:off x="92212" y="1880415"/>
            <a:ext cx="11962297" cy="2914579"/>
            <a:chOff x="92213" y="2273459"/>
            <a:chExt cx="11962297" cy="4229468"/>
          </a:xfrm>
        </p:grpSpPr>
        <p:graphicFrame>
          <p:nvGraphicFramePr>
            <p:cNvPr id="10" name="图示 9"/>
            <p:cNvGraphicFramePr/>
            <p:nvPr/>
          </p:nvGraphicFramePr>
          <p:xfrm>
            <a:off x="92213" y="2281190"/>
            <a:ext cx="2327965" cy="42217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aphicFrame>
          <p:nvGraphicFramePr>
            <p:cNvPr id="12" name="图示 11"/>
            <p:cNvGraphicFramePr/>
            <p:nvPr/>
          </p:nvGraphicFramePr>
          <p:xfrm>
            <a:off x="2500796" y="2276957"/>
            <a:ext cx="2327965" cy="42217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graphicFrame>
          <p:nvGraphicFramePr>
            <p:cNvPr id="14" name="图示 13"/>
            <p:cNvGraphicFramePr/>
            <p:nvPr/>
          </p:nvGraphicFramePr>
          <p:xfrm>
            <a:off x="4909379" y="2281190"/>
            <a:ext cx="2327965" cy="4217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  <p:graphicFrame>
          <p:nvGraphicFramePr>
            <p:cNvPr id="16" name="图示 15"/>
            <p:cNvGraphicFramePr/>
            <p:nvPr/>
          </p:nvGraphicFramePr>
          <p:xfrm>
            <a:off x="7317962" y="2276956"/>
            <a:ext cx="2327965" cy="4217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1" r:lo="rId22" r:qs="rId23" r:cs="rId24"/>
            </a:graphicData>
          </a:graphic>
        </p:graphicFrame>
        <p:graphicFrame>
          <p:nvGraphicFramePr>
            <p:cNvPr id="18" name="图示 17"/>
            <p:cNvGraphicFramePr/>
            <p:nvPr/>
          </p:nvGraphicFramePr>
          <p:xfrm>
            <a:off x="9726545" y="2273459"/>
            <a:ext cx="2327965" cy="42294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6" r:lo="rId27" r:qs="rId28" r:cs="rId29"/>
            </a:graphicData>
          </a:graphic>
        </p:graphicFrame>
      </p:grpSp>
      <p:sp>
        <p:nvSpPr>
          <p:cNvPr id="20" name="文本框 19"/>
          <p:cNvSpPr txBox="1"/>
          <p:nvPr/>
        </p:nvSpPr>
        <p:spPr>
          <a:xfrm>
            <a:off x="942891" y="161962"/>
            <a:ext cx="972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zh-CN" altLang="en-US" sz="2800" b="1" dirty="0">
                <a:solidFill>
                  <a:srgbClr val="357F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解决方案 </a:t>
            </a:r>
            <a:r>
              <a:rPr kumimoji="1" lang="en-US" altLang="zh-CN" sz="2800" b="1" dirty="0">
                <a:solidFill>
                  <a:srgbClr val="357F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– </a:t>
            </a:r>
            <a:r>
              <a:rPr kumimoji="1" lang="zh-CN" altLang="en-US" sz="2800" b="1" dirty="0">
                <a:solidFill>
                  <a:srgbClr val="357F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集团型企业弹性管理数字化转型整体解决方案</a:t>
            </a:r>
            <a:endParaRPr kumimoji="1" lang="en-US" altLang="zh-CN" sz="2800" b="1" dirty="0">
              <a:solidFill>
                <a:srgbClr val="357F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9" name="组 137"/>
          <p:cNvGrpSpPr/>
          <p:nvPr/>
        </p:nvGrpSpPr>
        <p:grpSpPr>
          <a:xfrm>
            <a:off x="92287" y="5615326"/>
            <a:ext cx="11962297" cy="441270"/>
            <a:chOff x="873330" y="5332178"/>
            <a:chExt cx="9461387" cy="738735"/>
          </a:xfrm>
          <a:solidFill>
            <a:srgbClr val="1A72C0"/>
          </a:solidFill>
        </p:grpSpPr>
        <p:sp>
          <p:nvSpPr>
            <p:cNvPr id="30" name="圆角矩形 136"/>
            <p:cNvSpPr/>
            <p:nvPr/>
          </p:nvSpPr>
          <p:spPr>
            <a:xfrm>
              <a:off x="873330" y="5332179"/>
              <a:ext cx="1791378" cy="738734"/>
            </a:xfrm>
            <a:prstGeom prst="roundRect">
              <a:avLst>
                <a:gd name="adj" fmla="val 9673"/>
              </a:avLst>
            </a:prstGeom>
            <a:solidFill>
              <a:srgbClr val="4C7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百望云</a:t>
              </a: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™智采</a:t>
              </a:r>
              <a:endPara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采购云平台</a:t>
              </a:r>
              <a:endPara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1" name="圆角矩形 161"/>
            <p:cNvSpPr/>
            <p:nvPr/>
          </p:nvSpPr>
          <p:spPr>
            <a:xfrm>
              <a:off x="2797242" y="5332178"/>
              <a:ext cx="1791378" cy="738734"/>
            </a:xfrm>
            <a:prstGeom prst="roundRect">
              <a:avLst>
                <a:gd name="adj" fmla="val 10839"/>
              </a:avLst>
            </a:prstGeom>
            <a:solidFill>
              <a:srgbClr val="4C7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百望云</a:t>
              </a: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™智链</a:t>
              </a:r>
              <a:endPara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协同云平台</a:t>
              </a:r>
              <a:endPara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2" name="圆角矩形 162"/>
            <p:cNvSpPr/>
            <p:nvPr/>
          </p:nvSpPr>
          <p:spPr>
            <a:xfrm>
              <a:off x="4715969" y="5332178"/>
              <a:ext cx="1791378" cy="738734"/>
            </a:xfrm>
            <a:prstGeom prst="roundRect">
              <a:avLst>
                <a:gd name="adj" fmla="val 10839"/>
              </a:avLst>
            </a:prstGeom>
            <a:solidFill>
              <a:srgbClr val="4C7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百望云</a:t>
              </a: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™智票</a:t>
              </a:r>
              <a:endPara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发票云平台</a:t>
              </a:r>
              <a:endPara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3" name="圆角矩形 163"/>
            <p:cNvSpPr/>
            <p:nvPr/>
          </p:nvSpPr>
          <p:spPr>
            <a:xfrm>
              <a:off x="6634696" y="5332178"/>
              <a:ext cx="1791378" cy="738734"/>
            </a:xfrm>
            <a:prstGeom prst="roundRect">
              <a:avLst>
                <a:gd name="adj" fmla="val 9673"/>
              </a:avLst>
            </a:prstGeom>
            <a:solidFill>
              <a:srgbClr val="4C7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百望云</a:t>
              </a: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™智税</a:t>
              </a:r>
              <a:endPara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财税云平台</a:t>
              </a:r>
              <a:endPara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圆角矩形 164"/>
            <p:cNvSpPr/>
            <p:nvPr/>
          </p:nvSpPr>
          <p:spPr>
            <a:xfrm>
              <a:off x="8543339" y="5332178"/>
              <a:ext cx="1791378" cy="738734"/>
            </a:xfrm>
            <a:prstGeom prst="roundRect">
              <a:avLst>
                <a:gd name="adj" fmla="val 8507"/>
              </a:avLst>
            </a:prstGeom>
            <a:solidFill>
              <a:srgbClr val="4C7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百望云</a:t>
              </a: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™智数</a:t>
              </a:r>
              <a:endPara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数科云平台</a:t>
              </a:r>
              <a:endPara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矩形: 圆角 34"/>
          <p:cNvSpPr/>
          <p:nvPr/>
        </p:nvSpPr>
        <p:spPr>
          <a:xfrm>
            <a:off x="92287" y="6111967"/>
            <a:ext cx="11962297" cy="32830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百望云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™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数字商业平台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箭头: 直角双向 35"/>
          <p:cNvSpPr/>
          <p:nvPr/>
        </p:nvSpPr>
        <p:spPr>
          <a:xfrm rot="10800000">
            <a:off x="594499" y="1175526"/>
            <a:ext cx="1260313" cy="580209"/>
          </a:xfrm>
          <a:prstGeom prst="lef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8" name="箭头: 直角双向 37"/>
          <p:cNvSpPr/>
          <p:nvPr/>
        </p:nvSpPr>
        <p:spPr>
          <a:xfrm rot="10800000" flipH="1">
            <a:off x="10260369" y="1175527"/>
            <a:ext cx="1260313" cy="580209"/>
          </a:xfrm>
          <a:prstGeom prst="lef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graphicFrame>
        <p:nvGraphicFramePr>
          <p:cNvPr id="25" name="图示 24"/>
          <p:cNvGraphicFramePr/>
          <p:nvPr/>
        </p:nvGraphicFramePr>
        <p:xfrm>
          <a:off x="92286" y="4794994"/>
          <a:ext cx="11962297" cy="96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13"/>
          <p:cNvGraphicFramePr/>
          <p:nvPr/>
        </p:nvGraphicFramePr>
        <p:xfrm>
          <a:off x="2935578" y="808017"/>
          <a:ext cx="6320844" cy="547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4" name="Group 23"/>
          <p:cNvGrpSpPr/>
          <p:nvPr/>
        </p:nvGrpSpPr>
        <p:grpSpPr>
          <a:xfrm>
            <a:off x="3268358" y="819665"/>
            <a:ext cx="5560555" cy="5484832"/>
            <a:chOff x="3331786" y="1005181"/>
            <a:chExt cx="5570150" cy="5268782"/>
          </a:xfrm>
        </p:grpSpPr>
        <p:sp>
          <p:nvSpPr>
            <p:cNvPr id="5" name="AcnBodyText_ID_3382326"/>
            <p:cNvSpPr>
              <a:spLocks noChangeArrowheads="1"/>
            </p:cNvSpPr>
            <p:nvPr/>
          </p:nvSpPr>
          <p:spPr bwMode="auto">
            <a:xfrm>
              <a:off x="3331786" y="1011531"/>
              <a:ext cx="1657095" cy="236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数字化票据应用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AcnBodyText_ID_3382326"/>
            <p:cNvSpPr>
              <a:spLocks noChangeArrowheads="1"/>
            </p:cNvSpPr>
            <p:nvPr/>
          </p:nvSpPr>
          <p:spPr bwMode="auto">
            <a:xfrm>
              <a:off x="7244842" y="1005181"/>
              <a:ext cx="1657094" cy="236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数字化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票据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开具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AcnBodyText_ID_3382326"/>
            <p:cNvSpPr>
              <a:spLocks noChangeArrowheads="1"/>
            </p:cNvSpPr>
            <p:nvPr/>
          </p:nvSpPr>
          <p:spPr bwMode="auto">
            <a:xfrm>
              <a:off x="3337315" y="6037441"/>
              <a:ext cx="1657096" cy="236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数字化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票据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归集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AcnBodyText_ID_3382326"/>
            <p:cNvSpPr>
              <a:spLocks noChangeArrowheads="1"/>
            </p:cNvSpPr>
            <p:nvPr/>
          </p:nvSpPr>
          <p:spPr bwMode="auto">
            <a:xfrm>
              <a:off x="7250372" y="6037441"/>
              <a:ext cx="1651563" cy="236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数字化</a:t>
              </a: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票据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流转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10" name="图示 9"/>
          <p:cNvGraphicFramePr/>
          <p:nvPr/>
        </p:nvGraphicFramePr>
        <p:xfrm>
          <a:off x="167635" y="1648325"/>
          <a:ext cx="3195453" cy="3718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图示 10"/>
          <p:cNvGraphicFramePr/>
          <p:nvPr/>
        </p:nvGraphicFramePr>
        <p:xfrm>
          <a:off x="8828912" y="1685074"/>
          <a:ext cx="3195453" cy="3718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D4937-79D4-CD44-8E78-7124D142BAE5}" type="datetimeFigureOut">
              <a:rPr kumimoji="1" lang="zh-CN" altLang="en-US" smtClean="0"/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C7CA30-01B5-694F-A6B7-768F33DA385F}" type="slidenum">
              <a:rPr kumimoji="1" lang="zh-CN" altLang="en-US" smtClean="0"/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16" name="标题 13"/>
          <p:cNvSpPr txBox="1"/>
          <p:nvPr/>
        </p:nvSpPr>
        <p:spPr>
          <a:xfrm>
            <a:off x="830714" y="96401"/>
            <a:ext cx="10154530" cy="741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2800" b="1" dirty="0">
                <a:solidFill>
                  <a:srgbClr val="357F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信息安全 </a:t>
            </a:r>
            <a:r>
              <a:rPr kumimoji="1" lang="en-US" altLang="zh-CN" sz="2800" b="1" dirty="0">
                <a:solidFill>
                  <a:srgbClr val="357F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kumimoji="1" lang="zh-CN" altLang="en-US" sz="2800" b="1" dirty="0">
                <a:solidFill>
                  <a:srgbClr val="357F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数字化票据中心是财税管控的“水电煤”基础设施</a:t>
            </a:r>
            <a:endParaRPr kumimoji="1" lang="zh-CN" altLang="en-US" sz="2800" b="1" dirty="0">
              <a:solidFill>
                <a:srgbClr val="357F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图示 11"/>
          <p:cNvGraphicFramePr/>
          <p:nvPr/>
        </p:nvGraphicFramePr>
        <p:xfrm>
          <a:off x="2703773" y="1917953"/>
          <a:ext cx="6784454" cy="392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1" name="图示 20"/>
          <p:cNvGraphicFramePr/>
          <p:nvPr/>
        </p:nvGraphicFramePr>
        <p:xfrm>
          <a:off x="90532" y="780683"/>
          <a:ext cx="12010933" cy="10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图示 13"/>
          <p:cNvGraphicFramePr/>
          <p:nvPr/>
        </p:nvGraphicFramePr>
        <p:xfrm>
          <a:off x="2484271" y="3118957"/>
          <a:ext cx="7223457" cy="152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D4937-79D4-CD44-8E78-7124D142BAE5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C7CA30-01B5-694F-A6B7-768F33DA385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graphicFrame>
        <p:nvGraphicFramePr>
          <p:cNvPr id="17" name="图示 16"/>
          <p:cNvGraphicFramePr/>
          <p:nvPr/>
        </p:nvGraphicFramePr>
        <p:xfrm>
          <a:off x="9488227" y="2543330"/>
          <a:ext cx="2613239" cy="2672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8" name="图示 17"/>
          <p:cNvGraphicFramePr/>
          <p:nvPr/>
        </p:nvGraphicFramePr>
        <p:xfrm>
          <a:off x="90533" y="2543330"/>
          <a:ext cx="2663473" cy="2672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9" name="矩形 18"/>
          <p:cNvSpPr/>
          <p:nvPr/>
        </p:nvSpPr>
        <p:spPr>
          <a:xfrm>
            <a:off x="6587319" y="1917953"/>
            <a:ext cx="5514147" cy="3922846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0534" y="1917953"/>
            <a:ext cx="5514147" cy="3922846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graphicFrame>
        <p:nvGraphicFramePr>
          <p:cNvPr id="22" name="图示 21"/>
          <p:cNvGraphicFramePr/>
          <p:nvPr/>
        </p:nvGraphicFramePr>
        <p:xfrm>
          <a:off x="2032000" y="5848066"/>
          <a:ext cx="8128000" cy="919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15" name="标题 13"/>
          <p:cNvSpPr txBox="1"/>
          <p:nvPr/>
        </p:nvSpPr>
        <p:spPr>
          <a:xfrm>
            <a:off x="830714" y="96401"/>
            <a:ext cx="10154530" cy="741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交易管理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–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基于数字票据中心的内外部数字资产交易协同服务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57F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文本框 248"/>
          <p:cNvSpPr txBox="1"/>
          <p:nvPr/>
        </p:nvSpPr>
        <p:spPr>
          <a:xfrm>
            <a:off x="942975" y="161925"/>
            <a:ext cx="1019302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noProof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公司简介 – 蓝源百望云数字商业平台及公司介绍</a:t>
            </a:r>
            <a:endParaRPr kumimoji="1" lang="zh-CN" altLang="en-US" sz="2600" b="1" i="0" u="none" strike="noStrike" kern="1200" cap="none" spc="0" normalizeH="0" baseline="0" noProof="0">
              <a:ln>
                <a:noFill/>
              </a:ln>
              <a:solidFill>
                <a:srgbClr val="357F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0980" y="910590"/>
            <a:ext cx="11637010" cy="5407660"/>
            <a:chOff x="739" y="1363"/>
            <a:chExt cx="18326" cy="8516"/>
          </a:xfrm>
        </p:grpSpPr>
        <p:sp>
          <p:nvSpPr>
            <p:cNvPr id="3" name="矩形 2"/>
            <p:cNvSpPr/>
            <p:nvPr/>
          </p:nvSpPr>
          <p:spPr>
            <a:xfrm>
              <a:off x="739" y="1363"/>
              <a:ext cx="9651" cy="492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>
                <a:lnSpc>
                  <a:spcPts val="2200"/>
                </a:lnSpc>
              </a:pPr>
              <a:r>
                <a:rPr lang="en-US" altLang="zh-CN" dirty="0" smtClean="0"/>
                <a:t>  </a:t>
              </a:r>
              <a:r>
                <a:rPr lang="en-US" altLang="zh-CN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</a:t>
              </a:r>
              <a:r>
                <a:rPr lang="zh-CN" altLang="zh-CN" b="1" kern="1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蓝云百望云数字商业平台由宁波蓝源产城集团与百望股份强强联合，共同发起成立的集业、财、税为一体的总部经济平台。</a:t>
              </a:r>
              <a:endParaRPr lang="zh-CN" altLang="zh-CN" sz="1800" b="1" kern="1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ts val="2200"/>
                </a:lnSpc>
              </a:pPr>
              <a:r>
                <a:rPr lang="en-US" altLang="zh-CN"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r>
                <a:rPr lang="en-US" altLang="zh-CN" sz="16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sz="16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宁波蓝源产城集团</a:t>
              </a:r>
              <a:r>
                <a:rPr lang="en-US" altLang="zh-CN"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--</a:t>
              </a:r>
              <a:r>
                <a:rPr lang="zh-CN"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中国领军的产业链组织者，是由蓝源资本裂变式创新发展的组织，始终坚持以产业为中心，运用产业互联网和金融资本多种工具，系统解决供应链产业链痛点，从产业的规划咨询、产业互联网平台打造、产业链综合体、产教融合、产城发展到服务运营，为区域提供产业升级的全流程综合解决方案。实现创新链、产业链、资本链的深度融合新生态体系，推动区域经济高质量可持续发展。2020年5月被宁波市对口支援和区域合作局认定为“产业合作样板企业”。</a:t>
              </a:r>
              <a:endParaRPr 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2" name="组合 66"/>
            <p:cNvGrpSpPr/>
            <p:nvPr/>
          </p:nvGrpSpPr>
          <p:grpSpPr>
            <a:xfrm>
              <a:off x="10265" y="1923"/>
              <a:ext cx="8581" cy="7956"/>
              <a:chOff x="11034" y="1923"/>
              <a:chExt cx="8581" cy="7956"/>
            </a:xfrm>
          </p:grpSpPr>
          <p:pic>
            <p:nvPicPr>
              <p:cNvPr id="23" name="图片 6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1034" y="1923"/>
                <a:ext cx="4885" cy="7956"/>
              </a:xfrm>
              <a:prstGeom prst="rect">
                <a:avLst/>
              </a:prstGeom>
            </p:spPr>
          </p:pic>
          <p:sp>
            <p:nvSpPr>
              <p:cNvPr id="24" name="文本框 28"/>
              <p:cNvSpPr txBox="1"/>
              <p:nvPr/>
            </p:nvSpPr>
            <p:spPr>
              <a:xfrm>
                <a:off x="14098" y="1923"/>
                <a:ext cx="5131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lnSpc>
                    <a:spcPct val="150000"/>
                  </a:lnSpc>
                  <a:buFont typeface="Wingdings" panose="05000000000000000000" pitchFamily="2" charset="2"/>
                  <a:buNone/>
                </a:pPr>
                <a:r>
                  <a:rPr lang="zh-CN" altLang="en-US" b="1"/>
                  <a:t>蓝源战略布局：</a:t>
                </a:r>
                <a:endParaRPr lang="zh-CN" altLang="en-US" b="1"/>
              </a:p>
              <a:p>
                <a:pPr indent="0">
                  <a:lnSpc>
                    <a:spcPct val="150000"/>
                  </a:lnSpc>
                  <a:buFont typeface="Wingdings" panose="05000000000000000000" pitchFamily="2" charset="2"/>
                  <a:buNone/>
                </a:pPr>
                <a:endParaRPr lang="zh-CN" altLang="en-US" b="1"/>
              </a:p>
            </p:txBody>
          </p:sp>
          <p:cxnSp>
            <p:nvCxnSpPr>
              <p:cNvPr id="25" name="直接连接符 30"/>
              <p:cNvCxnSpPr/>
              <p:nvPr/>
            </p:nvCxnSpPr>
            <p:spPr>
              <a:xfrm>
                <a:off x="14884" y="4509"/>
                <a:ext cx="452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32"/>
              <p:cNvSpPr txBox="1"/>
              <p:nvPr/>
            </p:nvSpPr>
            <p:spPr>
              <a:xfrm>
                <a:off x="14694" y="2737"/>
                <a:ext cx="4718" cy="1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fontAlgn="auto">
                  <a:lnSpc>
                    <a:spcPts val="1800"/>
                  </a:lnSpc>
                </a:pPr>
                <a:r>
                  <a:rPr lang="zh-CN" altLang="en-US" sz="12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第一产业：</a:t>
                </a:r>
                <a:r>
                  <a:rPr lang="zh-CN" altLang="en-US" sz="1200" kern="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以众农联为主体，已发起成立辽宁，黑龙江、吉林、山东等省级众农联平台，品类子平台已发起众粮联，新的平台众牧联、众木联等正筹备发起。</a:t>
                </a:r>
                <a:endParaRPr lang="en-US" altLang="zh-CN" sz="14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1400"/>
              </a:p>
            </p:txBody>
          </p:sp>
          <p:sp>
            <p:nvSpPr>
              <p:cNvPr id="27" name="文本框 35"/>
              <p:cNvSpPr txBox="1"/>
              <p:nvPr/>
            </p:nvSpPr>
            <p:spPr>
              <a:xfrm>
                <a:off x="15153" y="4509"/>
                <a:ext cx="4462" cy="1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fontAlgn="auto">
                  <a:lnSpc>
                    <a:spcPts val="1800"/>
                  </a:lnSpc>
                </a:pPr>
                <a:r>
                  <a:rPr lang="zh-CN" altLang="en-US" sz="12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第二产业：</a:t>
                </a:r>
                <a:r>
                  <a:rPr lang="zh-CN" altLang="en-US" sz="1200" kern="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以特色加工制造业为主，已发起众陶联、众车联、众塑联、众家联、众茶联等十多个众字辈的平台，准备发起的有众建联、众装联、众饰联、众船联、众化联、众电联、众纺联等。</a:t>
                </a:r>
                <a:endParaRPr lang="zh-CN" altLang="en-US" sz="1200"/>
              </a:p>
            </p:txBody>
          </p:sp>
          <p:sp>
            <p:nvSpPr>
              <p:cNvPr id="28" name="文本框 37"/>
              <p:cNvSpPr txBox="1"/>
              <p:nvPr/>
            </p:nvSpPr>
            <p:spPr>
              <a:xfrm>
                <a:off x="15885" y="6684"/>
                <a:ext cx="3730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fontAlgn="auto">
                  <a:lnSpc>
                    <a:spcPts val="1800"/>
                  </a:lnSpc>
                </a:pPr>
                <a:r>
                  <a:rPr lang="zh-CN" altLang="en-US" sz="12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第三产业：</a:t>
                </a:r>
                <a:r>
                  <a:rPr lang="zh-CN" altLang="en-US" sz="1200" kern="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以教育、服务业、商业为主，已发起车智联、众美联、众艺联等，准备发起的有众智联、众教联、众影联、众康联等。</a:t>
                </a:r>
                <a:endParaRPr lang="zh-CN" altLang="en-US" sz="1200"/>
              </a:p>
            </p:txBody>
          </p:sp>
        </p:grpSp>
        <p:cxnSp>
          <p:nvCxnSpPr>
            <p:cNvPr id="30" name="直接连接符 70"/>
            <p:cNvCxnSpPr/>
            <p:nvPr/>
          </p:nvCxnSpPr>
          <p:spPr>
            <a:xfrm>
              <a:off x="14384" y="6590"/>
              <a:ext cx="452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71"/>
            <p:cNvCxnSpPr/>
            <p:nvPr/>
          </p:nvCxnSpPr>
          <p:spPr>
            <a:xfrm>
              <a:off x="14898" y="8483"/>
              <a:ext cx="4167" cy="2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图片 3"/>
            <p:cNvPicPr/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186" y="6470"/>
              <a:ext cx="4048" cy="2511"/>
            </a:xfrm>
            <a:prstGeom prst="rect">
              <a:avLst/>
            </a:prstGeom>
          </p:spPr>
        </p:pic>
        <p:pic>
          <p:nvPicPr>
            <p:cNvPr id="5" name="图片 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43" y="6470"/>
              <a:ext cx="4048" cy="25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942891" y="161962"/>
            <a:ext cx="972312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公司简介 </a:t>
            </a:r>
            <a:r>
              <a:rPr kumimoji="1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– </a:t>
            </a:r>
            <a:r>
              <a:rPr kumimoji="1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蓝源百望云数字商业平台及公司介绍</a:t>
            </a:r>
            <a:endParaRPr kumimoji="1" lang="en-US" altLang="zh-CN" sz="2600" b="1" i="0" u="none" strike="noStrike" kern="1200" cap="none" spc="0" normalizeH="0" baseline="0" noProof="0">
              <a:ln>
                <a:noFill/>
              </a:ln>
              <a:solidFill>
                <a:srgbClr val="357F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圆角矩形 60"/>
          <p:cNvSpPr/>
          <p:nvPr/>
        </p:nvSpPr>
        <p:spPr>
          <a:xfrm>
            <a:off x="2107378" y="5855921"/>
            <a:ext cx="9179648" cy="80634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9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5376" y="3103023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2000+</a:t>
            </a: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9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55376" y="3375570"/>
            <a:ext cx="19825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集团型企业客户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02746" y="3101641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9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02746" y="3375570"/>
            <a:ext cx="19825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成长型企业客户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18028" y="3100494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9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18028" y="3462860"/>
            <a:ext cx="226644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中小微企业用户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592195" y="3100493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9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92195" y="3358601"/>
            <a:ext cx="19825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消费者用户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8582" y="401946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60+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</a:t>
            </a: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9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55374" y="4397138"/>
            <a:ext cx="218528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平台票据量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93466" y="4019468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150+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9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97614" y="4390106"/>
            <a:ext cx="196500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平台日活企业数量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18028" y="4010287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1.5+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</a:t>
            </a: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9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15424" y="4384998"/>
            <a:ext cx="230764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平台商品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SKU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571469" y="3996691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207+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万亿</a:t>
            </a: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9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568865" y="4380557"/>
            <a:ext cx="230764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票据交易总金额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进程 47"/>
          <p:cNvSpPr/>
          <p:nvPr/>
        </p:nvSpPr>
        <p:spPr>
          <a:xfrm rot="5400000">
            <a:off x="982777" y="5718758"/>
            <a:ext cx="831101" cy="1055914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5" name="组 58"/>
          <p:cNvGrpSpPr/>
          <p:nvPr/>
        </p:nvGrpSpPr>
        <p:grpSpPr>
          <a:xfrm>
            <a:off x="2355828" y="5967042"/>
            <a:ext cx="8975884" cy="588481"/>
            <a:chOff x="2465170" y="5515405"/>
            <a:chExt cx="8975884" cy="588481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21861" y="5715750"/>
              <a:ext cx="1327184" cy="17281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5170" y="5703175"/>
              <a:ext cx="1561088" cy="27205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401" y="5556376"/>
              <a:ext cx="358527" cy="524767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5531" y="5533631"/>
              <a:ext cx="1658188" cy="570255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9082171" y="5515405"/>
              <a:ext cx="2358883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国家中小企业发展基金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965804" y="60784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投资方</a:t>
            </a: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圆角矩形 50"/>
          <p:cNvSpPr/>
          <p:nvPr/>
        </p:nvSpPr>
        <p:spPr>
          <a:xfrm>
            <a:off x="870370" y="1828800"/>
            <a:ext cx="10420817" cy="3935263"/>
          </a:xfrm>
          <a:prstGeom prst="roundRect">
            <a:avLst>
              <a:gd name="adj" fmla="val 0"/>
            </a:avLst>
          </a:prstGeom>
          <a:noFill/>
          <a:ln w="25400">
            <a:solidFill>
              <a:srgbClr val="009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070789" y="3159410"/>
            <a:ext cx="555413" cy="555413"/>
          </a:xfrm>
          <a:prstGeom prst="ellipse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070788" y="4081423"/>
            <a:ext cx="555413" cy="555413"/>
          </a:xfrm>
          <a:prstGeom prst="ellipse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818159" y="3159410"/>
            <a:ext cx="555413" cy="555413"/>
          </a:xfrm>
          <a:prstGeom prst="ellipse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818158" y="4081423"/>
            <a:ext cx="555413" cy="555413"/>
          </a:xfrm>
          <a:prstGeom prst="ellipse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374897" y="3159410"/>
            <a:ext cx="555413" cy="555413"/>
          </a:xfrm>
          <a:prstGeom prst="ellipse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374896" y="4081423"/>
            <a:ext cx="555413" cy="555413"/>
          </a:xfrm>
          <a:prstGeom prst="ellipse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9045874" y="3158242"/>
            <a:ext cx="555413" cy="555413"/>
          </a:xfrm>
          <a:prstGeom prst="ellipse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045873" y="4080255"/>
            <a:ext cx="555413" cy="555413"/>
          </a:xfrm>
          <a:prstGeom prst="ellipse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044" y="3289403"/>
            <a:ext cx="351556" cy="26581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030" y="4228224"/>
            <a:ext cx="278929" cy="278929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9252" y="3312350"/>
            <a:ext cx="266700" cy="2540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7808" y="4221638"/>
            <a:ext cx="292100" cy="29210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9382" y="4208065"/>
            <a:ext cx="317500" cy="31750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0366" y="4244081"/>
            <a:ext cx="330200" cy="2286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9382" y="3292062"/>
            <a:ext cx="290611" cy="290611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93182" y="3295327"/>
            <a:ext cx="262934" cy="262934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192671" y="933107"/>
            <a:ext cx="11806657" cy="67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百望股份</a:t>
            </a:r>
            <a:r>
              <a:rPr kumimoji="0" lang="zh-CN" altLang="en-US" sz="2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是国家税务总局增值税发票管理基础设施服务商，科技部</a:t>
            </a:r>
            <a:r>
              <a:rPr kumimoji="0" lang="en-US" altLang="zh-CN" sz="2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年“独角兽”</a:t>
            </a:r>
            <a:endParaRPr kumimoji="0" lang="en-US" altLang="zh-CN" sz="2000" b="1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作为</a:t>
            </a:r>
            <a:r>
              <a:rPr kumimoji="0" lang="zh-CN" altLang="zh-CN" sz="1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面向产业互联网的</a:t>
            </a:r>
            <a:r>
              <a:rPr kumimoji="0" lang="en-US" altLang="zh-CN" sz="1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SaaS</a:t>
            </a:r>
            <a:r>
              <a:rPr kumimoji="0" lang="zh-CN" altLang="zh-CN" sz="1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服务商</a:t>
            </a:r>
            <a:r>
              <a:rPr kumimoji="0" lang="zh-CN" altLang="zh-CN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，为客户提供</a:t>
            </a:r>
            <a:r>
              <a:rPr kumimoji="0" lang="zh-CN" altLang="zh-CN" sz="1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数字资产的信息安全、交易管理及数据智能</a:t>
            </a:r>
            <a:r>
              <a:rPr kumimoji="0" lang="zh-CN" altLang="zh-CN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等全流程服务。</a:t>
            </a:r>
            <a:endParaRPr kumimoji="0" lang="en-US" altLang="zh-CN" sz="1800" b="1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855728" y="6256476"/>
            <a:ext cx="247598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北京经信委旗下投资基金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C16235-2474-4A0C-9B02-09751A39C5CE}" type="datetime1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C7CA30-01B5-694F-A6B7-768F33DA385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62462" y="4928020"/>
            <a:ext cx="2114246" cy="672336"/>
            <a:chOff x="4101075" y="4788636"/>
            <a:chExt cx="2114246" cy="672336"/>
          </a:xfrm>
        </p:grpSpPr>
        <p:sp>
          <p:nvSpPr>
            <p:cNvPr id="60" name="文本框 59"/>
            <p:cNvSpPr txBox="1"/>
            <p:nvPr/>
          </p:nvSpPr>
          <p:spPr>
            <a:xfrm>
              <a:off x="4101075" y="4788636"/>
              <a:ext cx="2114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377ED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60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377ED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万</a:t>
              </a: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377ED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</a:t>
              </a:r>
              <a:endPara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77ED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101075" y="5124277"/>
              <a:ext cx="2114246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小微企业融资服务</a:t>
              </a: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68893" y="4935179"/>
            <a:ext cx="2114246" cy="665177"/>
            <a:chOff x="6269904" y="4879517"/>
            <a:chExt cx="2114246" cy="665177"/>
          </a:xfrm>
        </p:grpSpPr>
        <p:sp>
          <p:nvSpPr>
            <p:cNvPr id="62" name="文本框 61"/>
            <p:cNvSpPr txBox="1"/>
            <p:nvPr/>
          </p:nvSpPr>
          <p:spPr>
            <a:xfrm>
              <a:off x="6269904" y="4879517"/>
              <a:ext cx="2114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377ED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450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377ED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亿</a:t>
              </a: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377ED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</a:t>
              </a:r>
              <a:endPara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77ED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6269904" y="5207999"/>
              <a:ext cx="2114246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联合</a:t>
              </a:r>
              <a:r>
                <a:rPr kumimoji="0" lang="en-US" altLang="zh-CN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</a:t>
              </a: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自主授信额度</a:t>
              </a: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56031" y="4926818"/>
            <a:ext cx="2114246" cy="673538"/>
            <a:chOff x="875124" y="4889726"/>
            <a:chExt cx="2114246" cy="673538"/>
          </a:xfrm>
        </p:grpSpPr>
        <p:sp>
          <p:nvSpPr>
            <p:cNvPr id="64" name="文本框 63"/>
            <p:cNvSpPr txBox="1"/>
            <p:nvPr/>
          </p:nvSpPr>
          <p:spPr>
            <a:xfrm>
              <a:off x="875124" y="4889726"/>
              <a:ext cx="2114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377ED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11000+</a:t>
              </a:r>
              <a:endPara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77ED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75124" y="5226569"/>
              <a:ext cx="2114246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征信报告每日调用量</a:t>
              </a: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75324" y="4907771"/>
            <a:ext cx="2114246" cy="692585"/>
            <a:chOff x="8780545" y="4815769"/>
            <a:chExt cx="2114246" cy="692585"/>
          </a:xfrm>
        </p:grpSpPr>
        <p:sp>
          <p:nvSpPr>
            <p:cNvPr id="66" name="文本框 65"/>
            <p:cNvSpPr txBox="1"/>
            <p:nvPr/>
          </p:nvSpPr>
          <p:spPr>
            <a:xfrm>
              <a:off x="8780545" y="4815769"/>
              <a:ext cx="2114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377ED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200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377ED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亿</a:t>
              </a: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377ED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</a:t>
              </a:r>
              <a:endPara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77ED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780545" y="5171659"/>
              <a:ext cx="2114246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企业获取贷款金额</a:t>
              </a: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aphicFrame>
        <p:nvGraphicFramePr>
          <p:cNvPr id="77" name="图示 76"/>
          <p:cNvGraphicFramePr/>
          <p:nvPr/>
        </p:nvGraphicFramePr>
        <p:xfrm>
          <a:off x="1059488" y="1941378"/>
          <a:ext cx="10055150" cy="108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图片 2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1797" y="1719831"/>
            <a:ext cx="10099292" cy="5064795"/>
          </a:xfrm>
          <a:prstGeom prst="rect">
            <a:avLst/>
          </a:prstGeom>
        </p:spPr>
      </p:pic>
      <p:sp>
        <p:nvSpPr>
          <p:cNvPr id="249" name="文本框 248"/>
          <p:cNvSpPr txBox="1"/>
          <p:nvPr/>
        </p:nvSpPr>
        <p:spPr>
          <a:xfrm>
            <a:off x="942975" y="161925"/>
            <a:ext cx="1019302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公司简介 </a:t>
            </a:r>
            <a:r>
              <a:rPr kumimoji="1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– </a:t>
            </a:r>
            <a:r>
              <a:rPr kumimoji="1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蓝源百望云数字商业平台集团型企业及行业大客户图谱</a:t>
            </a:r>
            <a:endParaRPr kumimoji="1" lang="en-US" altLang="zh-CN" sz="2600" b="1" i="0" u="none" strike="noStrike" kern="1200" cap="none" spc="0" normalizeH="0" baseline="0" noProof="0">
              <a:ln>
                <a:noFill/>
              </a:ln>
              <a:solidFill>
                <a:srgbClr val="357F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0" name="日期占位符 2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64D1F5-D236-4397-ABDE-61A4C4FE06EF}" type="datetime1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51" name="灯片编号占位符 2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C7CA30-01B5-694F-A6B7-768F33DA385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53" name="文本框 252"/>
          <p:cNvSpPr txBox="1"/>
          <p:nvPr/>
        </p:nvSpPr>
        <p:spPr>
          <a:xfrm>
            <a:off x="865329" y="825683"/>
            <a:ext cx="10425858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蓝源百望云的客户图谱覆盖了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15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大行业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的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超过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2000+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家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跨地域多法人的集团型企业及行业大客户，各行业超过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1000+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万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大中小微企业客户。</a:t>
            </a:r>
            <a:endParaRPr kumimoji="0" lang="en-US" altLang="zh-CN" sz="2400" b="1" i="0" u="none" strike="noStrike" kern="1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2891" y="161962"/>
            <a:ext cx="972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愿景使命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–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构建商业社交网络，实践数字商业平台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57F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F72B75-F70E-4E67-8AE0-F8978E877A21}" type="datetime1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C7CA30-01B5-694F-A6B7-768F33DA385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252895" y="1922360"/>
          <a:ext cx="3827117" cy="339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8068641" y="1922360"/>
          <a:ext cx="3827117" cy="339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4121011" y="1922361"/>
          <a:ext cx="3906630" cy="339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6" name="Picture 2" descr="查看源图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2" y="1077715"/>
            <a:ext cx="748335" cy="72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查看源图像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26" y="965033"/>
            <a:ext cx="1900031" cy="95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553817" y="1109233"/>
            <a:ext cx="1900031" cy="661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微信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/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朋友圈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消费者社交网络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88167" y="1109233"/>
            <a:ext cx="1900031" cy="661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头条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/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抖音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消费者社交商业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82883" y="996839"/>
            <a:ext cx="1421130" cy="9182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37973" y="1109233"/>
            <a:ext cx="1900031" cy="661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商业“头条”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商业社交网络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graphicFrame>
        <p:nvGraphicFramePr>
          <p:cNvPr id="16" name="图示 15"/>
          <p:cNvGraphicFramePr/>
          <p:nvPr/>
        </p:nvGraphicFramePr>
        <p:xfrm>
          <a:off x="275915" y="5336677"/>
          <a:ext cx="11638652" cy="1521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3"/>
          <p:cNvSpPr txBox="1"/>
          <p:nvPr/>
        </p:nvSpPr>
        <p:spPr>
          <a:xfrm>
            <a:off x="970670" y="101600"/>
            <a:ext cx="9544929" cy="741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战略目标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–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从发票数字化到数字化资产管理的战略升级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57F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407229" y="1507027"/>
          <a:ext cx="1261591" cy="421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6" name="图示 5"/>
          <p:cNvGraphicFramePr/>
          <p:nvPr/>
        </p:nvGraphicFramePr>
        <p:xfrm>
          <a:off x="1596290" y="2912476"/>
          <a:ext cx="10051511" cy="140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1596290" y="4398356"/>
          <a:ext cx="10051511" cy="156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8" name="图示 7"/>
          <p:cNvGraphicFramePr/>
          <p:nvPr/>
        </p:nvGraphicFramePr>
        <p:xfrm>
          <a:off x="1596289" y="1240818"/>
          <a:ext cx="10051511" cy="156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E1170C-84DB-4545-A0EF-7381C1D0CE1D}" type="datetime1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C7CA30-01B5-694F-A6B7-768F33DA385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81"/>
          <p:cNvGraphicFramePr/>
          <p:nvPr/>
        </p:nvGraphicFramePr>
        <p:xfrm>
          <a:off x="1151500" y="3061566"/>
          <a:ext cx="5600447" cy="236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Pentagon 137"/>
          <p:cNvSpPr/>
          <p:nvPr/>
        </p:nvSpPr>
        <p:spPr bwMode="auto">
          <a:xfrm>
            <a:off x="194040" y="2111157"/>
            <a:ext cx="1535527" cy="312219"/>
          </a:xfrm>
          <a:prstGeom prst="homePlat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787400" dist="50800" dir="16200000">
              <a:prstClr val="black">
                <a:alpha val="50000"/>
              </a:prstClr>
            </a:innerShdw>
          </a:effectLst>
        </p:spPr>
        <p:txBody>
          <a:bodyPr lIns="122664" tIns="61332" rIns="122664" bIns="61332" anchor="ctr"/>
          <a:lstStyle/>
          <a:p>
            <a:pPr marL="158750" marR="0" lvl="0" indent="-15875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数字化政务</a:t>
            </a: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&amp;</a:t>
            </a: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信创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Chevron 138"/>
          <p:cNvSpPr/>
          <p:nvPr/>
        </p:nvSpPr>
        <p:spPr bwMode="auto">
          <a:xfrm>
            <a:off x="5423081" y="2111157"/>
            <a:ext cx="2609930" cy="310876"/>
          </a:xfrm>
          <a:prstGeom prst="chevron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787400" dist="50800" dir="16200000">
              <a:prstClr val="black">
                <a:alpha val="50000"/>
              </a:prstClr>
            </a:innerShdw>
          </a:effectLst>
        </p:spPr>
        <p:txBody>
          <a:bodyPr lIns="122664" tIns="61332" rIns="122664" bIns="61332" anchor="ctr"/>
          <a:lstStyle/>
          <a:p>
            <a:pPr marL="158750" marR="0" lvl="0" indent="-15875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数字商业平台</a:t>
            </a:r>
            <a:endParaRPr kumimoji="0" lang="en-US" altLang="zh-C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155"/>
          <p:cNvSpPr/>
          <p:nvPr/>
        </p:nvSpPr>
        <p:spPr bwMode="auto">
          <a:xfrm rot="16200000">
            <a:off x="-52078" y="2778017"/>
            <a:ext cx="926742" cy="3474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版式文件</a:t>
            </a:r>
            <a:endParaRPr kumimoji="0" lang="en-US" altLang="zh-C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Rounded Rectangle 155"/>
          <p:cNvSpPr/>
          <p:nvPr/>
        </p:nvSpPr>
        <p:spPr bwMode="auto">
          <a:xfrm rot="16200000">
            <a:off x="-245207" y="3930936"/>
            <a:ext cx="1313004" cy="3474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marL="0" marR="0" lvl="0" indent="0" algn="ctr" defTabSz="1218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电子印章</a:t>
            </a:r>
            <a:endParaRPr kumimoji="0" lang="en-US" altLang="zh-C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圆角矩形 117"/>
          <p:cNvSpPr/>
          <p:nvPr/>
        </p:nvSpPr>
        <p:spPr>
          <a:xfrm>
            <a:off x="237543" y="5973236"/>
            <a:ext cx="7735183" cy="297514"/>
          </a:xfrm>
          <a:prstGeom prst="roundRect">
            <a:avLst>
              <a:gd name="adj" fmla="val 91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行业云平台基础设施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Chevron 138"/>
          <p:cNvSpPr/>
          <p:nvPr/>
        </p:nvSpPr>
        <p:spPr bwMode="auto">
          <a:xfrm>
            <a:off x="1598913" y="2111157"/>
            <a:ext cx="1850981" cy="310876"/>
          </a:xfrm>
          <a:prstGeom prst="chevron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787400" dist="50800" dir="16200000">
              <a:prstClr val="black">
                <a:alpha val="50000"/>
              </a:prstClr>
            </a:innerShdw>
          </a:effectLst>
        </p:spPr>
        <p:txBody>
          <a:bodyPr lIns="45720" tIns="61332" rIns="45720" bIns="61332" anchor="ctr"/>
          <a:lstStyle/>
          <a:p>
            <a:pPr marL="158750" marR="0" lvl="0" indent="-15875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数字化票单证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155"/>
          <p:cNvSpPr/>
          <p:nvPr/>
        </p:nvSpPr>
        <p:spPr bwMode="auto">
          <a:xfrm rot="16200000">
            <a:off x="-901087" y="4033541"/>
            <a:ext cx="3437792" cy="3474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marL="0" marR="0" lvl="0" indent="0" algn="ctr" defTabSz="1218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国家级</a:t>
            </a: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各部委数字资产信创标准</a:t>
            </a:r>
            <a:endParaRPr kumimoji="0" lang="en-US" altLang="zh-C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Chevron 138"/>
          <p:cNvSpPr/>
          <p:nvPr/>
        </p:nvSpPr>
        <p:spPr bwMode="auto">
          <a:xfrm>
            <a:off x="3319240" y="2111157"/>
            <a:ext cx="2234495" cy="310876"/>
          </a:xfrm>
          <a:prstGeom prst="chevron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787400" dist="50800" dir="16200000">
              <a:prstClr val="black">
                <a:alpha val="50000"/>
              </a:prstClr>
            </a:innerShdw>
          </a:effectLst>
        </p:spPr>
        <p:txBody>
          <a:bodyPr lIns="45720" tIns="45720" rIns="45720" bIns="45720" anchor="ctr"/>
          <a:lstStyle/>
          <a:p>
            <a:pPr marL="158750" marR="0" lvl="0" indent="-15875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数字资产管理平台</a:t>
            </a:r>
            <a:endParaRPr kumimoji="0" lang="en-US" altLang="zh-C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Pentagon 196"/>
          <p:cNvSpPr/>
          <p:nvPr/>
        </p:nvSpPr>
        <p:spPr bwMode="auto">
          <a:xfrm>
            <a:off x="4242081" y="2701937"/>
            <a:ext cx="2455448" cy="30966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国家级数字化政务信创标准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Pentagon 196"/>
          <p:cNvSpPr/>
          <p:nvPr/>
        </p:nvSpPr>
        <p:spPr bwMode="auto">
          <a:xfrm>
            <a:off x="4242081" y="5472388"/>
            <a:ext cx="2455449" cy="30966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各部委数字化政务信创标准</a:t>
            </a:r>
            <a:endParaRPr kumimoji="0" lang="en-US" altLang="zh-C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ounded Rectangle 155"/>
          <p:cNvSpPr/>
          <p:nvPr/>
        </p:nvSpPr>
        <p:spPr bwMode="auto">
          <a:xfrm rot="16200000">
            <a:off x="9440471" y="1083549"/>
            <a:ext cx="1109871" cy="3905201"/>
          </a:xfrm>
          <a:prstGeom prst="roundRect">
            <a:avLst>
              <a:gd name="adj" fmla="val 79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lIns="45720" rIns="45720" bIns="45720" anchor="t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数字资产交易</a:t>
            </a:r>
            <a:endParaRPr kumimoji="0" lang="en-US" altLang="zh-CN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55"/>
          <p:cNvSpPr/>
          <p:nvPr/>
        </p:nvSpPr>
        <p:spPr bwMode="auto">
          <a:xfrm rot="16200000">
            <a:off x="9440472" y="3403763"/>
            <a:ext cx="1109871" cy="3905200"/>
          </a:xfrm>
          <a:prstGeom prst="roundRect">
            <a:avLst>
              <a:gd name="adj" fmla="val 79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lIns="45720" rIns="45720" bIns="45720" anchor="t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平台经济商业网络</a:t>
            </a:r>
            <a:endParaRPr kumimoji="0" lang="en-US" altLang="zh-CN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ounded Rectangle 155"/>
          <p:cNvSpPr/>
          <p:nvPr/>
        </p:nvSpPr>
        <p:spPr bwMode="auto">
          <a:xfrm rot="16200000">
            <a:off x="10043928" y="4045901"/>
            <a:ext cx="3273309" cy="347481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FDFDFD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eaVert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数字经济综合服务平台</a:t>
            </a: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ounded Rectangle 155"/>
          <p:cNvSpPr/>
          <p:nvPr/>
        </p:nvSpPr>
        <p:spPr bwMode="auto">
          <a:xfrm rot="16200000">
            <a:off x="7579318" y="3206974"/>
            <a:ext cx="1591712" cy="320953"/>
          </a:xfrm>
          <a:prstGeom prst="roundRect">
            <a:avLst/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eaVert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数字资产交易平台</a:t>
            </a: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Rounded Rectangle 155"/>
          <p:cNvSpPr/>
          <p:nvPr/>
        </p:nvSpPr>
        <p:spPr bwMode="auto">
          <a:xfrm rot="16200000">
            <a:off x="7601700" y="4893944"/>
            <a:ext cx="1575315" cy="320953"/>
          </a:xfrm>
          <a:prstGeom prst="roundRect">
            <a:avLst/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eaVert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平台经济产业数字化</a:t>
            </a: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Chevron 138"/>
          <p:cNvSpPr/>
          <p:nvPr/>
        </p:nvSpPr>
        <p:spPr bwMode="auto">
          <a:xfrm>
            <a:off x="7902358" y="2111157"/>
            <a:ext cx="4182607" cy="310876"/>
          </a:xfrm>
          <a:prstGeom prst="chevron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787400" dist="50800" dir="16200000">
              <a:prstClr val="black">
                <a:alpha val="50000"/>
              </a:prstClr>
            </a:innerShdw>
          </a:effectLst>
        </p:spPr>
        <p:txBody>
          <a:bodyPr lIns="122664" tIns="61332" rIns="122664" bIns="61332" anchor="ctr"/>
          <a:lstStyle/>
          <a:p>
            <a:pPr marL="158750" marR="0" lvl="0" indent="-15875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产业互联网平台经济</a:t>
            </a:r>
            <a:endParaRPr kumimoji="0" lang="en-US" altLang="zh-C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Freeform 10"/>
          <p:cNvSpPr>
            <a:spLocks noEditPoints="1"/>
          </p:cNvSpPr>
          <p:nvPr/>
        </p:nvSpPr>
        <p:spPr bwMode="auto">
          <a:xfrm>
            <a:off x="8153951" y="5948469"/>
            <a:ext cx="3957318" cy="295339"/>
          </a:xfrm>
          <a:custGeom>
            <a:avLst/>
            <a:gdLst>
              <a:gd name="T0" fmla="*/ 259 w 1474"/>
              <a:gd name="T1" fmla="*/ 369 h 1005"/>
              <a:gd name="T2" fmla="*/ 259 w 1474"/>
              <a:gd name="T3" fmla="*/ 362 h 1005"/>
              <a:gd name="T4" fmla="*/ 621 w 1474"/>
              <a:gd name="T5" fmla="*/ 0 h 1005"/>
              <a:gd name="T6" fmla="*/ 931 w 1474"/>
              <a:gd name="T7" fmla="*/ 175 h 1005"/>
              <a:gd name="T8" fmla="*/ 1061 w 1474"/>
              <a:gd name="T9" fmla="*/ 132 h 1005"/>
              <a:gd name="T10" fmla="*/ 1278 w 1474"/>
              <a:gd name="T11" fmla="*/ 329 h 1005"/>
              <a:gd name="T12" fmla="*/ 967 w 1474"/>
              <a:gd name="T13" fmla="*/ 486 h 1005"/>
              <a:gd name="T14" fmla="*/ 720 w 1474"/>
              <a:gd name="T15" fmla="*/ 348 h 1005"/>
              <a:gd name="T16" fmla="*/ 474 w 1474"/>
              <a:gd name="T17" fmla="*/ 485 h 1005"/>
              <a:gd name="T18" fmla="*/ 259 w 1474"/>
              <a:gd name="T19" fmla="*/ 369 h 1005"/>
              <a:gd name="T20" fmla="*/ 1292 w 1474"/>
              <a:gd name="T21" fmla="*/ 367 h 1005"/>
              <a:gd name="T22" fmla="*/ 986 w 1474"/>
              <a:gd name="T23" fmla="*/ 522 h 1005"/>
              <a:gd name="T24" fmla="*/ 1006 w 1474"/>
              <a:gd name="T25" fmla="*/ 590 h 1005"/>
              <a:gd name="T26" fmla="*/ 1066 w 1474"/>
              <a:gd name="T27" fmla="*/ 583 h 1005"/>
              <a:gd name="T28" fmla="*/ 996 w 1474"/>
              <a:gd name="T29" fmla="*/ 671 h 1005"/>
              <a:gd name="T30" fmla="*/ 907 w 1474"/>
              <a:gd name="T31" fmla="*/ 601 h 1005"/>
              <a:gd name="T32" fmla="*/ 966 w 1474"/>
              <a:gd name="T33" fmla="*/ 594 h 1005"/>
              <a:gd name="T34" fmla="*/ 946 w 1474"/>
              <a:gd name="T35" fmla="*/ 531 h 1005"/>
              <a:gd name="T36" fmla="*/ 944 w 1474"/>
              <a:gd name="T37" fmla="*/ 526 h 1005"/>
              <a:gd name="T38" fmla="*/ 720 w 1474"/>
              <a:gd name="T39" fmla="*/ 388 h 1005"/>
              <a:gd name="T40" fmla="*/ 500 w 1474"/>
              <a:gd name="T41" fmla="*/ 519 h 1005"/>
              <a:gd name="T42" fmla="*/ 499 w 1474"/>
              <a:gd name="T43" fmla="*/ 520 h 1005"/>
              <a:gd name="T44" fmla="*/ 479 w 1474"/>
              <a:gd name="T45" fmla="*/ 571 h 1005"/>
              <a:gd name="T46" fmla="*/ 439 w 1474"/>
              <a:gd name="T47" fmla="*/ 564 h 1005"/>
              <a:gd name="T48" fmla="*/ 455 w 1474"/>
              <a:gd name="T49" fmla="*/ 521 h 1005"/>
              <a:gd name="T50" fmla="*/ 232 w 1474"/>
              <a:gd name="T51" fmla="*/ 400 h 1005"/>
              <a:gd name="T52" fmla="*/ 0 w 1474"/>
              <a:gd name="T53" fmla="*/ 698 h 1005"/>
              <a:gd name="T54" fmla="*/ 308 w 1474"/>
              <a:gd name="T55" fmla="*/ 1005 h 1005"/>
              <a:gd name="T56" fmla="*/ 308 w 1474"/>
              <a:gd name="T57" fmla="*/ 1005 h 1005"/>
              <a:gd name="T58" fmla="*/ 717 w 1474"/>
              <a:gd name="T59" fmla="*/ 1005 h 1005"/>
              <a:gd name="T60" fmla="*/ 717 w 1474"/>
              <a:gd name="T61" fmla="*/ 929 h 1005"/>
              <a:gd name="T62" fmla="*/ 438 w 1474"/>
              <a:gd name="T63" fmla="*/ 706 h 1005"/>
              <a:gd name="T64" fmla="*/ 380 w 1474"/>
              <a:gd name="T65" fmla="*/ 711 h 1005"/>
              <a:gd name="T66" fmla="*/ 452 w 1474"/>
              <a:gd name="T67" fmla="*/ 624 h 1005"/>
              <a:gd name="T68" fmla="*/ 539 w 1474"/>
              <a:gd name="T69" fmla="*/ 697 h 1005"/>
              <a:gd name="T70" fmla="*/ 478 w 1474"/>
              <a:gd name="T71" fmla="*/ 702 h 1005"/>
              <a:gd name="T72" fmla="*/ 720 w 1474"/>
              <a:gd name="T73" fmla="*/ 889 h 1005"/>
              <a:gd name="T74" fmla="*/ 960 w 1474"/>
              <a:gd name="T75" fmla="*/ 709 h 1005"/>
              <a:gd name="T76" fmla="*/ 1000 w 1474"/>
              <a:gd name="T77" fmla="*/ 716 h 1005"/>
              <a:gd name="T78" fmla="*/ 757 w 1474"/>
              <a:gd name="T79" fmla="*/ 927 h 1005"/>
              <a:gd name="T80" fmla="*/ 757 w 1474"/>
              <a:gd name="T81" fmla="*/ 1005 h 1005"/>
              <a:gd name="T82" fmla="*/ 1136 w 1474"/>
              <a:gd name="T83" fmla="*/ 1005 h 1005"/>
              <a:gd name="T84" fmla="*/ 1474 w 1474"/>
              <a:gd name="T85" fmla="*/ 667 h 1005"/>
              <a:gd name="T86" fmla="*/ 1292 w 1474"/>
              <a:gd name="T87" fmla="*/ 367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74" h="1005">
                <a:moveTo>
                  <a:pt x="259" y="369"/>
                </a:moveTo>
                <a:cubicBezTo>
                  <a:pt x="259" y="367"/>
                  <a:pt x="259" y="365"/>
                  <a:pt x="259" y="362"/>
                </a:cubicBezTo>
                <a:cubicBezTo>
                  <a:pt x="259" y="162"/>
                  <a:pt x="421" y="0"/>
                  <a:pt x="621" y="0"/>
                </a:cubicBezTo>
                <a:cubicBezTo>
                  <a:pt x="753" y="0"/>
                  <a:pt x="868" y="70"/>
                  <a:pt x="931" y="175"/>
                </a:cubicBezTo>
                <a:cubicBezTo>
                  <a:pt x="968" y="148"/>
                  <a:pt x="1013" y="132"/>
                  <a:pt x="1061" y="132"/>
                </a:cubicBezTo>
                <a:cubicBezTo>
                  <a:pt x="1175" y="132"/>
                  <a:pt x="1268" y="219"/>
                  <a:pt x="1278" y="329"/>
                </a:cubicBezTo>
                <a:cubicBezTo>
                  <a:pt x="967" y="486"/>
                  <a:pt x="967" y="486"/>
                  <a:pt x="967" y="486"/>
                </a:cubicBezTo>
                <a:cubicBezTo>
                  <a:pt x="916" y="404"/>
                  <a:pt x="824" y="348"/>
                  <a:pt x="720" y="348"/>
                </a:cubicBezTo>
                <a:cubicBezTo>
                  <a:pt x="616" y="348"/>
                  <a:pt x="525" y="403"/>
                  <a:pt x="474" y="485"/>
                </a:cubicBezTo>
                <a:lnTo>
                  <a:pt x="259" y="369"/>
                </a:lnTo>
                <a:close/>
                <a:moveTo>
                  <a:pt x="1292" y="367"/>
                </a:moveTo>
                <a:cubicBezTo>
                  <a:pt x="986" y="522"/>
                  <a:pt x="986" y="522"/>
                  <a:pt x="986" y="522"/>
                </a:cubicBezTo>
                <a:cubicBezTo>
                  <a:pt x="995" y="543"/>
                  <a:pt x="1002" y="566"/>
                  <a:pt x="1006" y="590"/>
                </a:cubicBezTo>
                <a:cubicBezTo>
                  <a:pt x="1066" y="583"/>
                  <a:pt x="1066" y="583"/>
                  <a:pt x="1066" y="583"/>
                </a:cubicBezTo>
                <a:cubicBezTo>
                  <a:pt x="996" y="671"/>
                  <a:pt x="996" y="671"/>
                  <a:pt x="996" y="671"/>
                </a:cubicBezTo>
                <a:cubicBezTo>
                  <a:pt x="907" y="601"/>
                  <a:pt x="907" y="601"/>
                  <a:pt x="907" y="601"/>
                </a:cubicBezTo>
                <a:cubicBezTo>
                  <a:pt x="966" y="594"/>
                  <a:pt x="966" y="594"/>
                  <a:pt x="966" y="594"/>
                </a:cubicBezTo>
                <a:cubicBezTo>
                  <a:pt x="962" y="572"/>
                  <a:pt x="955" y="551"/>
                  <a:pt x="946" y="531"/>
                </a:cubicBezTo>
                <a:cubicBezTo>
                  <a:pt x="944" y="526"/>
                  <a:pt x="944" y="526"/>
                  <a:pt x="944" y="526"/>
                </a:cubicBezTo>
                <a:cubicBezTo>
                  <a:pt x="902" y="445"/>
                  <a:pt x="818" y="388"/>
                  <a:pt x="720" y="388"/>
                </a:cubicBezTo>
                <a:cubicBezTo>
                  <a:pt x="625" y="388"/>
                  <a:pt x="543" y="441"/>
                  <a:pt x="500" y="519"/>
                </a:cubicBezTo>
                <a:cubicBezTo>
                  <a:pt x="499" y="520"/>
                  <a:pt x="499" y="520"/>
                  <a:pt x="499" y="520"/>
                </a:cubicBezTo>
                <a:cubicBezTo>
                  <a:pt x="491" y="536"/>
                  <a:pt x="484" y="553"/>
                  <a:pt x="479" y="571"/>
                </a:cubicBezTo>
                <a:cubicBezTo>
                  <a:pt x="439" y="564"/>
                  <a:pt x="439" y="564"/>
                  <a:pt x="439" y="564"/>
                </a:cubicBezTo>
                <a:cubicBezTo>
                  <a:pt x="443" y="549"/>
                  <a:pt x="449" y="535"/>
                  <a:pt x="455" y="521"/>
                </a:cubicBezTo>
                <a:cubicBezTo>
                  <a:pt x="232" y="400"/>
                  <a:pt x="232" y="400"/>
                  <a:pt x="232" y="400"/>
                </a:cubicBezTo>
                <a:cubicBezTo>
                  <a:pt x="99" y="434"/>
                  <a:pt x="0" y="554"/>
                  <a:pt x="0" y="698"/>
                </a:cubicBezTo>
                <a:cubicBezTo>
                  <a:pt x="0" y="868"/>
                  <a:pt x="138" y="1005"/>
                  <a:pt x="308" y="1005"/>
                </a:cubicBezTo>
                <a:cubicBezTo>
                  <a:pt x="308" y="1005"/>
                  <a:pt x="308" y="1005"/>
                  <a:pt x="308" y="1005"/>
                </a:cubicBezTo>
                <a:cubicBezTo>
                  <a:pt x="717" y="1005"/>
                  <a:pt x="717" y="1005"/>
                  <a:pt x="717" y="1005"/>
                </a:cubicBezTo>
                <a:cubicBezTo>
                  <a:pt x="717" y="929"/>
                  <a:pt x="717" y="929"/>
                  <a:pt x="717" y="929"/>
                </a:cubicBezTo>
                <a:cubicBezTo>
                  <a:pt x="582" y="928"/>
                  <a:pt x="468" y="833"/>
                  <a:pt x="438" y="706"/>
                </a:cubicBezTo>
                <a:cubicBezTo>
                  <a:pt x="380" y="711"/>
                  <a:pt x="380" y="711"/>
                  <a:pt x="380" y="711"/>
                </a:cubicBezTo>
                <a:cubicBezTo>
                  <a:pt x="452" y="624"/>
                  <a:pt x="452" y="624"/>
                  <a:pt x="452" y="624"/>
                </a:cubicBezTo>
                <a:cubicBezTo>
                  <a:pt x="539" y="697"/>
                  <a:pt x="539" y="697"/>
                  <a:pt x="539" y="697"/>
                </a:cubicBezTo>
                <a:cubicBezTo>
                  <a:pt x="478" y="702"/>
                  <a:pt x="478" y="702"/>
                  <a:pt x="478" y="702"/>
                </a:cubicBezTo>
                <a:cubicBezTo>
                  <a:pt x="506" y="810"/>
                  <a:pt x="604" y="889"/>
                  <a:pt x="720" y="889"/>
                </a:cubicBezTo>
                <a:cubicBezTo>
                  <a:pt x="834" y="889"/>
                  <a:pt x="930" y="813"/>
                  <a:pt x="960" y="709"/>
                </a:cubicBezTo>
                <a:cubicBezTo>
                  <a:pt x="1000" y="716"/>
                  <a:pt x="1000" y="716"/>
                  <a:pt x="1000" y="716"/>
                </a:cubicBezTo>
                <a:cubicBezTo>
                  <a:pt x="969" y="827"/>
                  <a:pt x="874" y="912"/>
                  <a:pt x="757" y="927"/>
                </a:cubicBezTo>
                <a:cubicBezTo>
                  <a:pt x="757" y="1005"/>
                  <a:pt x="757" y="1005"/>
                  <a:pt x="757" y="1005"/>
                </a:cubicBezTo>
                <a:cubicBezTo>
                  <a:pt x="1136" y="1005"/>
                  <a:pt x="1136" y="1005"/>
                  <a:pt x="1136" y="1005"/>
                </a:cubicBezTo>
                <a:cubicBezTo>
                  <a:pt x="1323" y="1005"/>
                  <a:pt x="1474" y="854"/>
                  <a:pt x="1474" y="667"/>
                </a:cubicBezTo>
                <a:cubicBezTo>
                  <a:pt x="1474" y="537"/>
                  <a:pt x="1400" y="424"/>
                  <a:pt x="1292" y="367"/>
                </a:cubicBezTo>
                <a:close/>
              </a:path>
            </a:pathLst>
          </a:custGeom>
          <a:solidFill>
            <a:srgbClr val="0072C6"/>
          </a:solidFill>
          <a:ln>
            <a:noFill/>
          </a:ln>
        </p:spPr>
        <p:txBody>
          <a:bodyPr vert="horz" wrap="square" lIns="89627" tIns="44814" rIns="89627" bIns="44814" numCol="1" anchor="ctr" anchorCtr="0" compatLnSpc="1"/>
          <a:lstStyle/>
          <a:p>
            <a:pPr marL="0" marR="0" lvl="0" indent="0" algn="l" defTabSz="932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0" name="TextBox 44"/>
          <p:cNvSpPr txBox="1"/>
          <p:nvPr/>
        </p:nvSpPr>
        <p:spPr>
          <a:xfrm>
            <a:off x="9326485" y="5955150"/>
            <a:ext cx="1543998" cy="455818"/>
          </a:xfrm>
          <a:prstGeom prst="rect">
            <a:avLst/>
          </a:prstGeom>
          <a:noFill/>
        </p:spPr>
        <p:txBody>
          <a:bodyPr wrap="square" lIns="179260" tIns="143409" rIns="179260" bIns="143409" rtlCol="0">
            <a:spAutoFit/>
          </a:bodyPr>
          <a:lstStyle/>
          <a:p>
            <a:pPr marL="0" marR="0" lvl="0" indent="0" algn="ctr" defTabSz="9321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11175037" y="6105069"/>
            <a:ext cx="362085" cy="455818"/>
          </a:xfrm>
          <a:prstGeom prst="rect">
            <a:avLst/>
          </a:prstGeom>
          <a:noFill/>
        </p:spPr>
        <p:txBody>
          <a:bodyPr wrap="none" lIns="179260" tIns="143409" rIns="179260" bIns="143409" rtlCol="0">
            <a:spAutoFit/>
          </a:bodyPr>
          <a:lstStyle/>
          <a:p>
            <a:pPr marL="0" marR="0" lvl="0" indent="0" algn="ctr" defTabSz="9321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2" name="TextBox 46"/>
          <p:cNvSpPr txBox="1"/>
          <p:nvPr/>
        </p:nvSpPr>
        <p:spPr>
          <a:xfrm>
            <a:off x="8628969" y="6107156"/>
            <a:ext cx="362085" cy="455818"/>
          </a:xfrm>
          <a:prstGeom prst="rect">
            <a:avLst/>
          </a:prstGeom>
          <a:noFill/>
        </p:spPr>
        <p:txBody>
          <a:bodyPr wrap="none" lIns="179260" tIns="143409" rIns="179260" bIns="143409" rtlCol="0">
            <a:spAutoFit/>
          </a:bodyPr>
          <a:lstStyle/>
          <a:p>
            <a:pPr marL="0" marR="0" lvl="0" indent="0" algn="ctr" defTabSz="9321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TextBox 47"/>
          <p:cNvSpPr txBox="1"/>
          <p:nvPr/>
        </p:nvSpPr>
        <p:spPr>
          <a:xfrm>
            <a:off x="9552588" y="5894984"/>
            <a:ext cx="1131463" cy="455818"/>
          </a:xfrm>
          <a:prstGeom prst="rect">
            <a:avLst/>
          </a:prstGeom>
          <a:noFill/>
        </p:spPr>
        <p:txBody>
          <a:bodyPr wrap="none" lIns="179260" tIns="143409" rIns="179260" bIns="143409" rtlCol="0" anchor="ctr">
            <a:spAutoFit/>
          </a:bodyPr>
          <a:lstStyle/>
          <a:p>
            <a:pPr marL="0" marR="0" lvl="0" indent="0" algn="ctr" defTabSz="9321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商业云生态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4" name="Rounded Rectangle 155"/>
          <p:cNvSpPr/>
          <p:nvPr/>
        </p:nvSpPr>
        <p:spPr bwMode="auto">
          <a:xfrm rot="16200000">
            <a:off x="-153627" y="5192608"/>
            <a:ext cx="1129841" cy="3474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marL="0" marR="0" lvl="0" indent="0" algn="ctr" defTabSz="1218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密码国产化</a:t>
            </a:r>
            <a:endParaRPr kumimoji="0" lang="en-US" altLang="zh-C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5" name="Diagram 49"/>
          <p:cNvGraphicFramePr/>
          <p:nvPr/>
        </p:nvGraphicFramePr>
        <p:xfrm>
          <a:off x="8448046" y="3415129"/>
          <a:ext cx="3218927" cy="148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Diagram 50"/>
          <p:cNvGraphicFramePr/>
          <p:nvPr/>
        </p:nvGraphicFramePr>
        <p:xfrm>
          <a:off x="6812056" y="2582986"/>
          <a:ext cx="1137065" cy="331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7" name="Diagram 56"/>
          <p:cNvGraphicFramePr/>
          <p:nvPr/>
        </p:nvGraphicFramePr>
        <p:xfrm>
          <a:off x="8583279" y="2707361"/>
          <a:ext cx="2872996" cy="90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28" name="Diagram 57"/>
          <p:cNvGraphicFramePr/>
          <p:nvPr/>
        </p:nvGraphicFramePr>
        <p:xfrm>
          <a:off x="8666984" y="4998066"/>
          <a:ext cx="2789290" cy="90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29" name="图示 28"/>
          <p:cNvGraphicFramePr/>
          <p:nvPr/>
        </p:nvGraphicFramePr>
        <p:xfrm>
          <a:off x="787541" y="2609170"/>
          <a:ext cx="3998426" cy="300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942827" y="161962"/>
            <a:ext cx="9723184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战略路径 </a:t>
            </a:r>
            <a:r>
              <a:rPr kumimoji="1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– </a:t>
            </a:r>
            <a:r>
              <a:rPr kumimoji="1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蓝源百望云数字商业平台：公司战略执行路线图</a:t>
            </a:r>
            <a:endParaRPr kumimoji="1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357F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日期占位符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9C1C83-B4DC-49C3-B804-1F406868CB2F}" type="datetime1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C7CA30-01B5-694F-A6B7-768F33DA385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22732" y="896463"/>
            <a:ext cx="107465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基于国家</a:t>
            </a:r>
            <a:r>
              <a:rPr kumimoji="0" lang="zh-CN" altLang="en-US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级</a:t>
            </a:r>
            <a:r>
              <a:rPr kumimoji="0" lang="zh-CN" altLang="zh-CN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及各部委的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数字资产信创标准</a:t>
            </a:r>
            <a:r>
              <a:rPr kumimoji="0" lang="zh-CN" altLang="zh-CN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，公司结合自主研发的多领域核心技术，打造了具备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智能采购、财务供应链协同、数字化票单证、智慧财税、大数据分析</a:t>
            </a:r>
            <a:r>
              <a:rPr kumimoji="0" lang="zh-CN" altLang="zh-CN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等云服务能力的数字商业平台，为各行业、各领域的客户提供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数字化转型解决方案</a:t>
            </a:r>
            <a:r>
              <a:rPr kumimoji="0" lang="zh-CN" altLang="zh-CN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。</a:t>
            </a:r>
            <a:endParaRPr kumimoji="0" lang="zh-CN" altLang="zh-CN" sz="1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67764" y="163143"/>
            <a:ext cx="10884161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基础设施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–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27FE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从数字化票据到全领域数字化“票单证”信创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57F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图片包含 日程表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1" y="764777"/>
            <a:ext cx="10700822" cy="6019212"/>
          </a:xfrm>
          <a:prstGeom prst="rect">
            <a:avLst/>
          </a:prstGeom>
        </p:spPr>
      </p:pic>
      <p:sp>
        <p:nvSpPr>
          <p:cNvPr id="2" name="日期占位符 1"/>
          <p:cNvSpPr txBox="1"/>
          <p:nvPr/>
        </p:nvSpPr>
        <p:spPr>
          <a:xfrm>
            <a:off x="840102" y="6356351"/>
            <a:ext cx="274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9D976-2A4E-45FB-8F4C-F1628E9D8D18}" type="datetime1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7" name="灯片编号占位符 3"/>
          <p:cNvSpPr txBox="1"/>
          <p:nvPr/>
        </p:nvSpPr>
        <p:spPr>
          <a:xfrm>
            <a:off x="8609692" y="6356351"/>
            <a:ext cx="274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C7CA30-01B5-694F-A6B7-768F33DA385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A84A50-70BC-4098-A4FD-D4C77FF7AB55}" type="datetime1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C7CA30-01B5-694F-A6B7-768F33DA385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2891" y="161962"/>
            <a:ext cx="9723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政企服务 </a:t>
            </a:r>
            <a:r>
              <a:rPr kumimoji="1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– </a:t>
            </a:r>
            <a:r>
              <a:rPr kumimoji="1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57FE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百望云™数字商业平台：各部委数字化基础设施</a:t>
            </a:r>
            <a:endParaRPr kumimoji="1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357FE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3471" y="2297719"/>
            <a:ext cx="11865057" cy="4058631"/>
            <a:chOff x="1540224" y="2141311"/>
            <a:chExt cx="9111552" cy="4058631"/>
          </a:xfrm>
        </p:grpSpPr>
        <p:graphicFrame>
          <p:nvGraphicFramePr>
            <p:cNvPr id="4" name="图示 3"/>
            <p:cNvGraphicFramePr/>
            <p:nvPr/>
          </p:nvGraphicFramePr>
          <p:xfrm>
            <a:off x="1540224" y="4432739"/>
            <a:ext cx="9111550" cy="8459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graphicFrame>
          <p:nvGraphicFramePr>
            <p:cNvPr id="5" name="图示 4"/>
            <p:cNvGraphicFramePr/>
            <p:nvPr/>
          </p:nvGraphicFramePr>
          <p:xfrm>
            <a:off x="1540226" y="3136470"/>
            <a:ext cx="9111550" cy="8459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aphicFrame>
          <p:nvGraphicFramePr>
            <p:cNvPr id="6" name="图示 5"/>
            <p:cNvGraphicFramePr/>
            <p:nvPr/>
          </p:nvGraphicFramePr>
          <p:xfrm>
            <a:off x="2455560" y="2141311"/>
            <a:ext cx="7280881" cy="33820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graphicFrame>
          <p:nvGraphicFramePr>
            <p:cNvPr id="7" name="图示 6"/>
            <p:cNvGraphicFramePr/>
            <p:nvPr/>
          </p:nvGraphicFramePr>
          <p:xfrm>
            <a:off x="2455559" y="5523382"/>
            <a:ext cx="7280881" cy="6765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</p:grp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0A6DD1-1BEE-430C-9DF4-1BE79C3138E2}" type="datetime1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C7CA30-01B5-694F-A6B7-768F33DA385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5329" y="902372"/>
            <a:ext cx="104258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基于国家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级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及各部委的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数字资产信创标准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百望股份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打造了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服务于省域中心各委办局的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数字化政企综合服务平台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925,&quot;width&quot;:12585}"/>
</p:tagLst>
</file>

<file path=ppt/tags/tag2.xml><?xml version="1.0" encoding="utf-8"?>
<p:tagLst xmlns:p="http://schemas.openxmlformats.org/presentationml/2006/main">
  <p:tag name="COMMONDATA" val="eyJoZGlkIjoiYTgzODJiZjg0ODEyNzcwMTI0OTM4ZTYwZDIwMzcxM2QifQ=="/>
  <p:tag name="KSO_WPP_MARK_KEY" val="c79b81d8-6463-4632-9568-9614bc7a4b9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0BCDE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2568</Words>
  <Application>WPS 演示</Application>
  <PresentationFormat>宽屏</PresentationFormat>
  <Paragraphs>603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14</vt:i4>
      </vt:variant>
    </vt:vector>
  </HeadingPairs>
  <TitlesOfParts>
    <vt:vector size="39" baseType="lpstr">
      <vt:lpstr>Arial</vt:lpstr>
      <vt:lpstr>宋体</vt:lpstr>
      <vt:lpstr>Wingdings</vt:lpstr>
      <vt:lpstr>Arial</vt:lpstr>
      <vt:lpstr>Alibaba PuHuiTi</vt:lpstr>
      <vt:lpstr>微软雅黑</vt:lpstr>
      <vt:lpstr>等线 Light</vt:lpstr>
      <vt:lpstr>等线</vt:lpstr>
      <vt:lpstr>Microsoft YaHei Light</vt:lpstr>
      <vt:lpstr>Times New Roman</vt:lpstr>
      <vt:lpstr>DengXian</vt:lpstr>
      <vt:lpstr>DengXian</vt:lpstr>
      <vt:lpstr>Segoe Print</vt:lpstr>
      <vt:lpstr>Segoe UI</vt:lpstr>
      <vt:lpstr>Segoe UI</vt:lpstr>
      <vt:lpstr>Microsoft YaHei UI</vt:lpstr>
      <vt:lpstr>Arial Unicode MS</vt:lpstr>
      <vt:lpstr>DengXian Light</vt:lpstr>
      <vt:lpstr>Office 主题</vt:lpstr>
      <vt:lpstr>5_Office 主题</vt:lpstr>
      <vt:lpstr>6_Office 主题</vt:lpstr>
      <vt:lpstr>7_Office 主题</vt:lpstr>
      <vt:lpstr>1_Office 主题</vt:lpstr>
      <vt:lpstr>8_Office 主题</vt:lpstr>
      <vt:lpstr>9_Office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 Zhengdao</dc:creator>
  <cp:lastModifiedBy>为中华之崛起而学习</cp:lastModifiedBy>
  <cp:revision>119</cp:revision>
  <dcterms:created xsi:type="dcterms:W3CDTF">2020-01-15T16:17:00Z</dcterms:created>
  <dcterms:modified xsi:type="dcterms:W3CDTF">2022-07-12T06:34:43Z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F5FD460D08264E7C9329635CC72F0474</vt:lpwstr>
  </property>
  <property fmtid="{D5CDD505-2E9C-101B-9397-08002B2CF9AE}" pid="3" name="KSOProductBuildVer">
    <vt:lpwstr>2052-11.1.0.11830</vt:lpwstr>
  </property>
</Properties>
</file>