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245" y="438150"/>
            <a:ext cx="10810875" cy="5981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870" y="452120"/>
            <a:ext cx="10715625" cy="5953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" y="414020"/>
            <a:ext cx="10744200" cy="6029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419100"/>
            <a:ext cx="1080135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461645"/>
            <a:ext cx="10801350" cy="5934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447675"/>
            <a:ext cx="10668000" cy="5962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0" y="394970"/>
            <a:ext cx="10858500" cy="6067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50" y="371475"/>
            <a:ext cx="10706100" cy="6115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820" y="442595"/>
            <a:ext cx="10753725" cy="5972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820" y="423545"/>
            <a:ext cx="10753725" cy="6010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770" y="381000"/>
            <a:ext cx="10791825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715" y="300990"/>
            <a:ext cx="1042924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395" y="371475"/>
            <a:ext cx="10696575" cy="6115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0" y="394970"/>
            <a:ext cx="10782300" cy="60674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gzODJiZjg0ODEyNzcwMTI0OTM4ZTYwZDIwMzcxM2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为中华之崛起而学习</cp:lastModifiedBy>
  <cp:revision>6</cp:revision>
  <dcterms:created xsi:type="dcterms:W3CDTF">2022-07-11T07:55:00Z</dcterms:created>
  <dcterms:modified xsi:type="dcterms:W3CDTF">2022-07-12T07:07:15Z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5BD3CC45C29E4DB6A220AE4E027D1421</vt:lpwstr>
  </property>
  <property fmtid="{D5CDD505-2E9C-101B-9397-08002B2CF9AE}" pid="3" name="KSOProductBuildVer">
    <vt:lpwstr>2052-11.1.0.11830</vt:lpwstr>
  </property>
</Properties>
</file>