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0" y="1195070"/>
            <a:ext cx="7429500" cy="4467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7945" y="728345"/>
            <a:ext cx="9515475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5900" y="775970"/>
            <a:ext cx="9220200" cy="5305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3195" y="928370"/>
            <a:ext cx="9324975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645" y="733425"/>
            <a:ext cx="9744075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3170" y="956945"/>
            <a:ext cx="9725025" cy="4943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8725" y="657225"/>
            <a:ext cx="9734550" cy="5543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5570" y="771525"/>
            <a:ext cx="9420225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3670" y="671195"/>
            <a:ext cx="9344025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025" y="775970"/>
            <a:ext cx="9505950" cy="5305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4925" y="752475"/>
            <a:ext cx="9582150" cy="5353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0" y="676275"/>
            <a:ext cx="9372600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9845" y="771525"/>
            <a:ext cx="9591675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025" y="728345"/>
            <a:ext cx="9505950" cy="54006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gzODJiZjg0ODEyNzcwMTI0OTM4ZTYwZDIwMzcxM2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为中华之崛起而学习</cp:lastModifiedBy>
  <cp:revision>9</cp:revision>
  <dcterms:created xsi:type="dcterms:W3CDTF">2022-07-11T08:06:00Z</dcterms:created>
  <dcterms:modified xsi:type="dcterms:W3CDTF">2022-07-11T08:15:29Z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24463D7B3D0B4BA593CE613283BAC2D5</vt:lpwstr>
  </property>
  <property fmtid="{D5CDD505-2E9C-101B-9397-08002B2CF9AE}" pid="3" name="KSOProductBuildVer">
    <vt:lpwstr>2052-11.1.0.11830</vt:lpwstr>
  </property>
</Properties>
</file>