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304" r:id="rId5"/>
    <p:sldId id="305" r:id="rId6"/>
    <p:sldId id="307" r:id="rId7"/>
    <p:sldId id="308" r:id="rId8"/>
    <p:sldId id="306" r:id="rId9"/>
    <p:sldId id="309" r:id="rId10"/>
    <p:sldId id="313" r:id="rId11"/>
    <p:sldId id="310" r:id="rId12"/>
    <p:sldId id="311" r:id="rId13"/>
    <p:sldId id="314" r:id="rId14"/>
    <p:sldId id="316" r:id="rId15"/>
    <p:sldId id="323" r:id="rId16"/>
    <p:sldId id="324" r:id="rId17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08D"/>
    <a:srgbClr val="196393"/>
    <a:srgbClr val="27506E"/>
    <a:srgbClr val="00699E"/>
    <a:srgbClr val="204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52" y="864"/>
      </p:cViewPr>
      <p:guideLst>
        <p:guide orient="horz" pos="2070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E45BD-1E34-4B3B-954E-D933B5FD3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E8881-BD50-4E79-A81D-0C0235F983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4F4"/>
            </a:gs>
            <a:gs pos="100000">
              <a:srgbClr val="E4E4E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2847-2956-46D1-8B3F-2360EA5B6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DEAD-D973-4EF6-91ED-618CC71CBE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02640" y="430190"/>
            <a:ext cx="7003669" cy="3035323"/>
            <a:chOff x="2073148" y="285750"/>
            <a:chExt cx="8544846" cy="3619500"/>
          </a:xfrm>
          <a:blipFill rotWithShape="1">
            <a:blip r:embed="rId1"/>
            <a:stretch>
              <a:fillRect/>
            </a:stretch>
          </a:blipFill>
          <a:effectLst>
            <a:outerShdw blurRad="1778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" name="圆角矩形 3"/>
            <p:cNvSpPr/>
            <p:nvPr/>
          </p:nvSpPr>
          <p:spPr>
            <a:xfrm>
              <a:off x="3151228" y="591344"/>
              <a:ext cx="998285" cy="3008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29308" y="457200"/>
              <a:ext cx="998285" cy="32766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307388" y="285750"/>
              <a:ext cx="998285" cy="3619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6385468" y="285750"/>
              <a:ext cx="998285" cy="3619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7463548" y="457200"/>
              <a:ext cx="998285" cy="32766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541628" y="591344"/>
              <a:ext cx="998285" cy="30083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073148" y="725487"/>
              <a:ext cx="998285" cy="27400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9619709" y="725487"/>
              <a:ext cx="998285" cy="27400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31"/>
          <p:cNvSpPr txBox="1"/>
          <p:nvPr/>
        </p:nvSpPr>
        <p:spPr>
          <a:xfrm>
            <a:off x="2083182" y="3944315"/>
            <a:ext cx="8051418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6000" b="1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</a:rPr>
              <a:t>人民慕课</a:t>
            </a:r>
            <a:r>
              <a:rPr lang="zh-CN" altLang="en-US" sz="6000" b="1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</a:rPr>
              <a:t>就业学院</a:t>
            </a:r>
            <a:endParaRPr lang="zh-CN" altLang="en-US" sz="6000" b="1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defRPr/>
            </a:pPr>
            <a:r>
              <a:rPr lang="zh-CN" altLang="en-US" sz="6000" b="1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</a:rPr>
              <a:t>商业计划</a:t>
            </a:r>
            <a:r>
              <a:rPr lang="zh-CN" altLang="en-US" sz="6000" b="1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</a:rPr>
              <a:t>书</a:t>
            </a:r>
            <a:endParaRPr lang="zh-CN" altLang="en-US" sz="6000" b="1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849294" y="6220150"/>
            <a:ext cx="519193" cy="94600"/>
            <a:chOff x="3510366" y="-2733"/>
            <a:chExt cx="1300959" cy="237042"/>
          </a:xfrm>
        </p:grpSpPr>
        <p:sp>
          <p:nvSpPr>
            <p:cNvPr id="38" name="椭圆 37"/>
            <p:cNvSpPr/>
            <p:nvPr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solidFill>
              <a:srgbClr val="27506E"/>
            </a:solidFill>
            <a:ln w="12700" cap="flat" cmpd="sng" algn="ctr">
              <a:solidFill>
                <a:srgbClr val="27506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 w="12700" cap="flat" cmpd="sng" algn="ctr">
              <a:solidFill>
                <a:srgbClr val="27506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solidFill>
              <a:srgbClr val="27506E"/>
            </a:solidFill>
            <a:ln w="12700" cap="flat" cmpd="sng" algn="ctr">
              <a:solidFill>
                <a:srgbClr val="27506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 w="12700" cap="flat" cmpd="sng" algn="ctr">
              <a:solidFill>
                <a:srgbClr val="27506E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cs typeface="+mn-cs"/>
              </a:endParaRPr>
            </a:p>
          </p:txBody>
        </p:sp>
      </p:grpSp>
      <p:pic>
        <p:nvPicPr>
          <p:cNvPr id="44" name="Picture 2" descr="C:\Users\Administrator\Desktop\工作\LOGO应用\1\logo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745" y="5882005"/>
            <a:ext cx="1151255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椭圆 6"/>
          <p:cNvSpPr/>
          <p:nvPr/>
        </p:nvSpPr>
        <p:spPr>
          <a:xfrm>
            <a:off x="4064000" y="2063750"/>
            <a:ext cx="3131185" cy="3131185"/>
          </a:xfrm>
          <a:prstGeom prst="ellipse">
            <a:avLst/>
          </a:prstGeom>
          <a:noFill/>
          <a:ln w="28575" cmpd="sng">
            <a:solidFill>
              <a:srgbClr val="1B70E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3125" y="1443990"/>
            <a:ext cx="18910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Clr>
                <a:srgbClr val="1B61C9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城市产业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人才规划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7195" y="2063750"/>
            <a:ext cx="20688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产业人才白皮书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03770" y="2604770"/>
            <a:ext cx="33896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企业人才大脑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城市产业人才大脑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63790" y="3154045"/>
            <a:ext cx="18910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人才银行网站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63790" y="3701415"/>
            <a:ext cx="3520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1+X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教育部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职业技能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等级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证书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联盟中心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03770" y="4269105"/>
            <a:ext cx="34912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全国高校驻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就业服务中心、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校友会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33895" y="4788535"/>
            <a:ext cx="15354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就业教材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62525" y="5311775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HR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私董会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72690" y="4788535"/>
            <a:ext cx="18910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1B61C9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城市人才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双选中心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06930" y="4269105"/>
            <a:ext cx="18910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城市企业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实训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2940" y="3701415"/>
            <a:ext cx="18910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城市就业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培训中心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2940" y="3154045"/>
            <a:ext cx="18910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城市人才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服务中心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74787" y="2063750"/>
            <a:ext cx="268773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城市火车</a:t>
            </a: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就业服务雷锋岗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22475" y="2604770"/>
            <a:ext cx="17221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0070C0"/>
              </a:buClr>
              <a:buFont typeface="Wingdings" panose="05000000000000000000" charset="0"/>
              <a:buChar char="l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大学生求职公寓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27" y="2365499"/>
            <a:ext cx="1945530" cy="25276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6" name="圆角矩形 5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042670" y="387350"/>
            <a:ext cx="1638300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业务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/>
          <p:nvPr/>
        </p:nvSpPr>
        <p:spPr>
          <a:xfrm>
            <a:off x="3101184" y="785828"/>
            <a:ext cx="5138266" cy="94384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2700">
              <a:spcBef>
                <a:spcPts val="930"/>
              </a:spcBef>
              <a:buClr>
                <a:srgbClr val="0B8BCA"/>
              </a:buClr>
              <a:tabLst>
                <a:tab pos="226060" algn="l"/>
              </a:tabLst>
            </a:pP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◆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教融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合实训，打通</a:t>
            </a:r>
            <a:r>
              <a:rPr lang="en-US" altLang="zh-CN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需求端</a:t>
            </a:r>
            <a:r>
              <a:rPr lang="en-US" altLang="zh-CN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供给端</a:t>
            </a:r>
            <a:r>
              <a:rPr lang="en-US" altLang="zh-CN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的无缝链接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spcBef>
                <a:spcPts val="830"/>
              </a:spcBef>
              <a:buClr>
                <a:srgbClr val="0B8BCA"/>
              </a:buClr>
              <a:tabLst>
                <a:tab pos="226060" algn="l"/>
              </a:tabLst>
            </a:pP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◆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除已有的六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大系列教育模块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产品外，再不断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推出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新产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spcBef>
                <a:spcPts val="830"/>
              </a:spcBef>
              <a:buClr>
                <a:srgbClr val="0B8BCA"/>
              </a:buClr>
              <a:tabLst>
                <a:tab pos="226060" algn="l"/>
              </a:tabLst>
            </a:pP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◆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模块化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产品，组件化方案，可根据实际需求灵活搭配、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r>
              <a:rPr lang="zh-CN" altLang="en-US" sz="1400" spc="-5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392092" y="1886823"/>
            <a:ext cx="11449214" cy="744279"/>
          </a:xfrm>
          <a:prstGeom prst="roundRect">
            <a:avLst/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392092" y="2786159"/>
            <a:ext cx="1794060" cy="2931470"/>
          </a:xfrm>
          <a:prstGeom prst="roundRect">
            <a:avLst>
              <a:gd name="adj" fmla="val 4000"/>
            </a:avLst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619132" y="345839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电子商务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4529" y="29098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专业共建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19132" y="392944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直播</a:t>
            </a:r>
            <a:endParaRPr kumimoji="1" lang="en-US" altLang="zh-CN" sz="1200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19132" y="44004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职业素养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19132" y="48715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对口</a:t>
            </a:r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0" name="直线连接符 59"/>
          <p:cNvCxnSpPr/>
          <p:nvPr/>
        </p:nvCxnSpPr>
        <p:spPr>
          <a:xfrm>
            <a:off x="583366" y="3570001"/>
            <a:ext cx="0" cy="170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554529" y="357000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cxnSp>
        <p:nvCxnSpPr>
          <p:cNvPr id="62" name="直线连接符 61"/>
          <p:cNvCxnSpPr/>
          <p:nvPr/>
        </p:nvCxnSpPr>
        <p:spPr>
          <a:xfrm>
            <a:off x="583366" y="4096559"/>
            <a:ext cx="0" cy="9473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554529" y="407336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64" name="椭圆 63"/>
          <p:cNvSpPr/>
          <p:nvPr/>
        </p:nvSpPr>
        <p:spPr>
          <a:xfrm>
            <a:off x="554529" y="466058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65" name="椭圆 64"/>
          <p:cNvSpPr/>
          <p:nvPr/>
        </p:nvSpPr>
        <p:spPr>
          <a:xfrm>
            <a:off x="554529" y="501508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84" name="object 13"/>
          <p:cNvSpPr txBox="1"/>
          <p:nvPr/>
        </p:nvSpPr>
        <p:spPr>
          <a:xfrm>
            <a:off x="2608944" y="2036788"/>
            <a:ext cx="7387502" cy="444349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面向企业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/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院校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163" name="圆角矩形 162"/>
          <p:cNvSpPr/>
          <p:nvPr/>
        </p:nvSpPr>
        <p:spPr>
          <a:xfrm>
            <a:off x="2357526" y="2786159"/>
            <a:ext cx="1794060" cy="2931470"/>
          </a:xfrm>
          <a:prstGeom prst="roundRect">
            <a:avLst>
              <a:gd name="adj" fmla="val 4000"/>
            </a:avLst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64" name="文本框 163"/>
          <p:cNvSpPr txBox="1"/>
          <p:nvPr/>
        </p:nvSpPr>
        <p:spPr>
          <a:xfrm>
            <a:off x="2584566" y="345839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教法改革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2519963" y="29098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师资培养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2584566" y="392944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专业化师资培训班</a:t>
            </a:r>
            <a:endParaRPr kumimoji="1" lang="en-US" altLang="zh-CN" sz="1200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2584566" y="440048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行业师认证班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2489976" y="4871528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“创新</a:t>
            </a:r>
            <a:r>
              <a:rPr kumimoji="1" lang="en-US" altLang="zh-CN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”师资赋能班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69" name="直线连接符 168"/>
          <p:cNvCxnSpPr>
            <a:stCxn id="170" idx="0"/>
          </p:cNvCxnSpPr>
          <p:nvPr/>
        </p:nvCxnSpPr>
        <p:spPr>
          <a:xfrm>
            <a:off x="2548801" y="3570001"/>
            <a:ext cx="0" cy="14728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2519963" y="357000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cxnSp>
        <p:nvCxnSpPr>
          <p:cNvPr id="171" name="直线连接符 170"/>
          <p:cNvCxnSpPr/>
          <p:nvPr/>
        </p:nvCxnSpPr>
        <p:spPr>
          <a:xfrm>
            <a:off x="2548800" y="4096559"/>
            <a:ext cx="1" cy="11496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/>
          <p:cNvSpPr/>
          <p:nvPr/>
        </p:nvSpPr>
        <p:spPr>
          <a:xfrm>
            <a:off x="2519963" y="407336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173" name="椭圆 172"/>
          <p:cNvSpPr/>
          <p:nvPr/>
        </p:nvSpPr>
        <p:spPr>
          <a:xfrm>
            <a:off x="2519963" y="466058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174" name="椭圆 173"/>
          <p:cNvSpPr/>
          <p:nvPr/>
        </p:nvSpPr>
        <p:spPr>
          <a:xfrm>
            <a:off x="2519963" y="501508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176" name="圆角矩形 175"/>
          <p:cNvSpPr/>
          <p:nvPr/>
        </p:nvSpPr>
        <p:spPr>
          <a:xfrm>
            <a:off x="4249388" y="2786159"/>
            <a:ext cx="1794060" cy="2931470"/>
          </a:xfrm>
          <a:prstGeom prst="roundRect">
            <a:avLst>
              <a:gd name="adj" fmla="val 4000"/>
            </a:avLst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77" name="文本框 176"/>
          <p:cNvSpPr txBox="1"/>
          <p:nvPr/>
        </p:nvSpPr>
        <p:spPr>
          <a:xfrm>
            <a:off x="4476115" y="3458210"/>
            <a:ext cx="1567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ts val="560"/>
              </a:spcBef>
            </a:pP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城市人民网就业学院人才</a:t>
            </a:r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基地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4411825" y="2909860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实训基地建设</a:t>
            </a:r>
            <a:r>
              <a:rPr lang="en-US" altLang="zh-CN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/</a:t>
            </a: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授牌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4411980" y="4236085"/>
            <a:ext cx="1532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398145">
              <a:spcBef>
                <a:spcPts val="15"/>
              </a:spcBef>
            </a:pPr>
            <a:r>
              <a:rPr kumimoji="1" lang="en-US" altLang="zh-CN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</a:t>
            </a:r>
            <a:r>
              <a:rPr kumimoji="1" lang="en-US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人民网产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教融合</a:t>
            </a:r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中心培训基地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4476428" y="4924405"/>
            <a:ext cx="161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300"/>
              </a:spcBef>
            </a:pPr>
            <a:r>
              <a:rPr kumimoji="1" lang="en-US" altLang="zh-CN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</a:t>
            </a:r>
            <a:r>
              <a:rPr kumimoji="1" lang="en-US" altLang="zh-CN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人民网</a:t>
            </a:r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（专业领域）就业学院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2" name="直线连接符 181"/>
          <p:cNvCxnSpPr/>
          <p:nvPr/>
        </p:nvCxnSpPr>
        <p:spPr>
          <a:xfrm>
            <a:off x="4440662" y="3570001"/>
            <a:ext cx="0" cy="15027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椭圆 182"/>
          <p:cNvSpPr/>
          <p:nvPr/>
        </p:nvSpPr>
        <p:spPr>
          <a:xfrm>
            <a:off x="4411825" y="357000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cxnSp>
        <p:nvCxnSpPr>
          <p:cNvPr id="184" name="直线连接符 183"/>
          <p:cNvCxnSpPr/>
          <p:nvPr/>
        </p:nvCxnSpPr>
        <p:spPr>
          <a:xfrm>
            <a:off x="4440662" y="4096559"/>
            <a:ext cx="1" cy="11496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椭圆 185"/>
          <p:cNvSpPr/>
          <p:nvPr/>
        </p:nvSpPr>
        <p:spPr>
          <a:xfrm>
            <a:off x="4411825" y="4370213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187" name="椭圆 186"/>
          <p:cNvSpPr/>
          <p:nvPr/>
        </p:nvSpPr>
        <p:spPr>
          <a:xfrm>
            <a:off x="4411825" y="504392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189" name="圆角矩形 188"/>
          <p:cNvSpPr/>
          <p:nvPr/>
        </p:nvSpPr>
        <p:spPr>
          <a:xfrm>
            <a:off x="6189950" y="2786159"/>
            <a:ext cx="1794060" cy="2931470"/>
          </a:xfrm>
          <a:prstGeom prst="roundRect">
            <a:avLst>
              <a:gd name="adj" fmla="val 4000"/>
            </a:avLst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90" name="文本框 189"/>
          <p:cNvSpPr txBox="1"/>
          <p:nvPr/>
        </p:nvSpPr>
        <p:spPr>
          <a:xfrm>
            <a:off x="6416990" y="3458399"/>
            <a:ext cx="160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R="55880">
              <a:lnSpc>
                <a:spcPct val="100000"/>
              </a:lnSpc>
              <a:spcBef>
                <a:spcPts val="700"/>
              </a:spcBef>
            </a:pPr>
            <a:r>
              <a:rPr kumimoji="1"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教育部</a:t>
            </a:r>
            <a:r>
              <a:rPr kumimoji="1" lang="en-US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1+x</a:t>
            </a:r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认证系列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6352387" y="290986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职业资格认证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6416990" y="392944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00000"/>
              </a:lnSpc>
              <a:spcBef>
                <a:spcPts val="1100"/>
              </a:spcBef>
            </a:pPr>
            <a:r>
              <a:rPr kumimoji="1" lang="zh-CN" alt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签约国际资格认证</a:t>
            </a:r>
            <a:endParaRPr kumimoji="1" lang="zh-CN" altLang="zh-CN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95" name="直线连接符 194"/>
          <p:cNvCxnSpPr/>
          <p:nvPr/>
        </p:nvCxnSpPr>
        <p:spPr>
          <a:xfrm>
            <a:off x="6381224" y="3570001"/>
            <a:ext cx="0" cy="5265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椭圆 195"/>
          <p:cNvSpPr/>
          <p:nvPr/>
        </p:nvSpPr>
        <p:spPr>
          <a:xfrm>
            <a:off x="6352387" y="357000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cxnSp>
        <p:nvCxnSpPr>
          <p:cNvPr id="197" name="直线连接符 196"/>
          <p:cNvCxnSpPr/>
          <p:nvPr/>
        </p:nvCxnSpPr>
        <p:spPr>
          <a:xfrm>
            <a:off x="6381224" y="4096559"/>
            <a:ext cx="1" cy="11496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椭圆 197"/>
          <p:cNvSpPr/>
          <p:nvPr/>
        </p:nvSpPr>
        <p:spPr>
          <a:xfrm>
            <a:off x="6352387" y="407336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202" name="圆角矩形 201"/>
          <p:cNvSpPr/>
          <p:nvPr/>
        </p:nvSpPr>
        <p:spPr>
          <a:xfrm>
            <a:off x="8155384" y="2786159"/>
            <a:ext cx="1794060" cy="2931470"/>
          </a:xfrm>
          <a:prstGeom prst="roundRect">
            <a:avLst>
              <a:gd name="adj" fmla="val 4000"/>
            </a:avLst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03" name="文本框 202"/>
          <p:cNvSpPr txBox="1"/>
          <p:nvPr/>
        </p:nvSpPr>
        <p:spPr>
          <a:xfrm>
            <a:off x="8382424" y="3458399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职业素养公开课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8317821" y="290986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校园公开课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8382424" y="392944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职业选择公开课</a:t>
            </a:r>
            <a:endParaRPr kumimoji="1" lang="en-US" altLang="zh-CN" sz="1200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8382424" y="4400485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职场礼仪公开课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8382424" y="487152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职场沟通公开课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8" name="直线连接符 207"/>
          <p:cNvCxnSpPr/>
          <p:nvPr/>
        </p:nvCxnSpPr>
        <p:spPr>
          <a:xfrm>
            <a:off x="8346658" y="3570001"/>
            <a:ext cx="0" cy="14728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椭圆 208"/>
          <p:cNvSpPr/>
          <p:nvPr/>
        </p:nvSpPr>
        <p:spPr>
          <a:xfrm>
            <a:off x="8317821" y="357000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cxnSp>
        <p:nvCxnSpPr>
          <p:cNvPr id="210" name="直线连接符 209"/>
          <p:cNvCxnSpPr/>
          <p:nvPr/>
        </p:nvCxnSpPr>
        <p:spPr>
          <a:xfrm>
            <a:off x="8346658" y="4096559"/>
            <a:ext cx="1" cy="11496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椭圆 210"/>
          <p:cNvSpPr/>
          <p:nvPr/>
        </p:nvSpPr>
        <p:spPr>
          <a:xfrm>
            <a:off x="8317821" y="407336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212" name="椭圆 211"/>
          <p:cNvSpPr/>
          <p:nvPr/>
        </p:nvSpPr>
        <p:spPr>
          <a:xfrm>
            <a:off x="8317821" y="466058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213" name="椭圆 212"/>
          <p:cNvSpPr/>
          <p:nvPr/>
        </p:nvSpPr>
        <p:spPr>
          <a:xfrm>
            <a:off x="8317821" y="501508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215" name="圆角矩形 214"/>
          <p:cNvSpPr/>
          <p:nvPr/>
        </p:nvSpPr>
        <p:spPr>
          <a:xfrm>
            <a:off x="10047246" y="2786159"/>
            <a:ext cx="1794060" cy="2931470"/>
          </a:xfrm>
          <a:prstGeom prst="roundRect">
            <a:avLst>
              <a:gd name="adj" fmla="val 4000"/>
            </a:avLst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16" name="文本框 215"/>
          <p:cNvSpPr txBox="1"/>
          <p:nvPr/>
        </p:nvSpPr>
        <p:spPr>
          <a:xfrm>
            <a:off x="10274286" y="345839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</a:t>
            </a:r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专业系列</a:t>
            </a:r>
            <a:endParaRPr kumimoji="1"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10209683" y="29098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教辅书籍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10274286" y="3929442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12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大学生就业素养系列</a:t>
            </a:r>
            <a:endParaRPr kumimoji="1" lang="en-US" altLang="zh-CN" sz="1200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21" name="直线连接符 220"/>
          <p:cNvCxnSpPr/>
          <p:nvPr/>
        </p:nvCxnSpPr>
        <p:spPr>
          <a:xfrm>
            <a:off x="10238520" y="3570001"/>
            <a:ext cx="0" cy="5265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>
            <a:off x="10209683" y="3570001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cxnSp>
        <p:nvCxnSpPr>
          <p:cNvPr id="223" name="直线连接符 222"/>
          <p:cNvCxnSpPr/>
          <p:nvPr/>
        </p:nvCxnSpPr>
        <p:spPr>
          <a:xfrm>
            <a:off x="10238520" y="4096559"/>
            <a:ext cx="1" cy="11496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椭圆 223"/>
          <p:cNvSpPr/>
          <p:nvPr/>
        </p:nvSpPr>
        <p:spPr>
          <a:xfrm>
            <a:off x="10209683" y="4073364"/>
            <a:ext cx="57675" cy="576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400"/>
          </a:p>
        </p:txBody>
      </p:sp>
      <p:sp>
        <p:nvSpPr>
          <p:cNvPr id="248" name="圆角矩形 247"/>
          <p:cNvSpPr/>
          <p:nvPr/>
        </p:nvSpPr>
        <p:spPr>
          <a:xfrm>
            <a:off x="392092" y="5901266"/>
            <a:ext cx="11449214" cy="744279"/>
          </a:xfrm>
          <a:prstGeom prst="roundRect">
            <a:avLst/>
          </a:prstGeom>
          <a:solidFill>
            <a:srgbClr val="EA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9" name="object 13"/>
          <p:cNvSpPr txBox="1"/>
          <p:nvPr/>
        </p:nvSpPr>
        <p:spPr>
          <a:xfrm>
            <a:off x="2608944" y="6051231"/>
            <a:ext cx="7387502" cy="44323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人民慕课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就业学院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/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平台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6" name="圆角矩形 5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042670" y="387350"/>
            <a:ext cx="1972310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核心产品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体系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0"/>
          <p:cNvSpPr>
            <a:spLocks noChangeArrowheads="1"/>
          </p:cNvSpPr>
          <p:nvPr/>
        </p:nvSpPr>
        <p:spPr bwMode="auto">
          <a:xfrm flipH="1">
            <a:off x="69215" y="1802130"/>
            <a:ext cx="4055745" cy="425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85"/>
          <p:cNvSpPr>
            <a:spLocks noChangeArrowheads="1"/>
          </p:cNvSpPr>
          <p:nvPr/>
        </p:nvSpPr>
        <p:spPr bwMode="auto">
          <a:xfrm>
            <a:off x="214630" y="2435860"/>
            <a:ext cx="3094355" cy="1060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帮助城市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建立就业信息服务平台，协助完成基于实习生、应届生的信息服务平台。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0" y="1346200"/>
            <a:ext cx="4055745" cy="575310"/>
            <a:chOff x="0" y="0"/>
            <a:chExt cx="8677351" cy="1265329"/>
          </a:xfrm>
        </p:grpSpPr>
        <p:grpSp>
          <p:nvGrpSpPr>
            <p:cNvPr id="12" name="组合 46"/>
            <p:cNvGrpSpPr/>
            <p:nvPr/>
          </p:nvGrpSpPr>
          <p:grpSpPr bwMode="auto">
            <a:xfrm>
              <a:off x="0" y="0"/>
              <a:ext cx="8677351" cy="1265329"/>
              <a:chOff x="0" y="0"/>
              <a:chExt cx="8677351" cy="1265329"/>
            </a:xfrm>
          </p:grpSpPr>
          <p:sp>
            <p:nvSpPr>
              <p:cNvPr id="19" name="矩形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5502" cy="126532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矩形 31"/>
              <p:cNvSpPr>
                <a:spLocks noChangeArrowheads="1"/>
              </p:cNvSpPr>
              <p:nvPr/>
            </p:nvSpPr>
            <p:spPr bwMode="auto">
              <a:xfrm>
                <a:off x="1535216" y="0"/>
                <a:ext cx="7142135" cy="1265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等腰三角形 32"/>
              <p:cNvSpPr>
                <a:spLocks noChangeArrowheads="1"/>
              </p:cNvSpPr>
              <p:nvPr/>
            </p:nvSpPr>
            <p:spPr bwMode="auto">
              <a:xfrm rot="-5400000">
                <a:off x="1188978" y="524832"/>
                <a:ext cx="477391" cy="215662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组合 8"/>
            <p:cNvGrpSpPr/>
            <p:nvPr/>
          </p:nvGrpSpPr>
          <p:grpSpPr bwMode="auto">
            <a:xfrm>
              <a:off x="252783" y="264149"/>
              <a:ext cx="783260" cy="738566"/>
              <a:chOff x="0" y="0"/>
              <a:chExt cx="783260" cy="738566"/>
            </a:xfrm>
          </p:grpSpPr>
          <p:sp>
            <p:nvSpPr>
              <p:cNvPr id="14" name="Freeform 1895"/>
              <p:cNvSpPr/>
              <p:nvPr/>
            </p:nvSpPr>
            <p:spPr bwMode="auto">
              <a:xfrm>
                <a:off x="0" y="0"/>
                <a:ext cx="206709" cy="555321"/>
              </a:xfrm>
              <a:custGeom>
                <a:avLst/>
                <a:gdLst>
                  <a:gd name="T0" fmla="*/ 2147483646 w 78"/>
                  <a:gd name="T1" fmla="*/ 2147483646 h 209"/>
                  <a:gd name="T2" fmla="*/ 2147483646 w 78"/>
                  <a:gd name="T3" fmla="*/ 2147483646 h 209"/>
                  <a:gd name="T4" fmla="*/ 2147483646 w 78"/>
                  <a:gd name="T5" fmla="*/ 2147483646 h 209"/>
                  <a:gd name="T6" fmla="*/ 2147483646 w 78"/>
                  <a:gd name="T7" fmla="*/ 2147483646 h 209"/>
                  <a:gd name="T8" fmla="*/ 2147483646 w 78"/>
                  <a:gd name="T9" fmla="*/ 2147483646 h 209"/>
                  <a:gd name="T10" fmla="*/ 2147483646 w 78"/>
                  <a:gd name="T11" fmla="*/ 2147483646 h 209"/>
                  <a:gd name="T12" fmla="*/ 0 w 78"/>
                  <a:gd name="T13" fmla="*/ 2147483646 h 209"/>
                  <a:gd name="T14" fmla="*/ 2147483646 w 78"/>
                  <a:gd name="T15" fmla="*/ 2147483646 h 209"/>
                  <a:gd name="T16" fmla="*/ 2147483646 w 78"/>
                  <a:gd name="T17" fmla="*/ 2147483646 h 209"/>
                  <a:gd name="T18" fmla="*/ 2147483646 w 78"/>
                  <a:gd name="T19" fmla="*/ 2147483646 h 209"/>
                  <a:gd name="T20" fmla="*/ 2147483646 w 78"/>
                  <a:gd name="T21" fmla="*/ 2147483646 h 209"/>
                  <a:gd name="T22" fmla="*/ 2147483646 w 78"/>
                  <a:gd name="T23" fmla="*/ 2147483646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209">
                    <a:moveTo>
                      <a:pt x="33" y="96"/>
                    </a:moveTo>
                    <a:cubicBezTo>
                      <a:pt x="33" y="89"/>
                      <a:pt x="34" y="82"/>
                      <a:pt x="35" y="76"/>
                    </a:cubicBezTo>
                    <a:cubicBezTo>
                      <a:pt x="38" y="58"/>
                      <a:pt x="46" y="42"/>
                      <a:pt x="55" y="29"/>
                    </a:cubicBezTo>
                    <a:cubicBezTo>
                      <a:pt x="61" y="21"/>
                      <a:pt x="59" y="11"/>
                      <a:pt x="52" y="5"/>
                    </a:cubicBezTo>
                    <a:cubicBezTo>
                      <a:pt x="45" y="0"/>
                      <a:pt x="34" y="1"/>
                      <a:pt x="29" y="9"/>
                    </a:cubicBezTo>
                    <a:cubicBezTo>
                      <a:pt x="16" y="26"/>
                      <a:pt x="7" y="47"/>
                      <a:pt x="3" y="70"/>
                    </a:cubicBezTo>
                    <a:cubicBezTo>
                      <a:pt x="1" y="79"/>
                      <a:pt x="0" y="87"/>
                      <a:pt x="0" y="96"/>
                    </a:cubicBezTo>
                    <a:cubicBezTo>
                      <a:pt x="0" y="138"/>
                      <a:pt x="18" y="177"/>
                      <a:pt x="48" y="204"/>
                    </a:cubicBezTo>
                    <a:cubicBezTo>
                      <a:pt x="51" y="207"/>
                      <a:pt x="55" y="209"/>
                      <a:pt x="59" y="209"/>
                    </a:cubicBezTo>
                    <a:cubicBezTo>
                      <a:pt x="64" y="209"/>
                      <a:pt x="68" y="207"/>
                      <a:pt x="71" y="203"/>
                    </a:cubicBezTo>
                    <a:cubicBezTo>
                      <a:pt x="78" y="196"/>
                      <a:pt x="77" y="186"/>
                      <a:pt x="70" y="180"/>
                    </a:cubicBezTo>
                    <a:cubicBezTo>
                      <a:pt x="47" y="159"/>
                      <a:pt x="33" y="128"/>
                      <a:pt x="33" y="96"/>
                    </a:cubicBezTo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" name="Freeform 1896"/>
              <p:cNvSpPr/>
              <p:nvPr/>
            </p:nvSpPr>
            <p:spPr bwMode="auto">
              <a:xfrm>
                <a:off x="153076" y="88270"/>
                <a:ext cx="143020" cy="344143"/>
              </a:xfrm>
              <a:custGeom>
                <a:avLst/>
                <a:gdLst>
                  <a:gd name="T0" fmla="*/ 2147483646 w 54"/>
                  <a:gd name="T1" fmla="*/ 2147483646 h 130"/>
                  <a:gd name="T2" fmla="*/ 2147483646 w 54"/>
                  <a:gd name="T3" fmla="*/ 2147483646 h 130"/>
                  <a:gd name="T4" fmla="*/ 2147483646 w 54"/>
                  <a:gd name="T5" fmla="*/ 2147483646 h 130"/>
                  <a:gd name="T6" fmla="*/ 2147483646 w 54"/>
                  <a:gd name="T7" fmla="*/ 2147483646 h 130"/>
                  <a:gd name="T8" fmla="*/ 2147483646 w 54"/>
                  <a:gd name="T9" fmla="*/ 2147483646 h 130"/>
                  <a:gd name="T10" fmla="*/ 2147483646 w 54"/>
                  <a:gd name="T11" fmla="*/ 2147483646 h 130"/>
                  <a:gd name="T12" fmla="*/ 2147483646 w 54"/>
                  <a:gd name="T13" fmla="*/ 2147483646 h 130"/>
                  <a:gd name="T14" fmla="*/ 0 w 54"/>
                  <a:gd name="T15" fmla="*/ 2147483646 h 130"/>
                  <a:gd name="T16" fmla="*/ 2147483646 w 54"/>
                  <a:gd name="T17" fmla="*/ 2147483646 h 130"/>
                  <a:gd name="T18" fmla="*/ 2147483646 w 54"/>
                  <a:gd name="T19" fmla="*/ 2147483646 h 130"/>
                  <a:gd name="T20" fmla="*/ 2147483646 w 54"/>
                  <a:gd name="T21" fmla="*/ 2147483646 h 130"/>
                  <a:gd name="T22" fmla="*/ 2147483646 w 54"/>
                  <a:gd name="T23" fmla="*/ 2147483646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130">
                    <a:moveTo>
                      <a:pt x="48" y="103"/>
                    </a:moveTo>
                    <a:cubicBezTo>
                      <a:pt x="39" y="92"/>
                      <a:pt x="33" y="78"/>
                      <a:pt x="33" y="63"/>
                    </a:cubicBezTo>
                    <a:cubicBezTo>
                      <a:pt x="33" y="59"/>
                      <a:pt x="33" y="56"/>
                      <a:pt x="34" y="52"/>
                    </a:cubicBezTo>
                    <a:cubicBezTo>
                      <a:pt x="36" y="43"/>
                      <a:pt x="39" y="35"/>
                      <a:pt x="44" y="29"/>
                    </a:cubicBezTo>
                    <a:cubicBezTo>
                      <a:pt x="49" y="21"/>
                      <a:pt x="47" y="11"/>
                      <a:pt x="40" y="5"/>
                    </a:cubicBezTo>
                    <a:cubicBezTo>
                      <a:pt x="32" y="0"/>
                      <a:pt x="22" y="2"/>
                      <a:pt x="17" y="9"/>
                    </a:cubicBezTo>
                    <a:cubicBezTo>
                      <a:pt x="9" y="20"/>
                      <a:pt x="4" y="33"/>
                      <a:pt x="1" y="46"/>
                    </a:cubicBezTo>
                    <a:cubicBezTo>
                      <a:pt x="0" y="52"/>
                      <a:pt x="0" y="57"/>
                      <a:pt x="0" y="63"/>
                    </a:cubicBezTo>
                    <a:cubicBezTo>
                      <a:pt x="0" y="86"/>
                      <a:pt x="9" y="108"/>
                      <a:pt x="24" y="125"/>
                    </a:cubicBezTo>
                    <a:cubicBezTo>
                      <a:pt x="27" y="128"/>
                      <a:pt x="31" y="130"/>
                      <a:pt x="36" y="130"/>
                    </a:cubicBezTo>
                    <a:cubicBezTo>
                      <a:pt x="40" y="130"/>
                      <a:pt x="44" y="129"/>
                      <a:pt x="47" y="126"/>
                    </a:cubicBezTo>
                    <a:cubicBezTo>
                      <a:pt x="54" y="120"/>
                      <a:pt x="54" y="109"/>
                      <a:pt x="48" y="103"/>
                    </a:cubicBezTo>
                    <a:close/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" name="Freeform 1897"/>
              <p:cNvSpPr/>
              <p:nvPr/>
            </p:nvSpPr>
            <p:spPr bwMode="auto">
              <a:xfrm>
                <a:off x="576551" y="0"/>
                <a:ext cx="206709" cy="555321"/>
              </a:xfrm>
              <a:custGeom>
                <a:avLst/>
                <a:gdLst>
                  <a:gd name="T0" fmla="*/ 2147483646 w 78"/>
                  <a:gd name="T1" fmla="*/ 2147483646 h 209"/>
                  <a:gd name="T2" fmla="*/ 2147483646 w 78"/>
                  <a:gd name="T3" fmla="*/ 2147483646 h 209"/>
                  <a:gd name="T4" fmla="*/ 2147483646 w 78"/>
                  <a:gd name="T5" fmla="*/ 2147483646 h 209"/>
                  <a:gd name="T6" fmla="*/ 2147483646 w 78"/>
                  <a:gd name="T7" fmla="*/ 2147483646 h 209"/>
                  <a:gd name="T8" fmla="*/ 2147483646 w 78"/>
                  <a:gd name="T9" fmla="*/ 2147483646 h 209"/>
                  <a:gd name="T10" fmla="*/ 2147483646 w 78"/>
                  <a:gd name="T11" fmla="*/ 2147483646 h 209"/>
                  <a:gd name="T12" fmla="*/ 2147483646 w 78"/>
                  <a:gd name="T13" fmla="*/ 2147483646 h 209"/>
                  <a:gd name="T14" fmla="*/ 2147483646 w 78"/>
                  <a:gd name="T15" fmla="*/ 2147483646 h 209"/>
                  <a:gd name="T16" fmla="*/ 2147483646 w 78"/>
                  <a:gd name="T17" fmla="*/ 2147483646 h 209"/>
                  <a:gd name="T18" fmla="*/ 2147483646 w 78"/>
                  <a:gd name="T19" fmla="*/ 2147483646 h 209"/>
                  <a:gd name="T20" fmla="*/ 2147483646 w 78"/>
                  <a:gd name="T21" fmla="*/ 2147483646 h 209"/>
                  <a:gd name="T22" fmla="*/ 2147483646 w 78"/>
                  <a:gd name="T23" fmla="*/ 2147483646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209">
                    <a:moveTo>
                      <a:pt x="75" y="70"/>
                    </a:moveTo>
                    <a:cubicBezTo>
                      <a:pt x="71" y="47"/>
                      <a:pt x="62" y="26"/>
                      <a:pt x="49" y="9"/>
                    </a:cubicBezTo>
                    <a:cubicBezTo>
                      <a:pt x="44" y="1"/>
                      <a:pt x="33" y="0"/>
                      <a:pt x="26" y="5"/>
                    </a:cubicBezTo>
                    <a:cubicBezTo>
                      <a:pt x="19" y="11"/>
                      <a:pt x="17" y="21"/>
                      <a:pt x="22" y="29"/>
                    </a:cubicBezTo>
                    <a:cubicBezTo>
                      <a:pt x="32" y="42"/>
                      <a:pt x="40" y="58"/>
                      <a:pt x="43" y="76"/>
                    </a:cubicBezTo>
                    <a:cubicBezTo>
                      <a:pt x="44" y="82"/>
                      <a:pt x="45" y="89"/>
                      <a:pt x="45" y="96"/>
                    </a:cubicBezTo>
                    <a:cubicBezTo>
                      <a:pt x="45" y="128"/>
                      <a:pt x="31" y="159"/>
                      <a:pt x="8" y="180"/>
                    </a:cubicBezTo>
                    <a:cubicBezTo>
                      <a:pt x="1" y="186"/>
                      <a:pt x="0" y="196"/>
                      <a:pt x="6" y="203"/>
                    </a:cubicBezTo>
                    <a:cubicBezTo>
                      <a:pt x="10" y="207"/>
                      <a:pt x="14" y="209"/>
                      <a:pt x="19" y="209"/>
                    </a:cubicBezTo>
                    <a:cubicBezTo>
                      <a:pt x="23" y="209"/>
                      <a:pt x="27" y="207"/>
                      <a:pt x="30" y="204"/>
                    </a:cubicBezTo>
                    <a:cubicBezTo>
                      <a:pt x="60" y="177"/>
                      <a:pt x="78" y="138"/>
                      <a:pt x="78" y="96"/>
                    </a:cubicBezTo>
                    <a:cubicBezTo>
                      <a:pt x="78" y="87"/>
                      <a:pt x="77" y="79"/>
                      <a:pt x="75" y="70"/>
                    </a:cubicBezTo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" name="Freeform 1898"/>
              <p:cNvSpPr/>
              <p:nvPr/>
            </p:nvSpPr>
            <p:spPr bwMode="auto">
              <a:xfrm>
                <a:off x="494984" y="88270"/>
                <a:ext cx="145255" cy="344143"/>
              </a:xfrm>
              <a:custGeom>
                <a:avLst/>
                <a:gdLst>
                  <a:gd name="T0" fmla="*/ 2147483646 w 55"/>
                  <a:gd name="T1" fmla="*/ 2147483646 h 130"/>
                  <a:gd name="T2" fmla="*/ 2147483646 w 55"/>
                  <a:gd name="T3" fmla="*/ 2147483646 h 130"/>
                  <a:gd name="T4" fmla="*/ 2147483646 w 55"/>
                  <a:gd name="T5" fmla="*/ 2147483646 h 130"/>
                  <a:gd name="T6" fmla="*/ 2147483646 w 55"/>
                  <a:gd name="T7" fmla="*/ 2147483646 h 130"/>
                  <a:gd name="T8" fmla="*/ 2147483646 w 55"/>
                  <a:gd name="T9" fmla="*/ 2147483646 h 130"/>
                  <a:gd name="T10" fmla="*/ 2147483646 w 55"/>
                  <a:gd name="T11" fmla="*/ 2147483646 h 130"/>
                  <a:gd name="T12" fmla="*/ 2147483646 w 55"/>
                  <a:gd name="T13" fmla="*/ 2147483646 h 130"/>
                  <a:gd name="T14" fmla="*/ 2147483646 w 55"/>
                  <a:gd name="T15" fmla="*/ 2147483646 h 130"/>
                  <a:gd name="T16" fmla="*/ 2147483646 w 55"/>
                  <a:gd name="T17" fmla="*/ 2147483646 h 130"/>
                  <a:gd name="T18" fmla="*/ 2147483646 w 55"/>
                  <a:gd name="T19" fmla="*/ 2147483646 h 130"/>
                  <a:gd name="T20" fmla="*/ 2147483646 w 55"/>
                  <a:gd name="T21" fmla="*/ 2147483646 h 130"/>
                  <a:gd name="T22" fmla="*/ 2147483646 w 55"/>
                  <a:gd name="T23" fmla="*/ 2147483646 h 130"/>
                  <a:gd name="T24" fmla="*/ 2147483646 w 55"/>
                  <a:gd name="T25" fmla="*/ 2147483646 h 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130">
                    <a:moveTo>
                      <a:pt x="55" y="63"/>
                    </a:moveTo>
                    <a:cubicBezTo>
                      <a:pt x="55" y="57"/>
                      <a:pt x="54" y="52"/>
                      <a:pt x="53" y="46"/>
                    </a:cubicBezTo>
                    <a:cubicBezTo>
                      <a:pt x="51" y="33"/>
                      <a:pt x="45" y="20"/>
                      <a:pt x="37" y="9"/>
                    </a:cubicBezTo>
                    <a:cubicBezTo>
                      <a:pt x="32" y="2"/>
                      <a:pt x="22" y="0"/>
                      <a:pt x="14" y="5"/>
                    </a:cubicBezTo>
                    <a:cubicBezTo>
                      <a:pt x="7" y="11"/>
                      <a:pt x="5" y="21"/>
                      <a:pt x="10" y="29"/>
                    </a:cubicBezTo>
                    <a:cubicBezTo>
                      <a:pt x="15" y="35"/>
                      <a:pt x="19" y="43"/>
                      <a:pt x="20" y="52"/>
                    </a:cubicBezTo>
                    <a:cubicBezTo>
                      <a:pt x="21" y="56"/>
                      <a:pt x="21" y="59"/>
                      <a:pt x="21" y="63"/>
                    </a:cubicBezTo>
                    <a:cubicBezTo>
                      <a:pt x="21" y="78"/>
                      <a:pt x="16" y="92"/>
                      <a:pt x="6" y="103"/>
                    </a:cubicBezTo>
                    <a:cubicBezTo>
                      <a:pt x="0" y="109"/>
                      <a:pt x="0" y="120"/>
                      <a:pt x="7" y="126"/>
                    </a:cubicBezTo>
                    <a:cubicBezTo>
                      <a:pt x="10" y="129"/>
                      <a:pt x="14" y="130"/>
                      <a:pt x="18" y="130"/>
                    </a:cubicBezTo>
                    <a:cubicBezTo>
                      <a:pt x="23" y="130"/>
                      <a:pt x="27" y="128"/>
                      <a:pt x="31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46" y="108"/>
                      <a:pt x="55" y="86"/>
                      <a:pt x="55" y="63"/>
                    </a:cubicBezTo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" name="Freeform 1899"/>
              <p:cNvSpPr/>
              <p:nvPr/>
            </p:nvSpPr>
            <p:spPr bwMode="auto">
              <a:xfrm>
                <a:off x="311739" y="175423"/>
                <a:ext cx="166485" cy="563143"/>
              </a:xfrm>
              <a:custGeom>
                <a:avLst/>
                <a:gdLst>
                  <a:gd name="T0" fmla="*/ 2147483646 w 63"/>
                  <a:gd name="T1" fmla="*/ 0 h 212"/>
                  <a:gd name="T2" fmla="*/ 0 w 63"/>
                  <a:gd name="T3" fmla="*/ 2147483646 h 212"/>
                  <a:gd name="T4" fmla="*/ 2147483646 w 63"/>
                  <a:gd name="T5" fmla="*/ 2147483646 h 212"/>
                  <a:gd name="T6" fmla="*/ 2147483646 w 63"/>
                  <a:gd name="T7" fmla="*/ 2147483646 h 212"/>
                  <a:gd name="T8" fmla="*/ 2147483646 w 63"/>
                  <a:gd name="T9" fmla="*/ 2147483646 h 212"/>
                  <a:gd name="T10" fmla="*/ 2147483646 w 63"/>
                  <a:gd name="T11" fmla="*/ 2147483646 h 212"/>
                  <a:gd name="T12" fmla="*/ 2147483646 w 63"/>
                  <a:gd name="T13" fmla="*/ 2147483646 h 212"/>
                  <a:gd name="T14" fmla="*/ 2147483646 w 63"/>
                  <a:gd name="T15" fmla="*/ 2147483646 h 212"/>
                  <a:gd name="T16" fmla="*/ 2147483646 w 63"/>
                  <a:gd name="T17" fmla="*/ 0 h 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212">
                    <a:moveTo>
                      <a:pt x="31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4"/>
                      <a:pt x="7" y="55"/>
                      <a:pt x="18" y="60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206"/>
                      <a:pt x="24" y="212"/>
                      <a:pt x="31" y="212"/>
                    </a:cubicBezTo>
                    <a:cubicBezTo>
                      <a:pt x="38" y="212"/>
                      <a:pt x="44" y="206"/>
                      <a:pt x="44" y="19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5" y="55"/>
                      <a:pt x="63" y="44"/>
                      <a:pt x="63" y="31"/>
                    </a:cubicBezTo>
                    <a:cubicBezTo>
                      <a:pt x="63" y="14"/>
                      <a:pt x="48" y="0"/>
                      <a:pt x="31" y="0"/>
                    </a:cubicBezTo>
                  </a:path>
                </a:pathLst>
              </a:cu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3" name="矩形 85"/>
          <p:cNvSpPr>
            <a:spLocks noChangeArrowheads="1"/>
          </p:cNvSpPr>
          <p:nvPr/>
        </p:nvSpPr>
        <p:spPr bwMode="auto">
          <a:xfrm>
            <a:off x="222250" y="5449570"/>
            <a:ext cx="3181350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4、联合政企校共同培训专业人才并提供就业。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85"/>
          <p:cNvSpPr>
            <a:spLocks noChangeArrowheads="1"/>
          </p:cNvSpPr>
          <p:nvPr/>
        </p:nvSpPr>
        <p:spPr bwMode="auto">
          <a:xfrm>
            <a:off x="222250" y="3370580"/>
            <a:ext cx="3035935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2、帮助企业自动匹配高性价比的人才信息，提高学生早期就业能力。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85"/>
          <p:cNvSpPr>
            <a:spLocks noChangeArrowheads="1"/>
          </p:cNvSpPr>
          <p:nvPr/>
        </p:nvSpPr>
        <p:spPr bwMode="auto">
          <a:xfrm>
            <a:off x="222250" y="4199255"/>
            <a:ext cx="3079750" cy="1060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3、基于专业学生数据，协同企业与人才之间互相制约体系，同时建立评价系统即人才银行。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8053837ce62078d160a2ee4719414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0" y="1659255"/>
            <a:ext cx="2472690" cy="4399280"/>
          </a:xfrm>
          <a:prstGeom prst="rect">
            <a:avLst/>
          </a:prstGeom>
        </p:spPr>
      </p:pic>
      <p:pic>
        <p:nvPicPr>
          <p:cNvPr id="22" name="图片 21" descr="ff55409ee27f3e77da316306d76ba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1663065"/>
            <a:ext cx="2470150" cy="4395470"/>
          </a:xfrm>
          <a:prstGeom prst="rect">
            <a:avLst/>
          </a:prstGeom>
        </p:spPr>
      </p:pic>
      <p:pic>
        <p:nvPicPr>
          <p:cNvPr id="25" name="图片 24" descr="671fc25b3b0160c03dcccb6669ba2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775" y="1659255"/>
            <a:ext cx="2493010" cy="4424680"/>
          </a:xfrm>
          <a:prstGeom prst="rect">
            <a:avLst/>
          </a:prstGeom>
        </p:spPr>
      </p:pic>
      <p:grpSp>
        <p:nvGrpSpPr>
          <p:cNvPr id="2377" name="组合 2376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2378" name="圆角矩形 2377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9" name="圆角矩形 2378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0" name="圆角矩形 2379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81" name="矩形 2380"/>
          <p:cNvSpPr/>
          <p:nvPr/>
        </p:nvSpPr>
        <p:spPr>
          <a:xfrm>
            <a:off x="1042670" y="387350"/>
            <a:ext cx="219265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核心支撑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APP</a:t>
            </a:r>
            <a:endParaRPr lang="en-US" altLang="zh-CN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4630" y="1995170"/>
            <a:ext cx="35737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人才服务和信息流通智能化APP平台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2" name="矩形 1"/>
          <p:cNvSpPr/>
          <p:nvPr/>
        </p:nvSpPr>
        <p:spPr>
          <a:xfrm>
            <a:off x="4648887" y="1274286"/>
            <a:ext cx="6646790" cy="4827588"/>
          </a:xfrm>
          <a:prstGeom prst="rect">
            <a:avLst/>
          </a:prstGeom>
          <a:ln w="12700">
            <a:solidFill>
              <a:srgbClr val="CCAB89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grpSp>
        <p:nvGrpSpPr>
          <p:cNvPr id="565" name="组合 6"/>
          <p:cNvGrpSpPr/>
          <p:nvPr/>
        </p:nvGrpSpPr>
        <p:grpSpPr>
          <a:xfrm>
            <a:off x="8141301" y="5418137"/>
            <a:ext cx="2752372" cy="396497"/>
            <a:chOff x="0" y="0"/>
            <a:chExt cx="2752371" cy="396496"/>
          </a:xfrm>
        </p:grpSpPr>
        <p:sp>
          <p:nvSpPr>
            <p:cNvPr id="563" name="矩形: 圆角 6"/>
            <p:cNvSpPr/>
            <p:nvPr/>
          </p:nvSpPr>
          <p:spPr>
            <a:xfrm>
              <a:off x="293649" y="0"/>
              <a:ext cx="2165071" cy="366715"/>
            </a:xfrm>
            <a:prstGeom prst="roundRect">
              <a:avLst>
                <a:gd name="adj" fmla="val 1421"/>
              </a:avLst>
            </a:prstGeom>
            <a:gradFill flip="none" rotWithShape="1">
              <a:gsLst>
                <a:gs pos="0">
                  <a:srgbClr val="FEEBC5"/>
                </a:gs>
                <a:gs pos="100000">
                  <a:srgbClr val="9A6B4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76717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微软雅黑 Light" panose="020B0502040204020203" charset="-122"/>
                </a:defRPr>
              </a:pPr>
            </a:p>
          </p:txBody>
        </p:sp>
        <p:sp>
          <p:nvSpPr>
            <p:cNvPr id="564" name="文本框 9"/>
            <p:cNvSpPr txBox="1"/>
            <p:nvPr/>
          </p:nvSpPr>
          <p:spPr>
            <a:xfrm>
              <a:off x="0" y="29467"/>
              <a:ext cx="2752371" cy="367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800"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微软雅黑 Light" panose="020B0502040204020203" charset="-122"/>
                </a:defRPr>
              </a:lvl1pPr>
            </a:lstStyle>
            <a:p>
              <a:r>
                <a:t>正式上线</a:t>
              </a:r>
            </a:p>
          </p:txBody>
        </p:sp>
      </p:grpSp>
      <p:sp>
        <p:nvSpPr>
          <p:cNvPr id="566" name="文本框 10"/>
          <p:cNvSpPr txBox="1"/>
          <p:nvPr/>
        </p:nvSpPr>
        <p:spPr>
          <a:xfrm>
            <a:off x="6019799" y="2597150"/>
            <a:ext cx="4872993" cy="267525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就业大数据平台综合考虑高校就业过程中涉及的学生、企业等通过大数据云计算，借助人工智能领域领先的技术优势，实现高校就业状况实时感知，就业数据实时挖掘以及就业数据分析等，全方位赋能高校决策分析，学生实习就业安置调整等，同时，运用阿里云平台、华为AI、商汤科技实现数据可视化，帮助高校快速实现就业信息化。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7" name="文本框 2"/>
          <p:cNvSpPr txBox="1"/>
          <p:nvPr/>
        </p:nvSpPr>
        <p:spPr>
          <a:xfrm>
            <a:off x="6020675" y="1991962"/>
            <a:ext cx="2833370" cy="45910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lvl1pPr>
          </a:lstStyle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高校就业大数据平台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8" name="Picture 9" descr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606" y="1781174"/>
            <a:ext cx="5492039" cy="34925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377" name="组合 2376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2378" name="圆角矩形 2377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9" name="圆角矩形 2378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0" name="圆角矩形 2379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81" name="矩形 2380"/>
          <p:cNvSpPr/>
          <p:nvPr/>
        </p:nvSpPr>
        <p:spPr>
          <a:xfrm>
            <a:off x="1042670" y="387350"/>
            <a:ext cx="266636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核心支撑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—就业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大脑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8" name="e7d195523061f1c0c2b73831c94a3edc981f60e396d3e182073EE1468018468A7F192AE5E5CD515B6C3125F8AF6E4EE646174E8CF0B46FD19828DCE8CDA3B3A044A74F0E769C5FA8CB87AB6FC303C8BA3785FAC64AF542479CF2CAAFCCCB35E0498264C96F91358F8B749FD98BCFA5BD2C0EFD4A464260C1B63CAEEA02900387987532B6612B8FDC442854046B6EFF31" descr="e7d195523061f1c0c2b73831c94a3edc981f60e396d3e182073EE1468018468A7F192AE5E5CD515B6C3125F8AF6E4EE646174E8CF0B46FD19828DCE8CDA3B3A044A74F0E769C5FA8CB87AB6FC303C8BA3785FAC64AF542479CF2CAAFCCCB35E0498264C96F91358F8B749FD98BCFA5BD2C0EFD4A464260C1B63CAEEA02900387987532B6612B8FDC442854046B6EFF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6798" y="4018934"/>
            <a:ext cx="3296979" cy="28354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29" name="e7d195523061f1c0c2b73831c94a3edc981f60e396d3e182073EE1468018468A7F192AE5E5CD515B6C3125F8AF6E4EE646174E8CF0B46FD19828DCE8CDA3B3A044A74F0E769C5FA8CB87AB6FC303C8BA3785FAC64AF542479CF2CAAFCCCB35E0498264C96F91358F8B749FD98BCFA5BD2C0EFD4A464260C1B63CAEEA02900387987532B6612B8FDC442854046B6EFF31" descr="e7d195523061f1c0c2b73831c94a3edc981f60e396d3e182073EE1468018468A7F192AE5E5CD515B6C3125F8AF6E4EE646174E8CF0B46FD19828DCE8CDA3B3A044A74F0E769C5FA8CB87AB6FC303C8BA3785FAC64AF542479CF2CAAFCCCB35E0498264C96F91358F8B749FD98BCFA5BD2C0EFD4A464260C1B63CAEEA02900387987532B6612B8FDC442854046B6EFF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03" y="3568"/>
            <a:ext cx="3296978" cy="28354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89" y="3568"/>
            <a:ext cx="2537358" cy="23169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1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875" y="4510547"/>
            <a:ext cx="2534187" cy="23438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10870" y="4909185"/>
            <a:ext cx="57689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通过对历史大数据的分析，寻找就业规律，厘清就业难的专业、人数等数据，在剖解就业问题的同时辅助高校、地区、产业的就业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失衡的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94320" y="3522931"/>
            <a:ext cx="5181638" cy="1386078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数据</a:t>
            </a:r>
            <a:r>
              <a:rPr lang="zh-CN" altLang="en-US" sz="4000" b="1" spc="24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4000" b="1" spc="24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77" name="组合 2376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2378" name="圆角矩形 2377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9" name="圆角矩形 2378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0" name="圆角矩形 2379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81" name="矩形 2380"/>
          <p:cNvSpPr/>
          <p:nvPr/>
        </p:nvSpPr>
        <p:spPr>
          <a:xfrm>
            <a:off x="1042670" y="387350"/>
            <a:ext cx="266636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核心支撑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—就业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大脑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 descr="7b0a20202020227461726765744d6f64756c65223a20226b6f6e6c696e65666f6e7473220a7d0a"/>
          <p:cNvSpPr txBox="1"/>
          <p:nvPr/>
        </p:nvSpPr>
        <p:spPr>
          <a:xfrm>
            <a:off x="1548765" y="208470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华康黑体W9" panose="020B0909000000000000" charset="-122"/>
                <a:ea typeface="华康黑体W9" panose="020B0909000000000000" charset="-122"/>
                <a:sym typeface="华康黑体W9" panose="020B0909000000000000" charset="-122"/>
              </a:rPr>
              <a:t>高校专业就业率</a:t>
            </a:r>
            <a:endParaRPr lang="zh-CN" altLang="en-US" sz="2800">
              <a:solidFill>
                <a:schemeClr val="accent5">
                  <a:lumMod val="60000"/>
                  <a:lumOff val="40000"/>
                </a:schemeClr>
              </a:solidFill>
              <a:latin typeface="华康黑体W9" panose="020B0909000000000000" charset="-122"/>
              <a:ea typeface="华康黑体W9" panose="020B0909000000000000" charset="-122"/>
              <a:sym typeface="华康黑体W9" panose="020B0909000000000000" charset="-122"/>
            </a:endParaRPr>
          </a:p>
        </p:txBody>
      </p:sp>
      <p:sp>
        <p:nvSpPr>
          <p:cNvPr id="6" name="文本框 5" descr="7b0a20202020227461726765744d6f64756c65223a20226b6f6e6c696e65666f6e7473220a7d0a"/>
          <p:cNvSpPr txBox="1"/>
          <p:nvPr/>
        </p:nvSpPr>
        <p:spPr>
          <a:xfrm>
            <a:off x="2850515" y="283908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华康黑体W9" panose="020B0909000000000000" charset="-122"/>
                <a:ea typeface="华康黑体W9" panose="020B0909000000000000" charset="-122"/>
                <a:sym typeface="华康黑体W9" panose="020B0909000000000000" charset="-122"/>
              </a:rPr>
              <a:t>城市就业</a:t>
            </a:r>
            <a:r>
              <a:rPr lang="zh-CN" alt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华康黑体W9" panose="020B0909000000000000" charset="-122"/>
                <a:ea typeface="华康黑体W9" panose="020B0909000000000000" charset="-122"/>
                <a:sym typeface="华康黑体W9" panose="020B0909000000000000" charset="-122"/>
              </a:rPr>
              <a:t>分布</a:t>
            </a:r>
            <a:endParaRPr lang="zh-CN" altLang="en-US" sz="2800">
              <a:solidFill>
                <a:schemeClr val="accent5">
                  <a:lumMod val="60000"/>
                  <a:lumOff val="40000"/>
                </a:schemeClr>
              </a:solidFill>
              <a:latin typeface="华康黑体W9" panose="020B0909000000000000" charset="-122"/>
              <a:ea typeface="华康黑体W9" panose="020B0909000000000000" charset="-122"/>
              <a:sym typeface="华康黑体W9" panose="020B0909000000000000" charset="-122"/>
            </a:endParaRPr>
          </a:p>
        </p:txBody>
      </p:sp>
      <p:sp>
        <p:nvSpPr>
          <p:cNvPr id="7" name="文本框 6" descr="7b0a20202020227461726765744d6f64756c65223a20226b6f6e6c696e65666f6e7473220a7d0a"/>
          <p:cNvSpPr txBox="1"/>
          <p:nvPr/>
        </p:nvSpPr>
        <p:spPr>
          <a:xfrm>
            <a:off x="4063365" y="349694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华康黑体W9" panose="020B0909000000000000" charset="-122"/>
                <a:ea typeface="华康黑体W9" panose="020B0909000000000000" charset="-122"/>
                <a:sym typeface="华康黑体W9" panose="020B0909000000000000" charset="-122"/>
              </a:rPr>
              <a:t>产业人才</a:t>
            </a:r>
            <a:r>
              <a:rPr lang="zh-CN" alt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华康黑体W9" panose="020B0909000000000000" charset="-122"/>
                <a:ea typeface="华康黑体W9" panose="020B0909000000000000" charset="-122"/>
                <a:sym typeface="华康黑体W9" panose="020B0909000000000000" charset="-122"/>
              </a:rPr>
              <a:t>缺口</a:t>
            </a:r>
            <a:endParaRPr lang="zh-CN" altLang="en-US" sz="2800">
              <a:solidFill>
                <a:schemeClr val="accent5">
                  <a:lumMod val="60000"/>
                  <a:lumOff val="40000"/>
                </a:schemeClr>
              </a:solidFill>
              <a:latin typeface="华康黑体W9" panose="020B0909000000000000" charset="-122"/>
              <a:ea typeface="华康黑体W9" panose="020B0909000000000000" charset="-122"/>
              <a:sym typeface="华康黑体W9" panose="020B0909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63270" y="171386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与各地政府共</a:t>
            </a:r>
            <a:r>
              <a:rPr lang="zh-CN" altLang="en-US" sz="28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建就业学院</a:t>
            </a:r>
            <a:endParaRPr lang="zh-CN" altLang="en-US" sz="2800" b="1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8085" y="2636520"/>
            <a:ext cx="213360" cy="213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492240" y="2582545"/>
            <a:ext cx="40043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/>
              <a:t>教育部“1+X”职业技能等级证书联盟中心</a:t>
            </a:r>
            <a:endParaRPr lang="zh-CN" altLang="en-US" sz="1600" b="1"/>
          </a:p>
        </p:txBody>
      </p:sp>
      <p:sp>
        <p:nvSpPr>
          <p:cNvPr id="16" name="文本框 15"/>
          <p:cNvSpPr txBox="1"/>
          <p:nvPr/>
        </p:nvSpPr>
        <p:spPr>
          <a:xfrm>
            <a:off x="6492240" y="2919730"/>
            <a:ext cx="3395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联合教育部1+X 职业能力评价组织成立联盟中心</a:t>
            </a:r>
            <a:endParaRPr lang="zh-CN" altLang="en-US" sz="1200"/>
          </a:p>
          <a:p>
            <a:pPr algn="l"/>
            <a:r>
              <a:rPr lang="zh-CN" altLang="en-US" sz="1200"/>
              <a:t>进高校开展各类职业技能证书培训</a:t>
            </a:r>
            <a:endParaRPr lang="zh-CN" altLang="en-US" sz="1200"/>
          </a:p>
        </p:txBody>
      </p:sp>
      <p:sp>
        <p:nvSpPr>
          <p:cNvPr id="17" name="矩形 16"/>
          <p:cNvSpPr/>
          <p:nvPr/>
        </p:nvSpPr>
        <p:spPr>
          <a:xfrm>
            <a:off x="6268085" y="3522345"/>
            <a:ext cx="213360" cy="213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492240" y="346837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/>
              <a:t>就业能力建设中心</a:t>
            </a:r>
            <a:endParaRPr lang="zh-CN" altLang="en-US" sz="1600" b="1"/>
          </a:p>
        </p:txBody>
      </p:sp>
      <p:sp>
        <p:nvSpPr>
          <p:cNvPr id="19" name="文本框 18"/>
          <p:cNvSpPr txBox="1"/>
          <p:nvPr/>
        </p:nvSpPr>
        <p:spPr>
          <a:xfrm>
            <a:off x="6492240" y="3805555"/>
            <a:ext cx="3078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共同组编写就业教材、开发就业课程体系</a:t>
            </a:r>
            <a:endParaRPr lang="zh-CN" altLang="en-US" sz="1200"/>
          </a:p>
          <a:p>
            <a:pPr algn="l"/>
            <a:r>
              <a:rPr lang="zh-CN" altLang="en-US" sz="1200"/>
              <a:t>培训在校师资，授予《人民就业讲师》称号</a:t>
            </a:r>
            <a:endParaRPr lang="zh-CN" altLang="en-US" sz="1200"/>
          </a:p>
        </p:txBody>
      </p:sp>
      <p:sp>
        <p:nvSpPr>
          <p:cNvPr id="20" name="矩形 19"/>
          <p:cNvSpPr/>
          <p:nvPr/>
        </p:nvSpPr>
        <p:spPr>
          <a:xfrm>
            <a:off x="6268085" y="4394835"/>
            <a:ext cx="213360" cy="213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492240" y="4340860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/>
              <a:t>就业数字化研究中心</a:t>
            </a:r>
            <a:endParaRPr lang="zh-CN" altLang="en-US" sz="1600" b="1"/>
          </a:p>
        </p:txBody>
      </p:sp>
      <p:sp>
        <p:nvSpPr>
          <p:cNvPr id="22" name="文本框 21"/>
          <p:cNvSpPr txBox="1"/>
          <p:nvPr/>
        </p:nvSpPr>
        <p:spPr>
          <a:xfrm>
            <a:off x="6492240" y="4678045"/>
            <a:ext cx="2926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共同研发《就业大数据》等就业软件平台</a:t>
            </a:r>
            <a:endParaRPr lang="zh-CN" altLang="en-US" sz="1200"/>
          </a:p>
        </p:txBody>
      </p:sp>
      <p:sp>
        <p:nvSpPr>
          <p:cNvPr id="23" name="矩形 22"/>
          <p:cNvSpPr/>
          <p:nvPr/>
        </p:nvSpPr>
        <p:spPr>
          <a:xfrm>
            <a:off x="6268085" y="5115560"/>
            <a:ext cx="213360" cy="213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492240" y="506158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/>
              <a:t>就业促进中心</a:t>
            </a:r>
            <a:endParaRPr lang="zh-CN" altLang="en-US" sz="1600" b="1"/>
          </a:p>
        </p:txBody>
      </p:sp>
      <p:sp>
        <p:nvSpPr>
          <p:cNvPr id="26" name="文本框 25"/>
          <p:cNvSpPr txBox="1"/>
          <p:nvPr/>
        </p:nvSpPr>
        <p:spPr>
          <a:xfrm>
            <a:off x="6492240" y="5398770"/>
            <a:ext cx="429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组建就业服务队伍，整合外部企业资源，帮助学生高品质就业</a:t>
            </a:r>
            <a:endParaRPr lang="zh-CN" altLang="en-US" sz="1200"/>
          </a:p>
        </p:txBody>
      </p:sp>
      <p:sp>
        <p:nvSpPr>
          <p:cNvPr id="27" name="矩形 26"/>
          <p:cNvSpPr/>
          <p:nvPr/>
        </p:nvSpPr>
        <p:spPr>
          <a:xfrm>
            <a:off x="6257290" y="1701800"/>
            <a:ext cx="213360" cy="213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481445" y="1647825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/>
              <a:t>城市</a:t>
            </a:r>
            <a:r>
              <a:rPr lang="zh-CN" altLang="en-US" sz="1600" b="1"/>
              <a:t>专属就业服务中心</a:t>
            </a:r>
            <a:endParaRPr lang="zh-CN" altLang="en-US" sz="1600" b="1"/>
          </a:p>
        </p:txBody>
      </p:sp>
      <p:sp>
        <p:nvSpPr>
          <p:cNvPr id="29" name="文本框 28"/>
          <p:cNvSpPr txBox="1"/>
          <p:nvPr/>
        </p:nvSpPr>
        <p:spPr>
          <a:xfrm>
            <a:off x="6481445" y="1985010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/>
              <a:t>在全国各个城市设立就业服务中心，构筑城市与高校的就业渠道</a:t>
            </a:r>
            <a:endParaRPr lang="zh-CN" altLang="en-US" sz="1200"/>
          </a:p>
          <a:p>
            <a:pPr algn="l"/>
            <a:r>
              <a:rPr lang="zh-CN" altLang="en-US" sz="1200"/>
              <a:t>为</a:t>
            </a:r>
            <a:r>
              <a:rPr lang="zh-CN" altLang="en-US" sz="1200"/>
              <a:t>各地政府设计符合当地产业特色的专属城市就业</a:t>
            </a:r>
            <a:r>
              <a:rPr lang="zh-CN" altLang="en-US" sz="1200"/>
              <a:t>大脑</a:t>
            </a:r>
            <a:endParaRPr lang="zh-CN" altLang="en-US" sz="1200"/>
          </a:p>
        </p:txBody>
      </p:sp>
      <p:grpSp>
        <p:nvGrpSpPr>
          <p:cNvPr id="2377" name="组合 2376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2378" name="圆角矩形 2377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9" name="圆角矩形 2378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0" name="圆角矩形 2379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81" name="矩形 2380"/>
          <p:cNvSpPr/>
          <p:nvPr/>
        </p:nvSpPr>
        <p:spPr>
          <a:xfrm>
            <a:off x="1042670" y="387350"/>
            <a:ext cx="298259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人民就业学院</a:t>
            </a:r>
            <a:r>
              <a:rPr lang="en-US" altLang="zh-CN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地方政府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 descr="7b0a20202020227461726765744d6f64756c65223a20226b6f6e6c696e65666f6e7473220a7d0a"/>
          <p:cNvSpPr txBox="1"/>
          <p:nvPr/>
        </p:nvSpPr>
        <p:spPr>
          <a:xfrm>
            <a:off x="1948815" y="2745740"/>
            <a:ext cx="2087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人</a:t>
            </a:r>
            <a:r>
              <a:rPr lang="en-US" altLang="zh-CN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 </a:t>
            </a:r>
            <a:r>
              <a:rPr lang="zh-CN" altLang="en-US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民</a:t>
            </a:r>
            <a:r>
              <a:rPr lang="en-US" altLang="zh-CN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 </a:t>
            </a:r>
            <a:r>
              <a:rPr lang="zh-CN" altLang="en-US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就</a:t>
            </a:r>
            <a:r>
              <a:rPr lang="en-US" altLang="zh-CN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 </a:t>
            </a:r>
            <a:r>
              <a:rPr lang="zh-CN" altLang="en-US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业</a:t>
            </a:r>
            <a:r>
              <a:rPr lang="en-US" altLang="zh-CN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 </a:t>
            </a:r>
            <a:r>
              <a:rPr lang="zh-CN" altLang="en-US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学</a:t>
            </a:r>
            <a:r>
              <a:rPr lang="en-US" altLang="zh-CN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 </a:t>
            </a:r>
            <a:r>
              <a:rPr lang="zh-CN" altLang="en-US" sz="2000">
                <a:latin typeface="字魂云游手书" panose="00000500000000000000" charset="-122"/>
                <a:ea typeface="字魂云游手书" panose="00000500000000000000" charset="-122"/>
                <a:sym typeface="汉仪尚巍手书W" panose="00020600040101010101" charset="-122"/>
              </a:rPr>
              <a:t>院</a:t>
            </a:r>
            <a:endParaRPr lang="zh-CN" altLang="en-US" sz="2000">
              <a:latin typeface="字魂云游手书" panose="00000500000000000000" charset="-122"/>
              <a:ea typeface="字魂云游手书" panose="00000500000000000000" charset="-122"/>
              <a:sym typeface="汉仪尚巍手书W" panose="00020600040101010101" charset="-122"/>
            </a:endParaRPr>
          </a:p>
        </p:txBody>
      </p:sp>
      <p:pic>
        <p:nvPicPr>
          <p:cNvPr id="5" name="http://photo-static-api.fotomore.com/creative/vcg/400/version23/VCG41450939403.jpg" descr="&amp;pky100_sjzg_VCG41450939403&amp;2&amp;src_toppic_tagsrchzj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2775585"/>
            <a:ext cx="4766945" cy="3451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4" name="圆角矩形 3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人民网及人民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慕课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34695" y="2159635"/>
            <a:ext cx="11179175" cy="718820"/>
            <a:chOff x="1157" y="2469"/>
            <a:chExt cx="17605" cy="1132"/>
          </a:xfrm>
        </p:grpSpPr>
        <p:sp>
          <p:nvSpPr>
            <p:cNvPr id="11" name="object 5"/>
            <p:cNvSpPr/>
            <p:nvPr/>
          </p:nvSpPr>
          <p:spPr>
            <a:xfrm>
              <a:off x="1157" y="2469"/>
              <a:ext cx="17223" cy="1133"/>
            </a:xfrm>
            <a:custGeom>
              <a:avLst/>
              <a:gdLst/>
              <a:ahLst/>
              <a:cxnLst/>
              <a:rect l="l" t="t" r="r" b="b"/>
              <a:pathLst>
                <a:path w="8212455" h="540385">
                  <a:moveTo>
                    <a:pt x="0" y="540054"/>
                  </a:moveTo>
                  <a:lnTo>
                    <a:pt x="8212074" y="540054"/>
                  </a:lnTo>
                  <a:lnTo>
                    <a:pt x="8212074" y="0"/>
                  </a:lnTo>
                  <a:lnTo>
                    <a:pt x="0" y="0"/>
                  </a:lnTo>
                  <a:lnTo>
                    <a:pt x="0" y="540054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12" name="object 6"/>
            <p:cNvSpPr/>
            <p:nvPr/>
          </p:nvSpPr>
          <p:spPr>
            <a:xfrm>
              <a:off x="1268" y="2475"/>
              <a:ext cx="1050" cy="105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13" name="object 7"/>
            <p:cNvSpPr/>
            <p:nvPr/>
          </p:nvSpPr>
          <p:spPr>
            <a:xfrm>
              <a:off x="1268" y="2475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16"/>
                  </a:moveTo>
                  <a:lnTo>
                    <a:pt x="4032" y="205307"/>
                  </a:lnTo>
                  <a:lnTo>
                    <a:pt x="15657" y="162950"/>
                  </a:lnTo>
                  <a:lnTo>
                    <a:pt x="34169" y="123951"/>
                  </a:lnTo>
                  <a:lnTo>
                    <a:pt x="58860" y="89017"/>
                  </a:lnTo>
                  <a:lnTo>
                    <a:pt x="89024" y="58852"/>
                  </a:lnTo>
                  <a:lnTo>
                    <a:pt x="123953" y="34162"/>
                  </a:lnTo>
                  <a:lnTo>
                    <a:pt x="162941" y="15653"/>
                  </a:lnTo>
                  <a:lnTo>
                    <a:pt x="205281" y="4031"/>
                  </a:lnTo>
                  <a:lnTo>
                    <a:pt x="250266" y="0"/>
                  </a:lnTo>
                  <a:lnTo>
                    <a:pt x="295254" y="4031"/>
                  </a:lnTo>
                  <a:lnTo>
                    <a:pt x="337595" y="15653"/>
                  </a:lnTo>
                  <a:lnTo>
                    <a:pt x="376584" y="34162"/>
                  </a:lnTo>
                  <a:lnTo>
                    <a:pt x="411513" y="58852"/>
                  </a:lnTo>
                  <a:lnTo>
                    <a:pt x="441675" y="89017"/>
                  </a:lnTo>
                  <a:lnTo>
                    <a:pt x="466365" y="123951"/>
                  </a:lnTo>
                  <a:lnTo>
                    <a:pt x="484876" y="162950"/>
                  </a:lnTo>
                  <a:lnTo>
                    <a:pt x="496500" y="205307"/>
                  </a:lnTo>
                  <a:lnTo>
                    <a:pt x="500532" y="250316"/>
                  </a:lnTo>
                  <a:lnTo>
                    <a:pt x="496500" y="295288"/>
                  </a:lnTo>
                  <a:lnTo>
                    <a:pt x="484876" y="337616"/>
                  </a:lnTo>
                  <a:lnTo>
                    <a:pt x="466365" y="376592"/>
                  </a:lnTo>
                  <a:lnTo>
                    <a:pt x="441675" y="411511"/>
                  </a:lnTo>
                  <a:lnTo>
                    <a:pt x="411513" y="441665"/>
                  </a:lnTo>
                  <a:lnTo>
                    <a:pt x="376584" y="466348"/>
                  </a:lnTo>
                  <a:lnTo>
                    <a:pt x="337595" y="484854"/>
                  </a:lnTo>
                  <a:lnTo>
                    <a:pt x="295254" y="496476"/>
                  </a:lnTo>
                  <a:lnTo>
                    <a:pt x="250266" y="500506"/>
                  </a:lnTo>
                  <a:lnTo>
                    <a:pt x="205281" y="496476"/>
                  </a:lnTo>
                  <a:lnTo>
                    <a:pt x="162941" y="484854"/>
                  </a:lnTo>
                  <a:lnTo>
                    <a:pt x="123953" y="466348"/>
                  </a:lnTo>
                  <a:lnTo>
                    <a:pt x="89024" y="441665"/>
                  </a:lnTo>
                  <a:lnTo>
                    <a:pt x="58860" y="411511"/>
                  </a:lnTo>
                  <a:lnTo>
                    <a:pt x="34169" y="376592"/>
                  </a:lnTo>
                  <a:lnTo>
                    <a:pt x="15657" y="337616"/>
                  </a:lnTo>
                  <a:lnTo>
                    <a:pt x="4032" y="295288"/>
                  </a:lnTo>
                  <a:lnTo>
                    <a:pt x="0" y="250316"/>
                  </a:lnTo>
                  <a:close/>
                </a:path>
              </a:pathLst>
            </a:custGeom>
            <a:ln w="12699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14" name="object 8"/>
            <p:cNvSpPr/>
            <p:nvPr/>
          </p:nvSpPr>
          <p:spPr>
            <a:xfrm>
              <a:off x="9307" y="2475"/>
              <a:ext cx="1050" cy="1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15" name="object 9"/>
            <p:cNvSpPr/>
            <p:nvPr/>
          </p:nvSpPr>
          <p:spPr>
            <a:xfrm>
              <a:off x="9307" y="2475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16"/>
                  </a:moveTo>
                  <a:lnTo>
                    <a:pt x="4031" y="205307"/>
                  </a:lnTo>
                  <a:lnTo>
                    <a:pt x="15653" y="162950"/>
                  </a:lnTo>
                  <a:lnTo>
                    <a:pt x="34162" y="123951"/>
                  </a:lnTo>
                  <a:lnTo>
                    <a:pt x="58852" y="89017"/>
                  </a:lnTo>
                  <a:lnTo>
                    <a:pt x="89017" y="58852"/>
                  </a:lnTo>
                  <a:lnTo>
                    <a:pt x="123951" y="34162"/>
                  </a:lnTo>
                  <a:lnTo>
                    <a:pt x="162950" y="15653"/>
                  </a:lnTo>
                  <a:lnTo>
                    <a:pt x="205307" y="4031"/>
                  </a:lnTo>
                  <a:lnTo>
                    <a:pt x="250316" y="0"/>
                  </a:lnTo>
                  <a:lnTo>
                    <a:pt x="295288" y="4031"/>
                  </a:lnTo>
                  <a:lnTo>
                    <a:pt x="337616" y="15653"/>
                  </a:lnTo>
                  <a:lnTo>
                    <a:pt x="376592" y="34162"/>
                  </a:lnTo>
                  <a:lnTo>
                    <a:pt x="411511" y="58852"/>
                  </a:lnTo>
                  <a:lnTo>
                    <a:pt x="441665" y="89017"/>
                  </a:lnTo>
                  <a:lnTo>
                    <a:pt x="466348" y="123951"/>
                  </a:lnTo>
                  <a:lnTo>
                    <a:pt x="484854" y="162950"/>
                  </a:lnTo>
                  <a:lnTo>
                    <a:pt x="496476" y="205307"/>
                  </a:lnTo>
                  <a:lnTo>
                    <a:pt x="500507" y="250316"/>
                  </a:lnTo>
                  <a:lnTo>
                    <a:pt x="496476" y="295288"/>
                  </a:lnTo>
                  <a:lnTo>
                    <a:pt x="484854" y="337616"/>
                  </a:lnTo>
                  <a:lnTo>
                    <a:pt x="466348" y="376592"/>
                  </a:lnTo>
                  <a:lnTo>
                    <a:pt x="441665" y="411511"/>
                  </a:lnTo>
                  <a:lnTo>
                    <a:pt x="411511" y="441665"/>
                  </a:lnTo>
                  <a:lnTo>
                    <a:pt x="376592" y="466348"/>
                  </a:lnTo>
                  <a:lnTo>
                    <a:pt x="337616" y="484854"/>
                  </a:lnTo>
                  <a:lnTo>
                    <a:pt x="295288" y="496476"/>
                  </a:lnTo>
                  <a:lnTo>
                    <a:pt x="250316" y="500506"/>
                  </a:lnTo>
                  <a:lnTo>
                    <a:pt x="205307" y="496476"/>
                  </a:lnTo>
                  <a:lnTo>
                    <a:pt x="162950" y="484854"/>
                  </a:lnTo>
                  <a:lnTo>
                    <a:pt x="123951" y="466348"/>
                  </a:lnTo>
                  <a:lnTo>
                    <a:pt x="89017" y="441665"/>
                  </a:lnTo>
                  <a:lnTo>
                    <a:pt x="58852" y="411511"/>
                  </a:lnTo>
                  <a:lnTo>
                    <a:pt x="34162" y="376592"/>
                  </a:lnTo>
                  <a:lnTo>
                    <a:pt x="15653" y="337616"/>
                  </a:lnTo>
                  <a:lnTo>
                    <a:pt x="4031" y="295288"/>
                  </a:lnTo>
                  <a:lnTo>
                    <a:pt x="0" y="250316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60" y="2475"/>
              <a:ext cx="1050" cy="1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2" name="object 22"/>
            <p:cNvSpPr/>
            <p:nvPr/>
          </p:nvSpPr>
          <p:spPr>
            <a:xfrm>
              <a:off x="5260" y="2475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16"/>
                  </a:moveTo>
                  <a:lnTo>
                    <a:pt x="4031" y="205307"/>
                  </a:lnTo>
                  <a:lnTo>
                    <a:pt x="15653" y="162950"/>
                  </a:lnTo>
                  <a:lnTo>
                    <a:pt x="34162" y="123951"/>
                  </a:lnTo>
                  <a:lnTo>
                    <a:pt x="58852" y="89017"/>
                  </a:lnTo>
                  <a:lnTo>
                    <a:pt x="89017" y="58852"/>
                  </a:lnTo>
                  <a:lnTo>
                    <a:pt x="123951" y="34162"/>
                  </a:lnTo>
                  <a:lnTo>
                    <a:pt x="162950" y="15653"/>
                  </a:lnTo>
                  <a:lnTo>
                    <a:pt x="205307" y="4031"/>
                  </a:lnTo>
                  <a:lnTo>
                    <a:pt x="250316" y="0"/>
                  </a:lnTo>
                  <a:lnTo>
                    <a:pt x="295288" y="4031"/>
                  </a:lnTo>
                  <a:lnTo>
                    <a:pt x="337616" y="15653"/>
                  </a:lnTo>
                  <a:lnTo>
                    <a:pt x="376592" y="34162"/>
                  </a:lnTo>
                  <a:lnTo>
                    <a:pt x="411511" y="58852"/>
                  </a:lnTo>
                  <a:lnTo>
                    <a:pt x="441665" y="89017"/>
                  </a:lnTo>
                  <a:lnTo>
                    <a:pt x="466348" y="123951"/>
                  </a:lnTo>
                  <a:lnTo>
                    <a:pt x="484854" y="162950"/>
                  </a:lnTo>
                  <a:lnTo>
                    <a:pt x="496476" y="205307"/>
                  </a:lnTo>
                  <a:lnTo>
                    <a:pt x="500506" y="250316"/>
                  </a:lnTo>
                  <a:lnTo>
                    <a:pt x="496476" y="295288"/>
                  </a:lnTo>
                  <a:lnTo>
                    <a:pt x="484854" y="337616"/>
                  </a:lnTo>
                  <a:lnTo>
                    <a:pt x="466348" y="376592"/>
                  </a:lnTo>
                  <a:lnTo>
                    <a:pt x="441665" y="411511"/>
                  </a:lnTo>
                  <a:lnTo>
                    <a:pt x="411511" y="441665"/>
                  </a:lnTo>
                  <a:lnTo>
                    <a:pt x="376592" y="466348"/>
                  </a:lnTo>
                  <a:lnTo>
                    <a:pt x="337616" y="484854"/>
                  </a:lnTo>
                  <a:lnTo>
                    <a:pt x="295288" y="496476"/>
                  </a:lnTo>
                  <a:lnTo>
                    <a:pt x="250316" y="500506"/>
                  </a:lnTo>
                  <a:lnTo>
                    <a:pt x="205307" y="496476"/>
                  </a:lnTo>
                  <a:lnTo>
                    <a:pt x="162950" y="484854"/>
                  </a:lnTo>
                  <a:lnTo>
                    <a:pt x="123951" y="466348"/>
                  </a:lnTo>
                  <a:lnTo>
                    <a:pt x="89017" y="441665"/>
                  </a:lnTo>
                  <a:lnTo>
                    <a:pt x="58852" y="411511"/>
                  </a:lnTo>
                  <a:lnTo>
                    <a:pt x="34162" y="376592"/>
                  </a:lnTo>
                  <a:lnTo>
                    <a:pt x="15653" y="337616"/>
                  </a:lnTo>
                  <a:lnTo>
                    <a:pt x="4031" y="295288"/>
                  </a:lnTo>
                  <a:lnTo>
                    <a:pt x="0" y="250316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540" y="2812"/>
              <a:ext cx="17223" cy="477"/>
            </a:xfrm>
            <a:prstGeom prst="rect">
              <a:avLst/>
            </a:prstGeom>
          </p:spPr>
          <p:txBody>
            <a:bodyPr vert="horz" wrap="square" lIns="0" tIns="16066" rIns="0" bIns="0" rtlCol="0">
              <a:spAutoFit/>
            </a:bodyPr>
            <a:p>
              <a:pPr marL="640080">
                <a:lnSpc>
                  <a:spcPct val="100000"/>
                </a:lnSpc>
                <a:spcBef>
                  <a:spcPts val="95"/>
                </a:spcBef>
                <a:tabLst>
                  <a:tab pos="2588260" algn="l"/>
                  <a:tab pos="4506595" algn="l"/>
                  <a:tab pos="6459855" algn="l"/>
                </a:tabLst>
              </a:pP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新时</a:t>
              </a:r>
              <a:r>
                <a:rPr sz="1865" spc="-15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代</a:t>
              </a: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学院	</a:t>
              </a:r>
              <a:r>
                <a:rPr lang="en-US"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1865" spc="-1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党建学院</a:t>
              </a: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lang="en-US"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           </a:t>
              </a:r>
              <a:r>
                <a:rPr sz="1865" spc="-1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国家安全学院</a:t>
              </a:r>
              <a:r>
                <a:rPr lang="en-US"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        </a:t>
              </a:r>
              <a:r>
                <a:rPr sz="1865" spc="-1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马列经典学院</a:t>
              </a:r>
              <a:endParaRPr sz="1865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377" y="2475"/>
              <a:ext cx="1050" cy="1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77" y="2475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16"/>
                  </a:moveTo>
                  <a:lnTo>
                    <a:pt x="4031" y="205307"/>
                  </a:lnTo>
                  <a:lnTo>
                    <a:pt x="15653" y="162950"/>
                  </a:lnTo>
                  <a:lnTo>
                    <a:pt x="34162" y="123951"/>
                  </a:lnTo>
                  <a:lnTo>
                    <a:pt x="58852" y="89017"/>
                  </a:lnTo>
                  <a:lnTo>
                    <a:pt x="89017" y="58852"/>
                  </a:lnTo>
                  <a:lnTo>
                    <a:pt x="123951" y="34162"/>
                  </a:lnTo>
                  <a:lnTo>
                    <a:pt x="162950" y="15653"/>
                  </a:lnTo>
                  <a:lnTo>
                    <a:pt x="205307" y="4031"/>
                  </a:lnTo>
                  <a:lnTo>
                    <a:pt x="250316" y="0"/>
                  </a:lnTo>
                  <a:lnTo>
                    <a:pt x="295288" y="4031"/>
                  </a:lnTo>
                  <a:lnTo>
                    <a:pt x="337616" y="15653"/>
                  </a:lnTo>
                  <a:lnTo>
                    <a:pt x="376592" y="34162"/>
                  </a:lnTo>
                  <a:lnTo>
                    <a:pt x="411511" y="58852"/>
                  </a:lnTo>
                  <a:lnTo>
                    <a:pt x="441665" y="89017"/>
                  </a:lnTo>
                  <a:lnTo>
                    <a:pt x="466348" y="123951"/>
                  </a:lnTo>
                  <a:lnTo>
                    <a:pt x="484854" y="162950"/>
                  </a:lnTo>
                  <a:lnTo>
                    <a:pt x="496476" y="205307"/>
                  </a:lnTo>
                  <a:lnTo>
                    <a:pt x="500507" y="250316"/>
                  </a:lnTo>
                  <a:lnTo>
                    <a:pt x="496476" y="295288"/>
                  </a:lnTo>
                  <a:lnTo>
                    <a:pt x="484854" y="337616"/>
                  </a:lnTo>
                  <a:lnTo>
                    <a:pt x="466348" y="376592"/>
                  </a:lnTo>
                  <a:lnTo>
                    <a:pt x="441665" y="411511"/>
                  </a:lnTo>
                  <a:lnTo>
                    <a:pt x="411511" y="441665"/>
                  </a:lnTo>
                  <a:lnTo>
                    <a:pt x="376592" y="466348"/>
                  </a:lnTo>
                  <a:lnTo>
                    <a:pt x="337616" y="484854"/>
                  </a:lnTo>
                  <a:lnTo>
                    <a:pt x="295288" y="496476"/>
                  </a:lnTo>
                  <a:lnTo>
                    <a:pt x="250316" y="500506"/>
                  </a:lnTo>
                  <a:lnTo>
                    <a:pt x="205307" y="496476"/>
                  </a:lnTo>
                  <a:lnTo>
                    <a:pt x="162950" y="484854"/>
                  </a:lnTo>
                  <a:lnTo>
                    <a:pt x="123951" y="466348"/>
                  </a:lnTo>
                  <a:lnTo>
                    <a:pt x="89017" y="441665"/>
                  </a:lnTo>
                  <a:lnTo>
                    <a:pt x="58852" y="411511"/>
                  </a:lnTo>
                  <a:lnTo>
                    <a:pt x="34162" y="376592"/>
                  </a:lnTo>
                  <a:lnTo>
                    <a:pt x="15653" y="337616"/>
                  </a:lnTo>
                  <a:lnTo>
                    <a:pt x="4031" y="295288"/>
                  </a:lnTo>
                  <a:lnTo>
                    <a:pt x="0" y="250316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4695" y="3243580"/>
            <a:ext cx="10935970" cy="719455"/>
            <a:chOff x="1157" y="4434"/>
            <a:chExt cx="17222" cy="1133"/>
          </a:xfrm>
        </p:grpSpPr>
        <p:sp>
          <p:nvSpPr>
            <p:cNvPr id="16" name="object 4"/>
            <p:cNvSpPr/>
            <p:nvPr/>
          </p:nvSpPr>
          <p:spPr>
            <a:xfrm>
              <a:off x="1157" y="4434"/>
              <a:ext cx="17223" cy="1133"/>
            </a:xfrm>
            <a:custGeom>
              <a:avLst/>
              <a:gdLst/>
              <a:ahLst/>
              <a:cxnLst/>
              <a:rect l="l" t="t" r="r" b="b"/>
              <a:pathLst>
                <a:path w="8212455" h="540385">
                  <a:moveTo>
                    <a:pt x="0" y="540054"/>
                  </a:moveTo>
                  <a:lnTo>
                    <a:pt x="8212074" y="540054"/>
                  </a:lnTo>
                  <a:lnTo>
                    <a:pt x="8212074" y="0"/>
                  </a:lnTo>
                  <a:lnTo>
                    <a:pt x="0" y="0"/>
                  </a:lnTo>
                  <a:lnTo>
                    <a:pt x="0" y="540054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17" name="object 10"/>
            <p:cNvSpPr txBox="1"/>
            <p:nvPr/>
          </p:nvSpPr>
          <p:spPr>
            <a:xfrm>
              <a:off x="6492" y="4820"/>
              <a:ext cx="2252" cy="475"/>
            </a:xfrm>
            <a:prstGeom prst="rect">
              <a:avLst/>
            </a:prstGeom>
          </p:spPr>
          <p:txBody>
            <a:bodyPr vert="horz" wrap="square" lIns="0" tIns="15221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90"/>
                </a:spcBef>
              </a:pP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精准扶贫学院</a:t>
              </a:r>
              <a:endParaRPr sz="1865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307" y="4517"/>
              <a:ext cx="1050" cy="1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19" name="object 12"/>
            <p:cNvSpPr/>
            <p:nvPr/>
          </p:nvSpPr>
          <p:spPr>
            <a:xfrm>
              <a:off x="9307" y="4517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16"/>
                  </a:moveTo>
                  <a:lnTo>
                    <a:pt x="4031" y="205307"/>
                  </a:lnTo>
                  <a:lnTo>
                    <a:pt x="15653" y="162950"/>
                  </a:lnTo>
                  <a:lnTo>
                    <a:pt x="34162" y="123951"/>
                  </a:lnTo>
                  <a:lnTo>
                    <a:pt x="58852" y="89017"/>
                  </a:lnTo>
                  <a:lnTo>
                    <a:pt x="89017" y="58852"/>
                  </a:lnTo>
                  <a:lnTo>
                    <a:pt x="123951" y="34162"/>
                  </a:lnTo>
                  <a:lnTo>
                    <a:pt x="162950" y="15653"/>
                  </a:lnTo>
                  <a:lnTo>
                    <a:pt x="205307" y="4031"/>
                  </a:lnTo>
                  <a:lnTo>
                    <a:pt x="250316" y="0"/>
                  </a:lnTo>
                  <a:lnTo>
                    <a:pt x="295288" y="4031"/>
                  </a:lnTo>
                  <a:lnTo>
                    <a:pt x="337616" y="15653"/>
                  </a:lnTo>
                  <a:lnTo>
                    <a:pt x="376592" y="34162"/>
                  </a:lnTo>
                  <a:lnTo>
                    <a:pt x="411511" y="58852"/>
                  </a:lnTo>
                  <a:lnTo>
                    <a:pt x="441665" y="89017"/>
                  </a:lnTo>
                  <a:lnTo>
                    <a:pt x="466348" y="123951"/>
                  </a:lnTo>
                  <a:lnTo>
                    <a:pt x="484854" y="162950"/>
                  </a:lnTo>
                  <a:lnTo>
                    <a:pt x="496476" y="205307"/>
                  </a:lnTo>
                  <a:lnTo>
                    <a:pt x="500507" y="250316"/>
                  </a:lnTo>
                  <a:lnTo>
                    <a:pt x="496476" y="295288"/>
                  </a:lnTo>
                  <a:lnTo>
                    <a:pt x="484854" y="337616"/>
                  </a:lnTo>
                  <a:lnTo>
                    <a:pt x="466348" y="376592"/>
                  </a:lnTo>
                  <a:lnTo>
                    <a:pt x="441665" y="411511"/>
                  </a:lnTo>
                  <a:lnTo>
                    <a:pt x="411511" y="441665"/>
                  </a:lnTo>
                  <a:lnTo>
                    <a:pt x="376592" y="466348"/>
                  </a:lnTo>
                  <a:lnTo>
                    <a:pt x="337616" y="484854"/>
                  </a:lnTo>
                  <a:lnTo>
                    <a:pt x="295288" y="496476"/>
                  </a:lnTo>
                  <a:lnTo>
                    <a:pt x="250316" y="500506"/>
                  </a:lnTo>
                  <a:lnTo>
                    <a:pt x="205307" y="496476"/>
                  </a:lnTo>
                  <a:lnTo>
                    <a:pt x="162950" y="484854"/>
                  </a:lnTo>
                  <a:lnTo>
                    <a:pt x="123951" y="466348"/>
                  </a:lnTo>
                  <a:lnTo>
                    <a:pt x="89017" y="441665"/>
                  </a:lnTo>
                  <a:lnTo>
                    <a:pt x="58852" y="411511"/>
                  </a:lnTo>
                  <a:lnTo>
                    <a:pt x="34162" y="376592"/>
                  </a:lnTo>
                  <a:lnTo>
                    <a:pt x="15653" y="337616"/>
                  </a:lnTo>
                  <a:lnTo>
                    <a:pt x="4031" y="295288"/>
                  </a:lnTo>
                  <a:lnTo>
                    <a:pt x="0" y="250316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0" name="object 13"/>
            <p:cNvSpPr txBox="1"/>
            <p:nvPr/>
          </p:nvSpPr>
          <p:spPr>
            <a:xfrm>
              <a:off x="10552" y="4752"/>
              <a:ext cx="2252" cy="475"/>
            </a:xfrm>
            <a:prstGeom prst="rect">
              <a:avLst/>
            </a:prstGeom>
          </p:spPr>
          <p:txBody>
            <a:bodyPr vert="horz" wrap="square" lIns="0" tIns="15221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90"/>
                </a:spcBef>
              </a:pP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乡村振兴学院</a:t>
              </a:r>
              <a:endParaRPr sz="1865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bject 14"/>
            <p:cNvSpPr/>
            <p:nvPr/>
          </p:nvSpPr>
          <p:spPr>
            <a:xfrm>
              <a:off x="1268" y="4517"/>
              <a:ext cx="1050" cy="1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4" name="object 15"/>
            <p:cNvSpPr/>
            <p:nvPr/>
          </p:nvSpPr>
          <p:spPr>
            <a:xfrm>
              <a:off x="1268" y="4517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16"/>
                  </a:moveTo>
                  <a:lnTo>
                    <a:pt x="4032" y="205307"/>
                  </a:lnTo>
                  <a:lnTo>
                    <a:pt x="15657" y="162950"/>
                  </a:lnTo>
                  <a:lnTo>
                    <a:pt x="34169" y="123951"/>
                  </a:lnTo>
                  <a:lnTo>
                    <a:pt x="58860" y="89017"/>
                  </a:lnTo>
                  <a:lnTo>
                    <a:pt x="89024" y="58852"/>
                  </a:lnTo>
                  <a:lnTo>
                    <a:pt x="123953" y="34162"/>
                  </a:lnTo>
                  <a:lnTo>
                    <a:pt x="162941" y="15653"/>
                  </a:lnTo>
                  <a:lnTo>
                    <a:pt x="205281" y="4031"/>
                  </a:lnTo>
                  <a:lnTo>
                    <a:pt x="250266" y="0"/>
                  </a:lnTo>
                  <a:lnTo>
                    <a:pt x="295254" y="4031"/>
                  </a:lnTo>
                  <a:lnTo>
                    <a:pt x="337595" y="15653"/>
                  </a:lnTo>
                  <a:lnTo>
                    <a:pt x="376584" y="34162"/>
                  </a:lnTo>
                  <a:lnTo>
                    <a:pt x="411513" y="58852"/>
                  </a:lnTo>
                  <a:lnTo>
                    <a:pt x="441675" y="89017"/>
                  </a:lnTo>
                  <a:lnTo>
                    <a:pt x="466365" y="123951"/>
                  </a:lnTo>
                  <a:lnTo>
                    <a:pt x="484876" y="162950"/>
                  </a:lnTo>
                  <a:lnTo>
                    <a:pt x="496500" y="205307"/>
                  </a:lnTo>
                  <a:lnTo>
                    <a:pt x="500532" y="250316"/>
                  </a:lnTo>
                  <a:lnTo>
                    <a:pt x="496500" y="295288"/>
                  </a:lnTo>
                  <a:lnTo>
                    <a:pt x="484876" y="337616"/>
                  </a:lnTo>
                  <a:lnTo>
                    <a:pt x="466365" y="376592"/>
                  </a:lnTo>
                  <a:lnTo>
                    <a:pt x="441675" y="411511"/>
                  </a:lnTo>
                  <a:lnTo>
                    <a:pt x="411513" y="441665"/>
                  </a:lnTo>
                  <a:lnTo>
                    <a:pt x="376584" y="466348"/>
                  </a:lnTo>
                  <a:lnTo>
                    <a:pt x="337595" y="484854"/>
                  </a:lnTo>
                  <a:lnTo>
                    <a:pt x="295254" y="496476"/>
                  </a:lnTo>
                  <a:lnTo>
                    <a:pt x="250266" y="500506"/>
                  </a:lnTo>
                  <a:lnTo>
                    <a:pt x="205281" y="496476"/>
                  </a:lnTo>
                  <a:lnTo>
                    <a:pt x="162941" y="484854"/>
                  </a:lnTo>
                  <a:lnTo>
                    <a:pt x="123953" y="466348"/>
                  </a:lnTo>
                  <a:lnTo>
                    <a:pt x="89024" y="441665"/>
                  </a:lnTo>
                  <a:lnTo>
                    <a:pt x="58860" y="411511"/>
                  </a:lnTo>
                  <a:lnTo>
                    <a:pt x="34169" y="376592"/>
                  </a:lnTo>
                  <a:lnTo>
                    <a:pt x="15657" y="337616"/>
                  </a:lnTo>
                  <a:lnTo>
                    <a:pt x="4032" y="295288"/>
                  </a:lnTo>
                  <a:lnTo>
                    <a:pt x="0" y="250316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5" name="object 16"/>
            <p:cNvSpPr txBox="1"/>
            <p:nvPr/>
          </p:nvSpPr>
          <p:spPr>
            <a:xfrm>
              <a:off x="2413" y="4818"/>
              <a:ext cx="2252" cy="475"/>
            </a:xfrm>
            <a:prstGeom prst="rect">
              <a:avLst/>
            </a:prstGeom>
          </p:spPr>
          <p:txBody>
            <a:bodyPr vert="horz" wrap="square" lIns="0" tIns="15221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90"/>
                </a:spcBef>
              </a:pP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现代经济学院</a:t>
              </a:r>
              <a:endParaRPr sz="1865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object 17"/>
            <p:cNvSpPr/>
            <p:nvPr/>
          </p:nvSpPr>
          <p:spPr>
            <a:xfrm>
              <a:off x="13377" y="4472"/>
              <a:ext cx="1050" cy="1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7" name="object 18"/>
            <p:cNvSpPr/>
            <p:nvPr/>
          </p:nvSpPr>
          <p:spPr>
            <a:xfrm>
              <a:off x="13377" y="4472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189"/>
                  </a:moveTo>
                  <a:lnTo>
                    <a:pt x="4031" y="205218"/>
                  </a:lnTo>
                  <a:lnTo>
                    <a:pt x="15653" y="162890"/>
                  </a:lnTo>
                  <a:lnTo>
                    <a:pt x="34162" y="123914"/>
                  </a:lnTo>
                  <a:lnTo>
                    <a:pt x="58852" y="88995"/>
                  </a:lnTo>
                  <a:lnTo>
                    <a:pt x="89017" y="58841"/>
                  </a:lnTo>
                  <a:lnTo>
                    <a:pt x="123951" y="34158"/>
                  </a:lnTo>
                  <a:lnTo>
                    <a:pt x="162950" y="15652"/>
                  </a:lnTo>
                  <a:lnTo>
                    <a:pt x="205307" y="4030"/>
                  </a:lnTo>
                  <a:lnTo>
                    <a:pt x="250316" y="0"/>
                  </a:lnTo>
                  <a:lnTo>
                    <a:pt x="295288" y="4030"/>
                  </a:lnTo>
                  <a:lnTo>
                    <a:pt x="337616" y="15652"/>
                  </a:lnTo>
                  <a:lnTo>
                    <a:pt x="376592" y="34158"/>
                  </a:lnTo>
                  <a:lnTo>
                    <a:pt x="411511" y="58841"/>
                  </a:lnTo>
                  <a:lnTo>
                    <a:pt x="441665" y="88995"/>
                  </a:lnTo>
                  <a:lnTo>
                    <a:pt x="466348" y="123914"/>
                  </a:lnTo>
                  <a:lnTo>
                    <a:pt x="484854" y="162890"/>
                  </a:lnTo>
                  <a:lnTo>
                    <a:pt x="496476" y="205218"/>
                  </a:lnTo>
                  <a:lnTo>
                    <a:pt x="500507" y="250189"/>
                  </a:lnTo>
                  <a:lnTo>
                    <a:pt x="496476" y="295199"/>
                  </a:lnTo>
                  <a:lnTo>
                    <a:pt x="484854" y="337556"/>
                  </a:lnTo>
                  <a:lnTo>
                    <a:pt x="466348" y="376555"/>
                  </a:lnTo>
                  <a:lnTo>
                    <a:pt x="441665" y="411489"/>
                  </a:lnTo>
                  <a:lnTo>
                    <a:pt x="411511" y="441654"/>
                  </a:lnTo>
                  <a:lnTo>
                    <a:pt x="376592" y="466344"/>
                  </a:lnTo>
                  <a:lnTo>
                    <a:pt x="337616" y="484853"/>
                  </a:lnTo>
                  <a:lnTo>
                    <a:pt x="295288" y="496475"/>
                  </a:lnTo>
                  <a:lnTo>
                    <a:pt x="250316" y="500506"/>
                  </a:lnTo>
                  <a:lnTo>
                    <a:pt x="205307" y="496475"/>
                  </a:lnTo>
                  <a:lnTo>
                    <a:pt x="162950" y="484853"/>
                  </a:lnTo>
                  <a:lnTo>
                    <a:pt x="123951" y="466344"/>
                  </a:lnTo>
                  <a:lnTo>
                    <a:pt x="89017" y="441654"/>
                  </a:lnTo>
                  <a:lnTo>
                    <a:pt x="58852" y="411489"/>
                  </a:lnTo>
                  <a:lnTo>
                    <a:pt x="34162" y="376554"/>
                  </a:lnTo>
                  <a:lnTo>
                    <a:pt x="15653" y="337556"/>
                  </a:lnTo>
                  <a:lnTo>
                    <a:pt x="4031" y="295199"/>
                  </a:lnTo>
                  <a:lnTo>
                    <a:pt x="0" y="250189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0" y="4517"/>
              <a:ext cx="1050" cy="1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3" name="object 33"/>
            <p:cNvSpPr/>
            <p:nvPr/>
          </p:nvSpPr>
          <p:spPr>
            <a:xfrm>
              <a:off x="5260" y="4517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16"/>
                  </a:moveTo>
                  <a:lnTo>
                    <a:pt x="4031" y="205307"/>
                  </a:lnTo>
                  <a:lnTo>
                    <a:pt x="15653" y="162950"/>
                  </a:lnTo>
                  <a:lnTo>
                    <a:pt x="34162" y="123951"/>
                  </a:lnTo>
                  <a:lnTo>
                    <a:pt x="58852" y="89017"/>
                  </a:lnTo>
                  <a:lnTo>
                    <a:pt x="89017" y="58852"/>
                  </a:lnTo>
                  <a:lnTo>
                    <a:pt x="123951" y="34162"/>
                  </a:lnTo>
                  <a:lnTo>
                    <a:pt x="162950" y="15653"/>
                  </a:lnTo>
                  <a:lnTo>
                    <a:pt x="205307" y="4031"/>
                  </a:lnTo>
                  <a:lnTo>
                    <a:pt x="250316" y="0"/>
                  </a:lnTo>
                  <a:lnTo>
                    <a:pt x="295288" y="4031"/>
                  </a:lnTo>
                  <a:lnTo>
                    <a:pt x="337616" y="15653"/>
                  </a:lnTo>
                  <a:lnTo>
                    <a:pt x="376592" y="34162"/>
                  </a:lnTo>
                  <a:lnTo>
                    <a:pt x="411511" y="58852"/>
                  </a:lnTo>
                  <a:lnTo>
                    <a:pt x="441665" y="89017"/>
                  </a:lnTo>
                  <a:lnTo>
                    <a:pt x="466348" y="123951"/>
                  </a:lnTo>
                  <a:lnTo>
                    <a:pt x="484854" y="162950"/>
                  </a:lnTo>
                  <a:lnTo>
                    <a:pt x="496476" y="205307"/>
                  </a:lnTo>
                  <a:lnTo>
                    <a:pt x="500506" y="250316"/>
                  </a:lnTo>
                  <a:lnTo>
                    <a:pt x="496476" y="295288"/>
                  </a:lnTo>
                  <a:lnTo>
                    <a:pt x="484854" y="337616"/>
                  </a:lnTo>
                  <a:lnTo>
                    <a:pt x="466348" y="376592"/>
                  </a:lnTo>
                  <a:lnTo>
                    <a:pt x="441665" y="411511"/>
                  </a:lnTo>
                  <a:lnTo>
                    <a:pt x="411511" y="441665"/>
                  </a:lnTo>
                  <a:lnTo>
                    <a:pt x="376592" y="466348"/>
                  </a:lnTo>
                  <a:lnTo>
                    <a:pt x="337616" y="484854"/>
                  </a:lnTo>
                  <a:lnTo>
                    <a:pt x="295288" y="496476"/>
                  </a:lnTo>
                  <a:lnTo>
                    <a:pt x="250316" y="500506"/>
                  </a:lnTo>
                  <a:lnTo>
                    <a:pt x="205307" y="496476"/>
                  </a:lnTo>
                  <a:lnTo>
                    <a:pt x="162950" y="484854"/>
                  </a:lnTo>
                  <a:lnTo>
                    <a:pt x="123951" y="466348"/>
                  </a:lnTo>
                  <a:lnTo>
                    <a:pt x="89017" y="441665"/>
                  </a:lnTo>
                  <a:lnTo>
                    <a:pt x="58852" y="411511"/>
                  </a:lnTo>
                  <a:lnTo>
                    <a:pt x="34162" y="376592"/>
                  </a:lnTo>
                  <a:lnTo>
                    <a:pt x="15653" y="337616"/>
                  </a:lnTo>
                  <a:lnTo>
                    <a:pt x="4031" y="295288"/>
                  </a:lnTo>
                  <a:lnTo>
                    <a:pt x="0" y="250316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4612" y="4812"/>
              <a:ext cx="3364" cy="475"/>
            </a:xfrm>
            <a:prstGeom prst="rect">
              <a:avLst/>
            </a:prstGeom>
          </p:spPr>
          <p:txBody>
            <a:bodyPr vert="horz" wrap="square" lIns="0" tIns="15221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90"/>
                </a:spcBef>
              </a:pP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人类命运共同体学院</a:t>
              </a:r>
              <a:endParaRPr sz="1865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34695" y="5412105"/>
            <a:ext cx="11343640" cy="719455"/>
            <a:chOff x="1157" y="8524"/>
            <a:chExt cx="17864" cy="1133"/>
          </a:xfrm>
        </p:grpSpPr>
        <p:sp>
          <p:nvSpPr>
            <p:cNvPr id="28" name="object 3"/>
            <p:cNvSpPr/>
            <p:nvPr/>
          </p:nvSpPr>
          <p:spPr>
            <a:xfrm>
              <a:off x="1157" y="8524"/>
              <a:ext cx="17223" cy="1133"/>
            </a:xfrm>
            <a:custGeom>
              <a:avLst/>
              <a:gdLst/>
              <a:ahLst/>
              <a:cxnLst/>
              <a:rect l="l" t="t" r="r" b="b"/>
              <a:pathLst>
                <a:path w="8212455" h="540385">
                  <a:moveTo>
                    <a:pt x="0" y="540054"/>
                  </a:moveTo>
                  <a:lnTo>
                    <a:pt x="8212074" y="540054"/>
                  </a:lnTo>
                  <a:lnTo>
                    <a:pt x="8212074" y="0"/>
                  </a:lnTo>
                  <a:lnTo>
                    <a:pt x="0" y="0"/>
                  </a:lnTo>
                  <a:lnTo>
                    <a:pt x="0" y="540054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29" name="object 19"/>
            <p:cNvSpPr/>
            <p:nvPr/>
          </p:nvSpPr>
          <p:spPr>
            <a:xfrm>
              <a:off x="1268" y="8603"/>
              <a:ext cx="1050" cy="10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4" name="object 20"/>
            <p:cNvSpPr/>
            <p:nvPr/>
          </p:nvSpPr>
          <p:spPr>
            <a:xfrm>
              <a:off x="1268" y="8603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04"/>
                  </a:moveTo>
                  <a:lnTo>
                    <a:pt x="4032" y="205311"/>
                  </a:lnTo>
                  <a:lnTo>
                    <a:pt x="15657" y="162964"/>
                  </a:lnTo>
                  <a:lnTo>
                    <a:pt x="34169" y="123970"/>
                  </a:lnTo>
                  <a:lnTo>
                    <a:pt x="58860" y="89036"/>
                  </a:lnTo>
                  <a:lnTo>
                    <a:pt x="89024" y="58868"/>
                  </a:lnTo>
                  <a:lnTo>
                    <a:pt x="123953" y="34173"/>
                  </a:lnTo>
                  <a:lnTo>
                    <a:pt x="162941" y="15659"/>
                  </a:lnTo>
                  <a:lnTo>
                    <a:pt x="205281" y="4032"/>
                  </a:lnTo>
                  <a:lnTo>
                    <a:pt x="250266" y="0"/>
                  </a:lnTo>
                  <a:lnTo>
                    <a:pt x="295254" y="4032"/>
                  </a:lnTo>
                  <a:lnTo>
                    <a:pt x="337595" y="15659"/>
                  </a:lnTo>
                  <a:lnTo>
                    <a:pt x="376584" y="34173"/>
                  </a:lnTo>
                  <a:lnTo>
                    <a:pt x="411513" y="58868"/>
                  </a:lnTo>
                  <a:lnTo>
                    <a:pt x="441675" y="89036"/>
                  </a:lnTo>
                  <a:lnTo>
                    <a:pt x="466365" y="123970"/>
                  </a:lnTo>
                  <a:lnTo>
                    <a:pt x="484876" y="162964"/>
                  </a:lnTo>
                  <a:lnTo>
                    <a:pt x="496500" y="205311"/>
                  </a:lnTo>
                  <a:lnTo>
                    <a:pt x="500532" y="250304"/>
                  </a:lnTo>
                  <a:lnTo>
                    <a:pt x="496500" y="295296"/>
                  </a:lnTo>
                  <a:lnTo>
                    <a:pt x="484876" y="337643"/>
                  </a:lnTo>
                  <a:lnTo>
                    <a:pt x="466365" y="376637"/>
                  </a:lnTo>
                  <a:lnTo>
                    <a:pt x="441675" y="411572"/>
                  </a:lnTo>
                  <a:lnTo>
                    <a:pt x="411513" y="441740"/>
                  </a:lnTo>
                  <a:lnTo>
                    <a:pt x="376584" y="466434"/>
                  </a:lnTo>
                  <a:lnTo>
                    <a:pt x="337595" y="484948"/>
                  </a:lnTo>
                  <a:lnTo>
                    <a:pt x="295254" y="496575"/>
                  </a:lnTo>
                  <a:lnTo>
                    <a:pt x="250266" y="500608"/>
                  </a:lnTo>
                  <a:lnTo>
                    <a:pt x="205281" y="496575"/>
                  </a:lnTo>
                  <a:lnTo>
                    <a:pt x="162941" y="484948"/>
                  </a:lnTo>
                  <a:lnTo>
                    <a:pt x="123953" y="466434"/>
                  </a:lnTo>
                  <a:lnTo>
                    <a:pt x="89024" y="441740"/>
                  </a:lnTo>
                  <a:lnTo>
                    <a:pt x="58860" y="411572"/>
                  </a:lnTo>
                  <a:lnTo>
                    <a:pt x="34169" y="376637"/>
                  </a:lnTo>
                  <a:lnTo>
                    <a:pt x="15657" y="337643"/>
                  </a:lnTo>
                  <a:lnTo>
                    <a:pt x="4032" y="295296"/>
                  </a:lnTo>
                  <a:lnTo>
                    <a:pt x="0" y="250304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5" name="object 34"/>
            <p:cNvSpPr/>
            <p:nvPr/>
          </p:nvSpPr>
          <p:spPr>
            <a:xfrm>
              <a:off x="9307" y="8603"/>
              <a:ext cx="1050" cy="10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6" name="object 35"/>
            <p:cNvSpPr/>
            <p:nvPr/>
          </p:nvSpPr>
          <p:spPr>
            <a:xfrm>
              <a:off x="9307" y="8603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04"/>
                  </a:moveTo>
                  <a:lnTo>
                    <a:pt x="4031" y="205311"/>
                  </a:lnTo>
                  <a:lnTo>
                    <a:pt x="15653" y="162964"/>
                  </a:lnTo>
                  <a:lnTo>
                    <a:pt x="34162" y="123970"/>
                  </a:lnTo>
                  <a:lnTo>
                    <a:pt x="58852" y="89036"/>
                  </a:lnTo>
                  <a:lnTo>
                    <a:pt x="89017" y="58868"/>
                  </a:lnTo>
                  <a:lnTo>
                    <a:pt x="123951" y="34173"/>
                  </a:lnTo>
                  <a:lnTo>
                    <a:pt x="162950" y="15659"/>
                  </a:lnTo>
                  <a:lnTo>
                    <a:pt x="205307" y="4032"/>
                  </a:lnTo>
                  <a:lnTo>
                    <a:pt x="250316" y="0"/>
                  </a:lnTo>
                  <a:lnTo>
                    <a:pt x="295288" y="4032"/>
                  </a:lnTo>
                  <a:lnTo>
                    <a:pt x="337616" y="15659"/>
                  </a:lnTo>
                  <a:lnTo>
                    <a:pt x="376592" y="34173"/>
                  </a:lnTo>
                  <a:lnTo>
                    <a:pt x="411511" y="58868"/>
                  </a:lnTo>
                  <a:lnTo>
                    <a:pt x="441665" y="89036"/>
                  </a:lnTo>
                  <a:lnTo>
                    <a:pt x="466348" y="123970"/>
                  </a:lnTo>
                  <a:lnTo>
                    <a:pt x="484854" y="162964"/>
                  </a:lnTo>
                  <a:lnTo>
                    <a:pt x="496476" y="205311"/>
                  </a:lnTo>
                  <a:lnTo>
                    <a:pt x="500507" y="250304"/>
                  </a:lnTo>
                  <a:lnTo>
                    <a:pt x="496476" y="295296"/>
                  </a:lnTo>
                  <a:lnTo>
                    <a:pt x="484854" y="337643"/>
                  </a:lnTo>
                  <a:lnTo>
                    <a:pt x="466348" y="376637"/>
                  </a:lnTo>
                  <a:lnTo>
                    <a:pt x="441665" y="411572"/>
                  </a:lnTo>
                  <a:lnTo>
                    <a:pt x="411511" y="441740"/>
                  </a:lnTo>
                  <a:lnTo>
                    <a:pt x="376592" y="466434"/>
                  </a:lnTo>
                  <a:lnTo>
                    <a:pt x="337616" y="484948"/>
                  </a:lnTo>
                  <a:lnTo>
                    <a:pt x="295288" y="496575"/>
                  </a:lnTo>
                  <a:lnTo>
                    <a:pt x="250316" y="500608"/>
                  </a:lnTo>
                  <a:lnTo>
                    <a:pt x="205307" y="496575"/>
                  </a:lnTo>
                  <a:lnTo>
                    <a:pt x="162950" y="484948"/>
                  </a:lnTo>
                  <a:lnTo>
                    <a:pt x="123951" y="466434"/>
                  </a:lnTo>
                  <a:lnTo>
                    <a:pt x="89017" y="441740"/>
                  </a:lnTo>
                  <a:lnTo>
                    <a:pt x="58852" y="411572"/>
                  </a:lnTo>
                  <a:lnTo>
                    <a:pt x="34162" y="376637"/>
                  </a:lnTo>
                  <a:lnTo>
                    <a:pt x="15653" y="337643"/>
                  </a:lnTo>
                  <a:lnTo>
                    <a:pt x="4031" y="295296"/>
                  </a:lnTo>
                  <a:lnTo>
                    <a:pt x="0" y="250304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37" name="object 36"/>
            <p:cNvSpPr/>
            <p:nvPr/>
          </p:nvSpPr>
          <p:spPr>
            <a:xfrm>
              <a:off x="5260" y="8603"/>
              <a:ext cx="1050" cy="10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42" name="object 37"/>
            <p:cNvSpPr/>
            <p:nvPr/>
          </p:nvSpPr>
          <p:spPr>
            <a:xfrm>
              <a:off x="5260" y="8603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04"/>
                  </a:moveTo>
                  <a:lnTo>
                    <a:pt x="4031" y="205311"/>
                  </a:lnTo>
                  <a:lnTo>
                    <a:pt x="15653" y="162964"/>
                  </a:lnTo>
                  <a:lnTo>
                    <a:pt x="34162" y="123970"/>
                  </a:lnTo>
                  <a:lnTo>
                    <a:pt x="58852" y="89036"/>
                  </a:lnTo>
                  <a:lnTo>
                    <a:pt x="89017" y="58868"/>
                  </a:lnTo>
                  <a:lnTo>
                    <a:pt x="123951" y="34173"/>
                  </a:lnTo>
                  <a:lnTo>
                    <a:pt x="162950" y="15659"/>
                  </a:lnTo>
                  <a:lnTo>
                    <a:pt x="205307" y="4032"/>
                  </a:lnTo>
                  <a:lnTo>
                    <a:pt x="250316" y="0"/>
                  </a:lnTo>
                  <a:lnTo>
                    <a:pt x="295288" y="4032"/>
                  </a:lnTo>
                  <a:lnTo>
                    <a:pt x="337616" y="15659"/>
                  </a:lnTo>
                  <a:lnTo>
                    <a:pt x="376592" y="34173"/>
                  </a:lnTo>
                  <a:lnTo>
                    <a:pt x="411511" y="58868"/>
                  </a:lnTo>
                  <a:lnTo>
                    <a:pt x="441665" y="89036"/>
                  </a:lnTo>
                  <a:lnTo>
                    <a:pt x="466348" y="123970"/>
                  </a:lnTo>
                  <a:lnTo>
                    <a:pt x="484854" y="162964"/>
                  </a:lnTo>
                  <a:lnTo>
                    <a:pt x="496476" y="205311"/>
                  </a:lnTo>
                  <a:lnTo>
                    <a:pt x="500506" y="250304"/>
                  </a:lnTo>
                  <a:lnTo>
                    <a:pt x="496476" y="295296"/>
                  </a:lnTo>
                  <a:lnTo>
                    <a:pt x="484854" y="337643"/>
                  </a:lnTo>
                  <a:lnTo>
                    <a:pt x="466348" y="376637"/>
                  </a:lnTo>
                  <a:lnTo>
                    <a:pt x="441665" y="411572"/>
                  </a:lnTo>
                  <a:lnTo>
                    <a:pt x="411511" y="441740"/>
                  </a:lnTo>
                  <a:lnTo>
                    <a:pt x="376592" y="466434"/>
                  </a:lnTo>
                  <a:lnTo>
                    <a:pt x="337616" y="484948"/>
                  </a:lnTo>
                  <a:lnTo>
                    <a:pt x="295288" y="496575"/>
                  </a:lnTo>
                  <a:lnTo>
                    <a:pt x="250316" y="500608"/>
                  </a:lnTo>
                  <a:lnTo>
                    <a:pt x="205307" y="496575"/>
                  </a:lnTo>
                  <a:lnTo>
                    <a:pt x="162950" y="484948"/>
                  </a:lnTo>
                  <a:lnTo>
                    <a:pt x="123951" y="466434"/>
                  </a:lnTo>
                  <a:lnTo>
                    <a:pt x="89017" y="441740"/>
                  </a:lnTo>
                  <a:lnTo>
                    <a:pt x="58852" y="411572"/>
                  </a:lnTo>
                  <a:lnTo>
                    <a:pt x="34162" y="376637"/>
                  </a:lnTo>
                  <a:lnTo>
                    <a:pt x="15653" y="337643"/>
                  </a:lnTo>
                  <a:lnTo>
                    <a:pt x="4031" y="295296"/>
                  </a:lnTo>
                  <a:lnTo>
                    <a:pt x="0" y="250304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p>
              <a:endParaRPr sz="2395"/>
            </a:p>
          </p:txBody>
        </p:sp>
        <p:sp>
          <p:nvSpPr>
            <p:cNvPr id="43" name="object 42"/>
            <p:cNvSpPr txBox="1"/>
            <p:nvPr/>
          </p:nvSpPr>
          <p:spPr>
            <a:xfrm>
              <a:off x="1692" y="8907"/>
              <a:ext cx="17329" cy="591"/>
            </a:xfrm>
            <a:prstGeom prst="rect">
              <a:avLst/>
            </a:prstGeom>
          </p:spPr>
          <p:txBody>
            <a:bodyPr vert="horz" wrap="square" lIns="0" tIns="16066" rIns="0" bIns="0" rtlCol="0">
              <a:spAutoFit/>
            </a:bodyPr>
            <a:p>
              <a:pPr marL="630555">
                <a:lnSpc>
                  <a:spcPct val="100000"/>
                </a:lnSpc>
                <a:spcBef>
                  <a:spcPts val="95"/>
                </a:spcBef>
                <a:tabLst>
                  <a:tab pos="2586990" algn="l"/>
                  <a:tab pos="4567555" algn="l"/>
                </a:tabLst>
              </a:pPr>
              <a:r>
                <a:rPr sz="2795" spc="-15" baseline="400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国学院	</a:t>
              </a:r>
              <a:r>
                <a:rPr lang="en-US" sz="2795" spc="-15" baseline="400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1865" spc="-15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人民心理学</a:t>
              </a:r>
              <a:r>
                <a:rPr sz="1865" spc="-1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院</a:t>
              </a: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lang="en-US"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        </a:t>
              </a:r>
              <a:r>
                <a:rPr sz="2795" spc="-15" baseline="-600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美丽中国学院</a:t>
              </a:r>
              <a:r>
                <a:rPr lang="en-US" sz="2795" spc="-15" baseline="-600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   </a:t>
              </a:r>
              <a:r>
                <a:rPr lang="zh-CN" altLang="en-US" sz="3600" spc="-15" baseline="-6000" dirty="0" err="1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大学生就业学院</a:t>
              </a:r>
              <a:endParaRPr lang="zh-CN" altLang="en-US" sz="3600" spc="-15" baseline="-6000" dirty="0" err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4" name="object 43"/>
          <p:cNvSpPr txBox="1">
            <a:spLocks noGrp="1"/>
          </p:cNvSpPr>
          <p:nvPr/>
        </p:nvSpPr>
        <p:spPr>
          <a:xfrm>
            <a:off x="805180" y="1470025"/>
            <a:ext cx="10413365" cy="383540"/>
          </a:xfrm>
          <a:prstGeom prst="rect">
            <a:avLst/>
          </a:prstGeom>
        </p:spPr>
        <p:txBody>
          <a:bodyPr vert="horz" wrap="square" lIns="0" tIns="15221" rIns="0" bIns="0" rtlCol="0" anchor="ctr" anchorCtr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0"/>
              </a:spcBef>
              <a:tabLst>
                <a:tab pos="1165860" algn="l"/>
              </a:tabLst>
            </a:pP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以“五位一体”、“四个全面”</a:t>
            </a:r>
            <a:r>
              <a:rPr sz="2400" spc="-5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依</a:t>
            </a: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据，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党员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领</a:t>
            </a: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导干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40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身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制的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2400" spc="-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程体</a:t>
            </a:r>
            <a:r>
              <a:rPr sz="2400" spc="10" dirty="0">
                <a:solidFill>
                  <a:srgbClr val="1E608D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endParaRPr sz="2400" spc="10" dirty="0">
              <a:solidFill>
                <a:srgbClr val="1E608D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34695" y="4328160"/>
            <a:ext cx="11179810" cy="719455"/>
            <a:chOff x="1157" y="6528"/>
            <a:chExt cx="17606" cy="1133"/>
          </a:xfrm>
        </p:grpSpPr>
        <p:sp>
          <p:nvSpPr>
            <p:cNvPr id="45" name="object 2"/>
            <p:cNvSpPr/>
            <p:nvPr/>
          </p:nvSpPr>
          <p:spPr>
            <a:xfrm>
              <a:off x="1157" y="6528"/>
              <a:ext cx="17223" cy="1133"/>
            </a:xfrm>
            <a:custGeom>
              <a:avLst/>
              <a:gdLst/>
              <a:ahLst/>
              <a:cxnLst/>
              <a:rect l="l" t="t" r="r" b="b"/>
              <a:pathLst>
                <a:path w="8212455" h="540385">
                  <a:moveTo>
                    <a:pt x="0" y="540054"/>
                  </a:moveTo>
                  <a:lnTo>
                    <a:pt x="8212074" y="540054"/>
                  </a:lnTo>
                  <a:lnTo>
                    <a:pt x="8212074" y="0"/>
                  </a:lnTo>
                  <a:lnTo>
                    <a:pt x="0" y="0"/>
                  </a:lnTo>
                  <a:lnTo>
                    <a:pt x="0" y="540054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46" name="object 23"/>
            <p:cNvSpPr/>
            <p:nvPr/>
          </p:nvSpPr>
          <p:spPr>
            <a:xfrm>
              <a:off x="13377" y="6528"/>
              <a:ext cx="1050" cy="10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47" name="object 24"/>
            <p:cNvSpPr/>
            <p:nvPr/>
          </p:nvSpPr>
          <p:spPr>
            <a:xfrm>
              <a:off x="13377" y="6528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17"/>
                  </a:moveTo>
                  <a:lnTo>
                    <a:pt x="4031" y="205307"/>
                  </a:lnTo>
                  <a:lnTo>
                    <a:pt x="15653" y="162950"/>
                  </a:lnTo>
                  <a:lnTo>
                    <a:pt x="34162" y="123951"/>
                  </a:lnTo>
                  <a:lnTo>
                    <a:pt x="58852" y="89017"/>
                  </a:lnTo>
                  <a:lnTo>
                    <a:pt x="89017" y="58852"/>
                  </a:lnTo>
                  <a:lnTo>
                    <a:pt x="123951" y="34162"/>
                  </a:lnTo>
                  <a:lnTo>
                    <a:pt x="162950" y="15653"/>
                  </a:lnTo>
                  <a:lnTo>
                    <a:pt x="205307" y="4031"/>
                  </a:lnTo>
                  <a:lnTo>
                    <a:pt x="250316" y="0"/>
                  </a:lnTo>
                  <a:lnTo>
                    <a:pt x="295288" y="4031"/>
                  </a:lnTo>
                  <a:lnTo>
                    <a:pt x="337616" y="15653"/>
                  </a:lnTo>
                  <a:lnTo>
                    <a:pt x="376592" y="34162"/>
                  </a:lnTo>
                  <a:lnTo>
                    <a:pt x="411511" y="58852"/>
                  </a:lnTo>
                  <a:lnTo>
                    <a:pt x="441665" y="89017"/>
                  </a:lnTo>
                  <a:lnTo>
                    <a:pt x="466348" y="123952"/>
                  </a:lnTo>
                  <a:lnTo>
                    <a:pt x="484854" y="162950"/>
                  </a:lnTo>
                  <a:lnTo>
                    <a:pt x="496476" y="205307"/>
                  </a:lnTo>
                  <a:lnTo>
                    <a:pt x="500507" y="250317"/>
                  </a:lnTo>
                  <a:lnTo>
                    <a:pt x="496476" y="295288"/>
                  </a:lnTo>
                  <a:lnTo>
                    <a:pt x="484854" y="337616"/>
                  </a:lnTo>
                  <a:lnTo>
                    <a:pt x="466348" y="376592"/>
                  </a:lnTo>
                  <a:lnTo>
                    <a:pt x="441665" y="411511"/>
                  </a:lnTo>
                  <a:lnTo>
                    <a:pt x="411511" y="441665"/>
                  </a:lnTo>
                  <a:lnTo>
                    <a:pt x="376592" y="466348"/>
                  </a:lnTo>
                  <a:lnTo>
                    <a:pt x="337616" y="484854"/>
                  </a:lnTo>
                  <a:lnTo>
                    <a:pt x="295288" y="496476"/>
                  </a:lnTo>
                  <a:lnTo>
                    <a:pt x="250316" y="500506"/>
                  </a:lnTo>
                  <a:lnTo>
                    <a:pt x="205307" y="496476"/>
                  </a:lnTo>
                  <a:lnTo>
                    <a:pt x="162950" y="484854"/>
                  </a:lnTo>
                  <a:lnTo>
                    <a:pt x="123951" y="466348"/>
                  </a:lnTo>
                  <a:lnTo>
                    <a:pt x="89017" y="441665"/>
                  </a:lnTo>
                  <a:lnTo>
                    <a:pt x="58852" y="411511"/>
                  </a:lnTo>
                  <a:lnTo>
                    <a:pt x="34162" y="376592"/>
                  </a:lnTo>
                  <a:lnTo>
                    <a:pt x="15653" y="337616"/>
                  </a:lnTo>
                  <a:lnTo>
                    <a:pt x="4031" y="295288"/>
                  </a:lnTo>
                  <a:lnTo>
                    <a:pt x="0" y="25031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48" name="object 25"/>
            <p:cNvSpPr/>
            <p:nvPr/>
          </p:nvSpPr>
          <p:spPr>
            <a:xfrm>
              <a:off x="5315" y="6528"/>
              <a:ext cx="1050" cy="10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49" name="object 26"/>
            <p:cNvSpPr/>
            <p:nvPr/>
          </p:nvSpPr>
          <p:spPr>
            <a:xfrm>
              <a:off x="5315" y="6528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17"/>
                  </a:moveTo>
                  <a:lnTo>
                    <a:pt x="4030" y="205307"/>
                  </a:lnTo>
                  <a:lnTo>
                    <a:pt x="15652" y="162950"/>
                  </a:lnTo>
                  <a:lnTo>
                    <a:pt x="34158" y="123951"/>
                  </a:lnTo>
                  <a:lnTo>
                    <a:pt x="58841" y="89017"/>
                  </a:lnTo>
                  <a:lnTo>
                    <a:pt x="88995" y="58852"/>
                  </a:lnTo>
                  <a:lnTo>
                    <a:pt x="123914" y="34162"/>
                  </a:lnTo>
                  <a:lnTo>
                    <a:pt x="162890" y="15653"/>
                  </a:lnTo>
                  <a:lnTo>
                    <a:pt x="205218" y="4031"/>
                  </a:lnTo>
                  <a:lnTo>
                    <a:pt x="250190" y="0"/>
                  </a:lnTo>
                  <a:lnTo>
                    <a:pt x="295199" y="4031"/>
                  </a:lnTo>
                  <a:lnTo>
                    <a:pt x="337556" y="15653"/>
                  </a:lnTo>
                  <a:lnTo>
                    <a:pt x="376555" y="34162"/>
                  </a:lnTo>
                  <a:lnTo>
                    <a:pt x="411489" y="58852"/>
                  </a:lnTo>
                  <a:lnTo>
                    <a:pt x="441654" y="89017"/>
                  </a:lnTo>
                  <a:lnTo>
                    <a:pt x="466344" y="123952"/>
                  </a:lnTo>
                  <a:lnTo>
                    <a:pt x="484853" y="162950"/>
                  </a:lnTo>
                  <a:lnTo>
                    <a:pt x="496475" y="205307"/>
                  </a:lnTo>
                  <a:lnTo>
                    <a:pt x="500506" y="250317"/>
                  </a:lnTo>
                  <a:lnTo>
                    <a:pt x="496475" y="295288"/>
                  </a:lnTo>
                  <a:lnTo>
                    <a:pt x="484853" y="337616"/>
                  </a:lnTo>
                  <a:lnTo>
                    <a:pt x="466344" y="376592"/>
                  </a:lnTo>
                  <a:lnTo>
                    <a:pt x="441654" y="411511"/>
                  </a:lnTo>
                  <a:lnTo>
                    <a:pt x="411489" y="441665"/>
                  </a:lnTo>
                  <a:lnTo>
                    <a:pt x="376555" y="466348"/>
                  </a:lnTo>
                  <a:lnTo>
                    <a:pt x="337556" y="484854"/>
                  </a:lnTo>
                  <a:lnTo>
                    <a:pt x="295199" y="496476"/>
                  </a:lnTo>
                  <a:lnTo>
                    <a:pt x="250190" y="500506"/>
                  </a:lnTo>
                  <a:lnTo>
                    <a:pt x="205218" y="496476"/>
                  </a:lnTo>
                  <a:lnTo>
                    <a:pt x="162890" y="484854"/>
                  </a:lnTo>
                  <a:lnTo>
                    <a:pt x="123914" y="466348"/>
                  </a:lnTo>
                  <a:lnTo>
                    <a:pt x="88995" y="441665"/>
                  </a:lnTo>
                  <a:lnTo>
                    <a:pt x="58841" y="411511"/>
                  </a:lnTo>
                  <a:lnTo>
                    <a:pt x="34158" y="376592"/>
                  </a:lnTo>
                  <a:lnTo>
                    <a:pt x="15652" y="337616"/>
                  </a:lnTo>
                  <a:lnTo>
                    <a:pt x="4030" y="295288"/>
                  </a:lnTo>
                  <a:lnTo>
                    <a:pt x="0" y="25031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50" name="object 27"/>
            <p:cNvSpPr/>
            <p:nvPr/>
          </p:nvSpPr>
          <p:spPr>
            <a:xfrm>
              <a:off x="9346" y="6528"/>
              <a:ext cx="1050" cy="10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51" name="object 28"/>
            <p:cNvSpPr/>
            <p:nvPr/>
          </p:nvSpPr>
          <p:spPr>
            <a:xfrm>
              <a:off x="9346" y="6528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4" h="501014">
                  <a:moveTo>
                    <a:pt x="0" y="250317"/>
                  </a:moveTo>
                  <a:lnTo>
                    <a:pt x="4030" y="205307"/>
                  </a:lnTo>
                  <a:lnTo>
                    <a:pt x="15652" y="162950"/>
                  </a:lnTo>
                  <a:lnTo>
                    <a:pt x="34158" y="123951"/>
                  </a:lnTo>
                  <a:lnTo>
                    <a:pt x="58841" y="89017"/>
                  </a:lnTo>
                  <a:lnTo>
                    <a:pt x="88995" y="58852"/>
                  </a:lnTo>
                  <a:lnTo>
                    <a:pt x="123914" y="34162"/>
                  </a:lnTo>
                  <a:lnTo>
                    <a:pt x="162890" y="15653"/>
                  </a:lnTo>
                  <a:lnTo>
                    <a:pt x="205218" y="4031"/>
                  </a:lnTo>
                  <a:lnTo>
                    <a:pt x="250189" y="0"/>
                  </a:lnTo>
                  <a:lnTo>
                    <a:pt x="295199" y="4031"/>
                  </a:lnTo>
                  <a:lnTo>
                    <a:pt x="337556" y="15653"/>
                  </a:lnTo>
                  <a:lnTo>
                    <a:pt x="376554" y="34162"/>
                  </a:lnTo>
                  <a:lnTo>
                    <a:pt x="411489" y="58852"/>
                  </a:lnTo>
                  <a:lnTo>
                    <a:pt x="441654" y="89017"/>
                  </a:lnTo>
                  <a:lnTo>
                    <a:pt x="466343" y="123952"/>
                  </a:lnTo>
                  <a:lnTo>
                    <a:pt x="484853" y="162950"/>
                  </a:lnTo>
                  <a:lnTo>
                    <a:pt x="496475" y="205307"/>
                  </a:lnTo>
                  <a:lnTo>
                    <a:pt x="500506" y="250317"/>
                  </a:lnTo>
                  <a:lnTo>
                    <a:pt x="496475" y="295288"/>
                  </a:lnTo>
                  <a:lnTo>
                    <a:pt x="484853" y="337616"/>
                  </a:lnTo>
                  <a:lnTo>
                    <a:pt x="466343" y="376592"/>
                  </a:lnTo>
                  <a:lnTo>
                    <a:pt x="441654" y="411511"/>
                  </a:lnTo>
                  <a:lnTo>
                    <a:pt x="411489" y="441665"/>
                  </a:lnTo>
                  <a:lnTo>
                    <a:pt x="376554" y="466348"/>
                  </a:lnTo>
                  <a:lnTo>
                    <a:pt x="337556" y="484854"/>
                  </a:lnTo>
                  <a:lnTo>
                    <a:pt x="295199" y="496476"/>
                  </a:lnTo>
                  <a:lnTo>
                    <a:pt x="250189" y="500506"/>
                  </a:lnTo>
                  <a:lnTo>
                    <a:pt x="205218" y="496476"/>
                  </a:lnTo>
                  <a:lnTo>
                    <a:pt x="162890" y="484854"/>
                  </a:lnTo>
                  <a:lnTo>
                    <a:pt x="123914" y="466348"/>
                  </a:lnTo>
                  <a:lnTo>
                    <a:pt x="88995" y="441665"/>
                  </a:lnTo>
                  <a:lnTo>
                    <a:pt x="58841" y="411511"/>
                  </a:lnTo>
                  <a:lnTo>
                    <a:pt x="34158" y="376592"/>
                  </a:lnTo>
                  <a:lnTo>
                    <a:pt x="15652" y="337616"/>
                  </a:lnTo>
                  <a:lnTo>
                    <a:pt x="4030" y="295288"/>
                  </a:lnTo>
                  <a:lnTo>
                    <a:pt x="0" y="25031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52" name="object 29"/>
            <p:cNvSpPr txBox="1"/>
            <p:nvPr/>
          </p:nvSpPr>
          <p:spPr>
            <a:xfrm>
              <a:off x="1540" y="6801"/>
              <a:ext cx="17223" cy="475"/>
            </a:xfrm>
            <a:prstGeom prst="rect">
              <a:avLst/>
            </a:prstGeom>
          </p:spPr>
          <p:txBody>
            <a:bodyPr vert="horz" wrap="square" lIns="0" tIns="15221" rIns="0" bIns="0" rtlCol="0">
              <a:spAutoFit/>
            </a:bodyPr>
            <a:lstStyle/>
            <a:p>
              <a:pPr marL="640080">
                <a:lnSpc>
                  <a:spcPct val="100000"/>
                </a:lnSpc>
                <a:spcBef>
                  <a:spcPts val="90"/>
                </a:spcBef>
                <a:tabLst>
                  <a:tab pos="2606040" algn="l"/>
                  <a:tab pos="4487545" algn="l"/>
                  <a:tab pos="6459855" algn="l"/>
                </a:tabLst>
              </a:pPr>
              <a:r>
                <a:rPr sz="2795" spc="-15" baseline="-400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一带一路学院	</a:t>
              </a:r>
              <a:r>
                <a:rPr lang="en-US" sz="2795" spc="-15" baseline="-400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2795" spc="-15" baseline="-400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政</a:t>
              </a:r>
              <a:r>
                <a:rPr sz="2795" spc="-22" baseline="-400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务</a:t>
              </a:r>
              <a:r>
                <a:rPr sz="2795" spc="-15" baseline="-400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舆情学</a:t>
              </a:r>
              <a:r>
                <a:rPr lang="zh-CN" altLang="en-US" sz="2795" spc="-15" baseline="-400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院                   </a:t>
              </a:r>
              <a:r>
                <a:rPr sz="1865" spc="-10" dirty="0" err="1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政务新媒体学院</a:t>
              </a:r>
              <a:r>
                <a:rPr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lang="en-US" sz="1865" spc="-10" dirty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865" spc="-10" dirty="0" err="1" smtClean="0">
                  <a:solidFill>
                    <a:srgbClr val="333333"/>
                  </a:solidFill>
                  <a:latin typeface="微软雅黑" panose="020B0503020204020204" charset="-122"/>
                  <a:cs typeface="微软雅黑" panose="020B0503020204020204" charset="-122"/>
                </a:rPr>
                <a:t>大数据战略学院</a:t>
              </a:r>
              <a:endParaRPr sz="1865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object 44"/>
            <p:cNvSpPr/>
            <p:nvPr/>
          </p:nvSpPr>
          <p:spPr>
            <a:xfrm>
              <a:off x="1285" y="6528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250266" y="0"/>
                  </a:moveTo>
                  <a:lnTo>
                    <a:pt x="205278" y="4031"/>
                  </a:lnTo>
                  <a:lnTo>
                    <a:pt x="162936" y="15653"/>
                  </a:lnTo>
                  <a:lnTo>
                    <a:pt x="123948" y="34162"/>
                  </a:lnTo>
                  <a:lnTo>
                    <a:pt x="89019" y="58852"/>
                  </a:lnTo>
                  <a:lnTo>
                    <a:pt x="58856" y="89017"/>
                  </a:lnTo>
                  <a:lnTo>
                    <a:pt x="34166" y="123952"/>
                  </a:lnTo>
                  <a:lnTo>
                    <a:pt x="15656" y="162950"/>
                  </a:lnTo>
                  <a:lnTo>
                    <a:pt x="4031" y="205307"/>
                  </a:lnTo>
                  <a:lnTo>
                    <a:pt x="0" y="250317"/>
                  </a:lnTo>
                  <a:lnTo>
                    <a:pt x="4031" y="295288"/>
                  </a:lnTo>
                  <a:lnTo>
                    <a:pt x="15656" y="337616"/>
                  </a:lnTo>
                  <a:lnTo>
                    <a:pt x="34166" y="376592"/>
                  </a:lnTo>
                  <a:lnTo>
                    <a:pt x="58856" y="411511"/>
                  </a:lnTo>
                  <a:lnTo>
                    <a:pt x="89019" y="441665"/>
                  </a:lnTo>
                  <a:lnTo>
                    <a:pt x="123948" y="466348"/>
                  </a:lnTo>
                  <a:lnTo>
                    <a:pt x="162936" y="484854"/>
                  </a:lnTo>
                  <a:lnTo>
                    <a:pt x="205278" y="496476"/>
                  </a:lnTo>
                  <a:lnTo>
                    <a:pt x="250266" y="500506"/>
                  </a:lnTo>
                  <a:lnTo>
                    <a:pt x="295250" y="496476"/>
                  </a:lnTo>
                  <a:lnTo>
                    <a:pt x="337590" y="484854"/>
                  </a:lnTo>
                  <a:lnTo>
                    <a:pt x="376578" y="466348"/>
                  </a:lnTo>
                  <a:lnTo>
                    <a:pt x="411507" y="441665"/>
                  </a:lnTo>
                  <a:lnTo>
                    <a:pt x="441671" y="411511"/>
                  </a:lnTo>
                  <a:lnTo>
                    <a:pt x="466362" y="376592"/>
                  </a:lnTo>
                  <a:lnTo>
                    <a:pt x="484874" y="337616"/>
                  </a:lnTo>
                  <a:lnTo>
                    <a:pt x="496500" y="295288"/>
                  </a:lnTo>
                  <a:lnTo>
                    <a:pt x="500532" y="250317"/>
                  </a:lnTo>
                  <a:lnTo>
                    <a:pt x="496500" y="205307"/>
                  </a:lnTo>
                  <a:lnTo>
                    <a:pt x="484874" y="162950"/>
                  </a:lnTo>
                  <a:lnTo>
                    <a:pt x="466362" y="123952"/>
                  </a:lnTo>
                  <a:lnTo>
                    <a:pt x="441671" y="89017"/>
                  </a:lnTo>
                  <a:lnTo>
                    <a:pt x="411507" y="58852"/>
                  </a:lnTo>
                  <a:lnTo>
                    <a:pt x="376578" y="34162"/>
                  </a:lnTo>
                  <a:lnTo>
                    <a:pt x="337590" y="15653"/>
                  </a:lnTo>
                  <a:lnTo>
                    <a:pt x="295250" y="4031"/>
                  </a:lnTo>
                  <a:lnTo>
                    <a:pt x="250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56" name="object 45"/>
            <p:cNvSpPr/>
            <p:nvPr/>
          </p:nvSpPr>
          <p:spPr>
            <a:xfrm>
              <a:off x="1285" y="6528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17"/>
                  </a:moveTo>
                  <a:lnTo>
                    <a:pt x="4031" y="205307"/>
                  </a:lnTo>
                  <a:lnTo>
                    <a:pt x="15656" y="162950"/>
                  </a:lnTo>
                  <a:lnTo>
                    <a:pt x="34166" y="123951"/>
                  </a:lnTo>
                  <a:lnTo>
                    <a:pt x="58856" y="89017"/>
                  </a:lnTo>
                  <a:lnTo>
                    <a:pt x="89019" y="58852"/>
                  </a:lnTo>
                  <a:lnTo>
                    <a:pt x="123948" y="34162"/>
                  </a:lnTo>
                  <a:lnTo>
                    <a:pt x="162936" y="15653"/>
                  </a:lnTo>
                  <a:lnTo>
                    <a:pt x="205278" y="4031"/>
                  </a:lnTo>
                  <a:lnTo>
                    <a:pt x="250266" y="0"/>
                  </a:lnTo>
                  <a:lnTo>
                    <a:pt x="295250" y="4031"/>
                  </a:lnTo>
                  <a:lnTo>
                    <a:pt x="337590" y="15653"/>
                  </a:lnTo>
                  <a:lnTo>
                    <a:pt x="376578" y="34162"/>
                  </a:lnTo>
                  <a:lnTo>
                    <a:pt x="411507" y="58852"/>
                  </a:lnTo>
                  <a:lnTo>
                    <a:pt x="441671" y="89017"/>
                  </a:lnTo>
                  <a:lnTo>
                    <a:pt x="466362" y="123952"/>
                  </a:lnTo>
                  <a:lnTo>
                    <a:pt x="484874" y="162950"/>
                  </a:lnTo>
                  <a:lnTo>
                    <a:pt x="496500" y="205307"/>
                  </a:lnTo>
                  <a:lnTo>
                    <a:pt x="500532" y="250317"/>
                  </a:lnTo>
                  <a:lnTo>
                    <a:pt x="496500" y="295288"/>
                  </a:lnTo>
                  <a:lnTo>
                    <a:pt x="484874" y="337616"/>
                  </a:lnTo>
                  <a:lnTo>
                    <a:pt x="466362" y="376592"/>
                  </a:lnTo>
                  <a:lnTo>
                    <a:pt x="441671" y="411511"/>
                  </a:lnTo>
                  <a:lnTo>
                    <a:pt x="411507" y="441665"/>
                  </a:lnTo>
                  <a:lnTo>
                    <a:pt x="376578" y="466348"/>
                  </a:lnTo>
                  <a:lnTo>
                    <a:pt x="337590" y="484854"/>
                  </a:lnTo>
                  <a:lnTo>
                    <a:pt x="295250" y="496476"/>
                  </a:lnTo>
                  <a:lnTo>
                    <a:pt x="250266" y="500506"/>
                  </a:lnTo>
                  <a:lnTo>
                    <a:pt x="205278" y="496476"/>
                  </a:lnTo>
                  <a:lnTo>
                    <a:pt x="162936" y="484854"/>
                  </a:lnTo>
                  <a:lnTo>
                    <a:pt x="123948" y="466348"/>
                  </a:lnTo>
                  <a:lnTo>
                    <a:pt x="89019" y="441665"/>
                  </a:lnTo>
                  <a:lnTo>
                    <a:pt x="58856" y="411511"/>
                  </a:lnTo>
                  <a:lnTo>
                    <a:pt x="34166" y="376592"/>
                  </a:lnTo>
                  <a:lnTo>
                    <a:pt x="15656" y="337616"/>
                  </a:lnTo>
                  <a:lnTo>
                    <a:pt x="4031" y="295288"/>
                  </a:lnTo>
                  <a:lnTo>
                    <a:pt x="0" y="25031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57" name="object 46"/>
            <p:cNvSpPr/>
            <p:nvPr/>
          </p:nvSpPr>
          <p:spPr>
            <a:xfrm>
              <a:off x="1268" y="6528"/>
              <a:ext cx="1050" cy="10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58" name="object 47"/>
            <p:cNvSpPr/>
            <p:nvPr/>
          </p:nvSpPr>
          <p:spPr>
            <a:xfrm>
              <a:off x="1268" y="6528"/>
              <a:ext cx="1051" cy="1051"/>
            </a:xfrm>
            <a:custGeom>
              <a:avLst/>
              <a:gdLst/>
              <a:ahLst/>
              <a:cxnLst/>
              <a:rect l="l" t="t" r="r" b="b"/>
              <a:pathLst>
                <a:path w="501015" h="501014">
                  <a:moveTo>
                    <a:pt x="0" y="250317"/>
                  </a:moveTo>
                  <a:lnTo>
                    <a:pt x="4032" y="205307"/>
                  </a:lnTo>
                  <a:lnTo>
                    <a:pt x="15657" y="162950"/>
                  </a:lnTo>
                  <a:lnTo>
                    <a:pt x="34169" y="123951"/>
                  </a:lnTo>
                  <a:lnTo>
                    <a:pt x="58860" y="89017"/>
                  </a:lnTo>
                  <a:lnTo>
                    <a:pt x="89024" y="58852"/>
                  </a:lnTo>
                  <a:lnTo>
                    <a:pt x="123953" y="34162"/>
                  </a:lnTo>
                  <a:lnTo>
                    <a:pt x="162941" y="15653"/>
                  </a:lnTo>
                  <a:lnTo>
                    <a:pt x="205281" y="4031"/>
                  </a:lnTo>
                  <a:lnTo>
                    <a:pt x="250266" y="0"/>
                  </a:lnTo>
                  <a:lnTo>
                    <a:pt x="295254" y="4031"/>
                  </a:lnTo>
                  <a:lnTo>
                    <a:pt x="337595" y="15653"/>
                  </a:lnTo>
                  <a:lnTo>
                    <a:pt x="376584" y="34162"/>
                  </a:lnTo>
                  <a:lnTo>
                    <a:pt x="411513" y="58852"/>
                  </a:lnTo>
                  <a:lnTo>
                    <a:pt x="441675" y="89017"/>
                  </a:lnTo>
                  <a:lnTo>
                    <a:pt x="466365" y="123952"/>
                  </a:lnTo>
                  <a:lnTo>
                    <a:pt x="484876" y="162950"/>
                  </a:lnTo>
                  <a:lnTo>
                    <a:pt x="496500" y="205307"/>
                  </a:lnTo>
                  <a:lnTo>
                    <a:pt x="500532" y="250317"/>
                  </a:lnTo>
                  <a:lnTo>
                    <a:pt x="496500" y="295288"/>
                  </a:lnTo>
                  <a:lnTo>
                    <a:pt x="484876" y="337616"/>
                  </a:lnTo>
                  <a:lnTo>
                    <a:pt x="466365" y="376592"/>
                  </a:lnTo>
                  <a:lnTo>
                    <a:pt x="441675" y="411511"/>
                  </a:lnTo>
                  <a:lnTo>
                    <a:pt x="411513" y="441665"/>
                  </a:lnTo>
                  <a:lnTo>
                    <a:pt x="376584" y="466348"/>
                  </a:lnTo>
                  <a:lnTo>
                    <a:pt x="337595" y="484854"/>
                  </a:lnTo>
                  <a:lnTo>
                    <a:pt x="295254" y="496476"/>
                  </a:lnTo>
                  <a:lnTo>
                    <a:pt x="250266" y="500506"/>
                  </a:lnTo>
                  <a:lnTo>
                    <a:pt x="205281" y="496476"/>
                  </a:lnTo>
                  <a:lnTo>
                    <a:pt x="162941" y="484854"/>
                  </a:lnTo>
                  <a:lnTo>
                    <a:pt x="123953" y="466348"/>
                  </a:lnTo>
                  <a:lnTo>
                    <a:pt x="89024" y="441665"/>
                  </a:lnTo>
                  <a:lnTo>
                    <a:pt x="58860" y="411511"/>
                  </a:lnTo>
                  <a:lnTo>
                    <a:pt x="34169" y="376592"/>
                  </a:lnTo>
                  <a:lnTo>
                    <a:pt x="15657" y="337616"/>
                  </a:lnTo>
                  <a:lnTo>
                    <a:pt x="4032" y="295288"/>
                  </a:lnTo>
                  <a:lnTo>
                    <a:pt x="0" y="250317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4" name="圆角矩形 3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学院平台顶层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6017" y="1243150"/>
            <a:ext cx="9788032" cy="5015865"/>
          </a:xfrm>
          <a:prstGeom prst="rect">
            <a:avLst/>
          </a:prstGeom>
          <a:blipFill rotWithShape="1">
            <a:blip r:embed="rId1">
              <a:alphaModFix amt="14000"/>
            </a:blip>
            <a:stretch>
              <a:fillRect/>
            </a:stretch>
          </a:blipFill>
        </p:spPr>
        <p:txBody>
          <a:bodyPr wrap="square">
            <a:spAutoFit/>
          </a:bodyPr>
          <a:p>
            <a:pPr indent="403860" algn="just">
              <a:lnSpc>
                <a:spcPct val="200000"/>
              </a:lnSpc>
            </a:pP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人民慕课就业学院，按照“政府引导、市场主导、产学联动、抱团整合”的原则，由浙江携职专修学院、蓝源资本及行业合伙人共同发起，</a:t>
            </a:r>
            <a:r>
              <a:rPr lang="zh-CN" altLang="en-US" sz="1600" dirty="0" smtClean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以大学毕业生岗前入职培训、就业对接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为切入点，通过专业权威的经教育部认证的职业技能培训，运用互联网、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5G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、大数据、区块链、云计算等新技术，依托人民网的官方媒体宣传网络，携职专修学院专业的职业技术培训能力，和蓝源资本“特色产业链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+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产业互联网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+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金融资本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+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人才资本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+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政策工具” 五位一体的顶层设计系统</a:t>
            </a:r>
            <a:r>
              <a:rPr lang="zh-CN" altLang="en-US" sz="1600" dirty="0" smtClean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把人才就业产业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链（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“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引育管用留</a:t>
            </a:r>
            <a:r>
              <a:rPr lang="en-US" altLang="zh-CN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”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贯穿人才就业周期的人才培育链、标准联、服务链、创新链、数据链、价值链、金融链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等）整合起来，为人才就业行业提供一站式的服务。</a:t>
            </a:r>
            <a:endParaRPr lang="en-US" altLang="zh-CN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人民慕课就业学院由垂直类和横向类两大平台模式构成。垂直类包括各大院校、重点用工产业、产教平台、金融科技公司、大数据公司</a:t>
            </a:r>
            <a:r>
              <a:rPr lang="zh-CN" altLang="en-US" sz="1600" dirty="0" smtClean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技术</a:t>
            </a:r>
            <a:r>
              <a:rPr lang="zh-CN" altLang="en-US" sz="1600" dirty="0" smtClean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创新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中心、区块链平台、产业基金、孵化器、加速器、综合体等子平台构成。横向类由各省市二级合伙人分层整合，</a:t>
            </a:r>
            <a:r>
              <a:rPr lang="zh-CN" altLang="en-US" sz="1600" dirty="0" smtClean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立足长三角，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面向全中国，</a:t>
            </a:r>
            <a:r>
              <a:rPr lang="zh-CN" altLang="en-US" sz="1600" dirty="0" smtClean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打造人才就业产业</a:t>
            </a:r>
            <a:r>
              <a:rPr lang="zh-CN" altLang="en-US" sz="1600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链数字化平台总部经济。</a:t>
            </a:r>
            <a:endParaRPr lang="zh-CN" altLang="en-US" sz="16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4" name="圆角矩形 3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学院平台顶层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/>
          <p:cNvSpPr/>
          <p:nvPr>
            <p:custDataLst>
              <p:tags r:id="rId1"/>
            </p:custDataLst>
          </p:nvPr>
        </p:nvSpPr>
        <p:spPr>
          <a:xfrm>
            <a:off x="6317698" y="3124200"/>
            <a:ext cx="914400" cy="914400"/>
          </a:xfrm>
          <a:prstGeom prst="ellipse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 flipH="1">
            <a:off x="5199440" y="2082537"/>
            <a:ext cx="914400" cy="914400"/>
          </a:xfrm>
          <a:prstGeom prst="ellipse">
            <a:avLst/>
          </a:prstGeom>
          <a:solidFill>
            <a:srgbClr val="3498DB"/>
          </a:solidFill>
          <a:ln w="571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 flipH="1">
            <a:off x="6058596" y="2538000"/>
            <a:ext cx="45719" cy="4320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3"/>
          <p:cNvSpPr/>
          <p:nvPr>
            <p:custDataLst>
              <p:tags r:id="rId4"/>
            </p:custDataLst>
          </p:nvPr>
        </p:nvSpPr>
        <p:spPr>
          <a:xfrm>
            <a:off x="5828584" y="4359529"/>
            <a:ext cx="45719" cy="2498471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7407381" y="3292639"/>
            <a:ext cx="3116389" cy="490933"/>
          </a:xfrm>
          <a:prstGeom prst="rect">
            <a:avLst/>
          </a:prstGeom>
        </p:spPr>
        <p:txBody>
          <a:bodyPr wrap="square" lIns="90000" tIns="46800" rIns="90000" bIns="4680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抱团</a:t>
            </a:r>
            <a:r>
              <a:rPr lang="zh-CN" altLang="en-US" sz="20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引才</a:t>
            </a:r>
            <a:endParaRPr lang="zh-CN" altLang="en-US" sz="20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7407275" y="3796030"/>
            <a:ext cx="311658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利用平台合伙人体系，构建企业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用工共享共赢平台模式。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  <a:cs typeface="Liberation Sans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利用平台服务帮助节省招人的时间和成本，提升引才的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精准度。</a:t>
            </a:r>
            <a:endParaRPr sz="1600" dirty="0">
              <a:latin typeface="华文楷体" panose="02010600040101010101" pitchFamily="2" charset="-122"/>
              <a:ea typeface="华文楷体" panose="02010600040101010101" pitchFamily="2" charset="-122"/>
              <a:cs typeface="Liberation Sans" panose="020B0604020202020204" pitchFamily="34" charset="0"/>
            </a:endParaRPr>
          </a:p>
          <a:p>
            <a:pPr marL="285750" indent="-285750">
              <a:lnSpc>
                <a:spcPct val="120000"/>
              </a:lnSpc>
            </a:pPr>
            <a:endParaRPr lang="zh-CN" altLang="en-US" sz="1600" spc="15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1903713" y="2248843"/>
            <a:ext cx="3116389" cy="490933"/>
          </a:xfrm>
          <a:prstGeom prst="rect">
            <a:avLst/>
          </a:prstGeom>
        </p:spPr>
        <p:txBody>
          <a:bodyPr wrap="square" lIns="90000" tIns="46800" rIns="90000" bIns="4680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整合</a:t>
            </a:r>
            <a:r>
              <a:rPr lang="zh-CN" altLang="en-US" sz="20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资源</a:t>
            </a:r>
            <a:endParaRPr lang="zh-CN" altLang="en-US" sz="20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903730" y="2752725"/>
            <a:ext cx="3116580" cy="15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用好地方政府的引才政策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，整合不同区域和类型的高校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资源。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  <a:cs typeface="Liberation Sans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利用平台化集中管理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+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产学联动，盘活人才市场，促进人才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流通。</a:t>
            </a:r>
            <a:endParaRPr lang="zh-CN" altLang="en-US" sz="1600" spc="15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1668231" y="4350133"/>
            <a:ext cx="3116389" cy="490933"/>
          </a:xfrm>
          <a:prstGeom prst="rect">
            <a:avLst/>
          </a:prstGeom>
        </p:spPr>
        <p:txBody>
          <a:bodyPr wrap="square" lIns="90000" tIns="46800" rIns="90000" bIns="46800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平台</a:t>
            </a:r>
            <a:r>
              <a:rPr lang="zh-CN" altLang="en-US" sz="20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入口</a:t>
            </a:r>
            <a:endParaRPr lang="zh-CN" altLang="en-US" sz="20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1668231" y="4853766"/>
            <a:ext cx="3116389" cy="122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20000"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以人才就业产业链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+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互联网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+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金融资本，加速人才市场的供需匹配。将人才就业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Liberation Sans" panose="020B0604020202020204" pitchFamily="34" charset="0"/>
                <a:sym typeface="+mn-ea"/>
              </a:rPr>
              <a:t>产业转型为数字化的平台型总部经济。</a:t>
            </a:r>
            <a:endParaRPr lang="zh-CN" altLang="en-US" sz="1600" spc="15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 flipH="1">
            <a:off x="4968868" y="3910638"/>
            <a:ext cx="914400" cy="914400"/>
          </a:xfrm>
          <a:prstGeom prst="ellipse">
            <a:avLst/>
          </a:prstGeom>
          <a:solidFill>
            <a:srgbClr val="1F74AD"/>
          </a:solidFill>
          <a:ln w="571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2"/>
          <p:cNvSpPr/>
          <p:nvPr>
            <p:custDataLst>
              <p:tags r:id="rId12"/>
            </p:custDataLst>
          </p:nvPr>
        </p:nvSpPr>
        <p:spPr>
          <a:xfrm>
            <a:off x="6317698" y="3581400"/>
            <a:ext cx="64254" cy="327660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596130" y="1624330"/>
            <a:ext cx="2740660" cy="645160"/>
          </a:xfrm>
          <a:prstGeom prst="rect">
            <a:avLst/>
          </a:prstGeom>
        </p:spPr>
        <p:txBody>
          <a:bodyPr wrap="none" rtlCol="0">
            <a:spAutoFit/>
          </a:bodyPr>
          <a:p>
            <a:pPr lvl="0" algn="l" defTabSz="1087120">
              <a:buClrTx/>
              <a:buSzTx/>
              <a:buFontTx/>
            </a:pP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专注于就业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41655" y="3206115"/>
            <a:ext cx="2620645" cy="2348230"/>
            <a:chOff x="1022" y="5313"/>
            <a:chExt cx="4127" cy="3698"/>
          </a:xfrm>
        </p:grpSpPr>
        <p:sp>
          <p:nvSpPr>
            <p:cNvPr id="49" name="圆角矩形 48"/>
            <p:cNvSpPr/>
            <p:nvPr/>
          </p:nvSpPr>
          <p:spPr>
            <a:xfrm>
              <a:off x="1022" y="5601"/>
              <a:ext cx="4127" cy="3250"/>
            </a:xfrm>
            <a:prstGeom prst="roundRect">
              <a:avLst>
                <a:gd name="adj" fmla="val 4361"/>
              </a:avLst>
            </a:prstGeom>
            <a:solidFill>
              <a:srgbClr val="EA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582" y="5313"/>
              <a:ext cx="3007" cy="722"/>
              <a:chOff x="2511" y="5353"/>
              <a:chExt cx="3007" cy="722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584" y="5353"/>
                <a:ext cx="2861" cy="722"/>
              </a:xfrm>
              <a:prstGeom prst="roundRect">
                <a:avLst>
                  <a:gd name="adj" fmla="val 27586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511" y="5400"/>
                <a:ext cx="3007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lvl="0" algn="ctr" defTabSz="1087120">
                  <a:buClrTx/>
                  <a:buSzTx/>
                  <a:buFontTx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新型人才部落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085" y="5988"/>
              <a:ext cx="4000" cy="30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面向求职大学生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lang="zh-CN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建设人才部落</a:t>
              </a:r>
              <a:endParaRPr lang="zh-CN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lang="zh-CN" dirty="0"/>
                <a:t>以解决人才住宿核心问题建立人才社群</a:t>
              </a:r>
              <a:endParaRPr lang="zh-CN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71215" y="3206115"/>
            <a:ext cx="2620645" cy="2246630"/>
            <a:chOff x="1022" y="5313"/>
            <a:chExt cx="4127" cy="3538"/>
          </a:xfrm>
        </p:grpSpPr>
        <p:sp>
          <p:nvSpPr>
            <p:cNvPr id="53" name="圆角矩形 52"/>
            <p:cNvSpPr/>
            <p:nvPr/>
          </p:nvSpPr>
          <p:spPr>
            <a:xfrm>
              <a:off x="1022" y="5601"/>
              <a:ext cx="4127" cy="3250"/>
            </a:xfrm>
            <a:prstGeom prst="roundRect">
              <a:avLst>
                <a:gd name="adj" fmla="val 4361"/>
              </a:avLst>
            </a:prstGeom>
            <a:solidFill>
              <a:srgbClr val="EA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582" y="5313"/>
              <a:ext cx="3007" cy="722"/>
              <a:chOff x="2511" y="5353"/>
              <a:chExt cx="3007" cy="722"/>
            </a:xfrm>
          </p:grpSpPr>
          <p:sp>
            <p:nvSpPr>
              <p:cNvPr id="57" name="圆角矩形 56"/>
              <p:cNvSpPr/>
              <p:nvPr/>
            </p:nvSpPr>
            <p:spPr>
              <a:xfrm>
                <a:off x="2584" y="5353"/>
                <a:ext cx="2861" cy="722"/>
              </a:xfrm>
              <a:prstGeom prst="roundRect">
                <a:avLst>
                  <a:gd name="adj" fmla="val 27586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511" y="5400"/>
                <a:ext cx="3007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lvl="0" algn="ctr" defTabSz="1087120">
                  <a:buClrTx/>
                  <a:buSzTx/>
                  <a:buFontTx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高校就业学院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1082" y="6227"/>
              <a:ext cx="4000" cy="15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就业素质培训</a:t>
              </a:r>
              <a:endPara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就业</a:t>
              </a:r>
              <a:r>
                <a:rPr 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职业</a:t>
              </a:r>
              <a:r>
                <a:rPr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技能培训</a:t>
              </a:r>
              <a:endPara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200775" y="3206115"/>
            <a:ext cx="2620645" cy="2246630"/>
            <a:chOff x="1022" y="5313"/>
            <a:chExt cx="4127" cy="3538"/>
          </a:xfrm>
        </p:grpSpPr>
        <p:sp>
          <p:nvSpPr>
            <p:cNvPr id="67" name="圆角矩形 66"/>
            <p:cNvSpPr/>
            <p:nvPr/>
          </p:nvSpPr>
          <p:spPr>
            <a:xfrm>
              <a:off x="1022" y="5601"/>
              <a:ext cx="4127" cy="3250"/>
            </a:xfrm>
            <a:prstGeom prst="roundRect">
              <a:avLst>
                <a:gd name="adj" fmla="val 4361"/>
              </a:avLst>
            </a:prstGeom>
            <a:solidFill>
              <a:srgbClr val="EA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582" y="5313"/>
              <a:ext cx="3007" cy="722"/>
              <a:chOff x="2511" y="5353"/>
              <a:chExt cx="3007" cy="722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2584" y="5353"/>
                <a:ext cx="2861" cy="722"/>
              </a:xfrm>
              <a:prstGeom prst="roundRect">
                <a:avLst>
                  <a:gd name="adj" fmla="val 27586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511" y="5400"/>
                <a:ext cx="3007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lvl="0" algn="ctr" defTabSz="1087120">
                  <a:buClrTx/>
                  <a:buSzTx/>
                  <a:buFontTx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人才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APP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082" y="6227"/>
              <a:ext cx="4000" cy="15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人才信息</a:t>
              </a:r>
              <a:r>
                <a:rPr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企业</a:t>
              </a:r>
              <a:r>
                <a:rPr 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岗位信息</a:t>
              </a:r>
              <a:endPara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985250" y="3206115"/>
            <a:ext cx="2748915" cy="2246630"/>
            <a:chOff x="951" y="5313"/>
            <a:chExt cx="4329" cy="3538"/>
          </a:xfrm>
        </p:grpSpPr>
        <p:sp>
          <p:nvSpPr>
            <p:cNvPr id="73" name="圆角矩形 72"/>
            <p:cNvSpPr/>
            <p:nvPr/>
          </p:nvSpPr>
          <p:spPr>
            <a:xfrm>
              <a:off x="1022" y="5601"/>
              <a:ext cx="4127" cy="3250"/>
            </a:xfrm>
            <a:prstGeom prst="roundRect">
              <a:avLst>
                <a:gd name="adj" fmla="val 4361"/>
              </a:avLst>
            </a:prstGeom>
            <a:solidFill>
              <a:srgbClr val="EA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1582" y="5313"/>
              <a:ext cx="3007" cy="722"/>
              <a:chOff x="2511" y="5353"/>
              <a:chExt cx="3007" cy="722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2584" y="5353"/>
                <a:ext cx="2861" cy="722"/>
              </a:xfrm>
              <a:prstGeom prst="roundRect">
                <a:avLst>
                  <a:gd name="adj" fmla="val 27586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2511" y="5400"/>
                <a:ext cx="3007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lvl="0" algn="ctr" defTabSz="1087120">
                  <a:buClrTx/>
                  <a:buSzTx/>
                  <a:buFontTx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基地服务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951" y="6665"/>
              <a:ext cx="4329" cy="7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123825" lvl="1" indent="-123825" algn="ctr" defTabSz="675005" eaLnBrk="1" hangingPunct="1">
                <a:lnSpc>
                  <a:spcPct val="150000"/>
                </a:lnSpc>
                <a:spcBef>
                  <a:spcPts val="650"/>
                </a:spcBef>
              </a:pPr>
              <a:r>
                <a:rPr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zh-CN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就业服务</a:t>
              </a:r>
              <a:endPara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82" name="燕尾形 81"/>
          <p:cNvSpPr/>
          <p:nvPr/>
        </p:nvSpPr>
        <p:spPr>
          <a:xfrm>
            <a:off x="3061335" y="3235960"/>
            <a:ext cx="394970" cy="465455"/>
          </a:xfrm>
          <a:prstGeom prst="chevron">
            <a:avLst>
              <a:gd name="adj" fmla="val 316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燕尾形 82"/>
          <p:cNvSpPr/>
          <p:nvPr/>
        </p:nvSpPr>
        <p:spPr>
          <a:xfrm>
            <a:off x="5915660" y="3235960"/>
            <a:ext cx="394970" cy="465455"/>
          </a:xfrm>
          <a:prstGeom prst="chevron">
            <a:avLst>
              <a:gd name="adj" fmla="val 316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燕尾形 83"/>
          <p:cNvSpPr/>
          <p:nvPr/>
        </p:nvSpPr>
        <p:spPr>
          <a:xfrm>
            <a:off x="8728710" y="3235960"/>
            <a:ext cx="394970" cy="465455"/>
          </a:xfrm>
          <a:prstGeom prst="chevron">
            <a:avLst>
              <a:gd name="adj" fmla="val 316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4" name="圆角矩形 3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学院平台顶层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bject 11"/>
          <p:cNvSpPr txBox="1"/>
          <p:nvPr/>
        </p:nvSpPr>
        <p:spPr>
          <a:xfrm>
            <a:off x="3577361" y="2166550"/>
            <a:ext cx="278721" cy="16510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12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728040" y="1591977"/>
            <a:ext cx="2039491" cy="893012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1012209" y="1692305"/>
            <a:ext cx="1459637" cy="19621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高校</a:t>
            </a:r>
            <a:r>
              <a:rPr sz="12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高职</a:t>
            </a:r>
            <a:r>
              <a:rPr sz="12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中职</a:t>
            </a:r>
            <a:r>
              <a:rPr sz="12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技师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3241625" y="2557395"/>
            <a:ext cx="933304" cy="25717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</a:t>
            </a:r>
            <a:r>
              <a:rPr sz="16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县</a:t>
            </a:r>
            <a:r>
              <a:rPr sz="16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139215" y="3016657"/>
          <a:ext cx="967740" cy="72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"/>
                <a:gridCol w="384810"/>
                <a:gridCol w="291465"/>
              </a:tblGrid>
              <a:tr h="202565">
                <a:tc>
                  <a:txBody>
                    <a:bodyPr/>
                    <a:p>
                      <a:pPr marL="31750">
                        <a:lnSpc>
                          <a:spcPts val="1140"/>
                        </a:lnSpc>
                        <a:spcBef>
                          <a:spcPts val="350"/>
                        </a:spcBef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职</a:t>
                      </a:r>
                      <a:endParaRPr sz="1050" dirty="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443" marB="0"/>
                </a:tc>
                <a:tc>
                  <a:txBody>
                    <a:bodyPr/>
                    <a:p>
                      <a:pPr marR="117475" algn="r">
                        <a:lnSpc>
                          <a:spcPts val="1180"/>
                        </a:lnSpc>
                        <a:spcBef>
                          <a:spcPts val="315"/>
                        </a:spcBef>
                      </a:pPr>
                      <a:r>
                        <a:rPr lang="zh-CN"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企业</a:t>
                      </a:r>
                      <a:endParaRPr lang="zh-CN" sz="1050" b="1" dirty="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9998" marB="0"/>
                </a:tc>
                <a:tc>
                  <a:txBody>
                    <a:bodyPr/>
                    <a:p>
                      <a:pPr marR="24130" algn="r">
                        <a:lnSpc>
                          <a:spcPts val="1175"/>
                        </a:lnSpc>
                        <a:spcBef>
                          <a:spcPts val="320"/>
                        </a:spcBef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专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633" marB="0"/>
                </a:tc>
              </a:tr>
              <a:tr h="160020">
                <a:tc>
                  <a:txBody>
                    <a:bodyPr/>
                    <a:p>
                      <a:pPr marL="31750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教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4" marB="0"/>
                </a:tc>
                <a:tc>
                  <a:txBody>
                    <a:bodyPr/>
                    <a:p>
                      <a:pPr marR="117475" algn="r">
                        <a:lnSpc>
                          <a:spcPts val="1160"/>
                        </a:lnSpc>
                      </a:pP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本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</a:tr>
              <a:tr h="159385">
                <a:tc>
                  <a:txBody>
                    <a:bodyPr/>
                    <a:p>
                      <a:pPr marL="31750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集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4" marB="0"/>
                </a:tc>
                <a:tc>
                  <a:txBody>
                    <a:bodyPr/>
                    <a:p>
                      <a:pPr marR="117475" algn="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联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marR="24130" algn="r">
                        <a:lnSpc>
                          <a:spcPts val="1160"/>
                        </a:lnSpc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联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团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04" marB="0"/>
                </a:tc>
                <a:tc>
                  <a:txBody>
                    <a:bodyPr/>
                    <a:p>
                      <a:pPr marR="117475" algn="r">
                        <a:lnSpc>
                          <a:spcPts val="1240"/>
                        </a:lnSpc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盟</a:t>
                      </a:r>
                      <a:endParaRPr sz="105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marR="24130" algn="r">
                        <a:lnSpc>
                          <a:spcPts val="1245"/>
                        </a:lnSpc>
                      </a:pPr>
                      <a:r>
                        <a:rPr sz="1050" b="1" dirty="0">
                          <a:solidFill>
                            <a:srgbClr val="0070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盟</a:t>
                      </a:r>
                      <a:endParaRPr sz="1050" dirty="0">
                        <a:solidFill>
                          <a:srgbClr val="0070C0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6"/>
          <p:cNvSpPr txBox="1"/>
          <p:nvPr/>
        </p:nvSpPr>
        <p:spPr>
          <a:xfrm>
            <a:off x="797460" y="2092000"/>
            <a:ext cx="786642" cy="31877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产教融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（职业院校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1779919" y="2092330"/>
            <a:ext cx="913622" cy="31877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产学研一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（应用型院校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object 18"/>
          <p:cNvGraphicFramePr>
            <a:graphicFrameLocks noGrp="1"/>
          </p:cNvGraphicFramePr>
          <p:nvPr/>
        </p:nvGraphicFramePr>
        <p:xfrm>
          <a:off x="734453" y="2565662"/>
          <a:ext cx="2004695" cy="117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850"/>
                <a:gridCol w="339090"/>
                <a:gridCol w="339090"/>
                <a:gridCol w="339090"/>
                <a:gridCol w="339725"/>
                <a:gridCol w="323850"/>
              </a:tblGrid>
              <a:tr h="1176020">
                <a:tc>
                  <a:txBody>
                    <a:bodyPr/>
                    <a:p>
                      <a:pPr marL="86360" marR="9525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专 业 课 程 共 建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44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 marL="102235" marR="94615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职 业 资 格 认 证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4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 marL="102870" marR="9525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实 训 培 训 中 心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9904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2870" marR="94615" algn="just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联 合 办 学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2870" marR="94615" algn="just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师 资 培 养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2235" marR="79375" algn="just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创 新 创 业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4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15" name="object 19"/>
          <p:cNvSpPr/>
          <p:nvPr/>
        </p:nvSpPr>
        <p:spPr>
          <a:xfrm>
            <a:off x="2543159" y="1037328"/>
            <a:ext cx="4882387" cy="937114"/>
          </a:xfrm>
          <a:custGeom>
            <a:avLst/>
            <a:gdLst/>
            <a:ahLst/>
            <a:cxnLst/>
            <a:rect l="l" t="t" r="r" b="b"/>
            <a:pathLst>
              <a:path w="4883150" h="937260">
                <a:moveTo>
                  <a:pt x="2522220" y="59436"/>
                </a:moveTo>
                <a:lnTo>
                  <a:pt x="2517825" y="36156"/>
                </a:lnTo>
                <a:lnTo>
                  <a:pt x="2505113" y="17145"/>
                </a:lnTo>
                <a:lnTo>
                  <a:pt x="2486101" y="4432"/>
                </a:lnTo>
                <a:lnTo>
                  <a:pt x="2462784" y="0"/>
                </a:lnTo>
                <a:lnTo>
                  <a:pt x="59436" y="0"/>
                </a:lnTo>
                <a:lnTo>
                  <a:pt x="36245" y="4432"/>
                </a:lnTo>
                <a:lnTo>
                  <a:pt x="17284" y="17145"/>
                </a:lnTo>
                <a:lnTo>
                  <a:pt x="4533" y="36156"/>
                </a:lnTo>
                <a:lnTo>
                  <a:pt x="0" y="59436"/>
                </a:lnTo>
                <a:lnTo>
                  <a:pt x="0" y="300228"/>
                </a:lnTo>
                <a:lnTo>
                  <a:pt x="4533" y="323596"/>
                </a:lnTo>
                <a:lnTo>
                  <a:pt x="17284" y="342633"/>
                </a:lnTo>
                <a:lnTo>
                  <a:pt x="36245" y="355320"/>
                </a:lnTo>
                <a:lnTo>
                  <a:pt x="59436" y="359664"/>
                </a:lnTo>
                <a:lnTo>
                  <a:pt x="2462784" y="359664"/>
                </a:lnTo>
                <a:lnTo>
                  <a:pt x="2486101" y="355320"/>
                </a:lnTo>
                <a:lnTo>
                  <a:pt x="2505113" y="342633"/>
                </a:lnTo>
                <a:lnTo>
                  <a:pt x="2517825" y="323596"/>
                </a:lnTo>
                <a:lnTo>
                  <a:pt x="2522220" y="300228"/>
                </a:lnTo>
                <a:lnTo>
                  <a:pt x="2522220" y="59436"/>
                </a:lnTo>
                <a:close/>
              </a:path>
              <a:path w="4883150" h="937260">
                <a:moveTo>
                  <a:pt x="4882896" y="580644"/>
                </a:moveTo>
                <a:lnTo>
                  <a:pt x="4877143" y="553288"/>
                </a:lnTo>
                <a:lnTo>
                  <a:pt x="4861776" y="530872"/>
                </a:lnTo>
                <a:lnTo>
                  <a:pt x="4839055" y="515823"/>
                </a:lnTo>
                <a:lnTo>
                  <a:pt x="4811268" y="510540"/>
                </a:lnTo>
                <a:lnTo>
                  <a:pt x="2153412" y="510540"/>
                </a:lnTo>
                <a:lnTo>
                  <a:pt x="2125573" y="515823"/>
                </a:lnTo>
                <a:lnTo>
                  <a:pt x="2102840" y="530872"/>
                </a:lnTo>
                <a:lnTo>
                  <a:pt x="2087486" y="553288"/>
                </a:lnTo>
                <a:lnTo>
                  <a:pt x="2081784" y="580644"/>
                </a:lnTo>
                <a:lnTo>
                  <a:pt x="2081784" y="867156"/>
                </a:lnTo>
                <a:lnTo>
                  <a:pt x="2087486" y="894626"/>
                </a:lnTo>
                <a:lnTo>
                  <a:pt x="2102840" y="917067"/>
                </a:lnTo>
                <a:lnTo>
                  <a:pt x="2125573" y="932091"/>
                </a:lnTo>
                <a:lnTo>
                  <a:pt x="2153412" y="937260"/>
                </a:lnTo>
                <a:lnTo>
                  <a:pt x="4811268" y="937260"/>
                </a:lnTo>
                <a:lnTo>
                  <a:pt x="4839055" y="932091"/>
                </a:lnTo>
                <a:lnTo>
                  <a:pt x="4861776" y="917067"/>
                </a:lnTo>
                <a:lnTo>
                  <a:pt x="4877143" y="894626"/>
                </a:lnTo>
                <a:lnTo>
                  <a:pt x="4882896" y="867156"/>
                </a:lnTo>
                <a:lnTo>
                  <a:pt x="4882896" y="580644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5034509" y="2510806"/>
            <a:ext cx="307927" cy="106616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97774" rIns="0" bIns="0" rtlCol="0">
            <a:spAutoFit/>
          </a:bodyPr>
          <a:p>
            <a:pPr marL="87630" marR="78105" algn="just">
              <a:lnSpc>
                <a:spcPct val="100000"/>
              </a:lnSpc>
              <a:spcBef>
                <a:spcPts val="770"/>
              </a:spcBef>
            </a:pPr>
            <a:r>
              <a:rPr sz="1050" b="1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 业 技 术 人 才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22"/>
          <p:cNvSpPr txBox="1"/>
          <p:nvPr/>
        </p:nvSpPr>
        <p:spPr>
          <a:xfrm>
            <a:off x="4688614" y="2510806"/>
            <a:ext cx="307927" cy="106489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96504" rIns="0" bIns="0" rtlCol="0">
            <a:spAutoFit/>
          </a:bodyPr>
          <a:p>
            <a:pPr marL="87630" marR="78105" algn="just">
              <a:lnSpc>
                <a:spcPct val="100000"/>
              </a:lnSpc>
              <a:spcBef>
                <a:spcPts val="760"/>
              </a:spcBef>
            </a:pPr>
            <a:r>
              <a:rPr sz="1050" b="1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 备 管 理 人 才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2704549" y="1114101"/>
            <a:ext cx="2198712" cy="48387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14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院校</a:t>
            </a:r>
            <a:r>
              <a:rPr sz="1400" b="1" spc="-5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</a:t>
            </a:r>
            <a:r>
              <a:rPr lang="zh-CN"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spc="32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合作路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4170" algn="ctr">
              <a:lnSpc>
                <a:spcPct val="100000"/>
              </a:lnSpc>
              <a:spcBef>
                <a:spcPts val="795"/>
              </a:spcBef>
            </a:pP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院校资源输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24"/>
          <p:cNvSpPr/>
          <p:nvPr/>
        </p:nvSpPr>
        <p:spPr>
          <a:xfrm>
            <a:off x="2980135" y="1548893"/>
            <a:ext cx="1412019" cy="300943"/>
          </a:xfrm>
          <a:custGeom>
            <a:avLst/>
            <a:gdLst/>
            <a:ahLst/>
            <a:cxnLst/>
            <a:rect l="l" t="t" r="r" b="b"/>
            <a:pathLst>
              <a:path w="1412239" h="300989">
                <a:moveTo>
                  <a:pt x="1363078" y="199593"/>
                </a:moveTo>
                <a:lnTo>
                  <a:pt x="171742" y="186702"/>
                </a:lnTo>
                <a:lnTo>
                  <a:pt x="171742" y="186232"/>
                </a:lnTo>
                <a:lnTo>
                  <a:pt x="172364" y="129552"/>
                </a:lnTo>
                <a:lnTo>
                  <a:pt x="0" y="213410"/>
                </a:lnTo>
                <a:lnTo>
                  <a:pt x="170510" y="300990"/>
                </a:lnTo>
                <a:lnTo>
                  <a:pt x="171119" y="243840"/>
                </a:lnTo>
                <a:lnTo>
                  <a:pt x="1362468" y="256743"/>
                </a:lnTo>
                <a:lnTo>
                  <a:pt x="1363078" y="199593"/>
                </a:lnTo>
                <a:close/>
              </a:path>
              <a:path w="1412239" h="300989">
                <a:moveTo>
                  <a:pt x="1411732" y="85725"/>
                </a:moveTo>
                <a:lnTo>
                  <a:pt x="1354582" y="57150"/>
                </a:lnTo>
                <a:lnTo>
                  <a:pt x="1240282" y="0"/>
                </a:lnTo>
                <a:lnTo>
                  <a:pt x="1240282" y="57150"/>
                </a:lnTo>
                <a:lnTo>
                  <a:pt x="11836" y="57150"/>
                </a:lnTo>
                <a:lnTo>
                  <a:pt x="11836" y="114300"/>
                </a:lnTo>
                <a:lnTo>
                  <a:pt x="1240282" y="114300"/>
                </a:lnTo>
                <a:lnTo>
                  <a:pt x="1240282" y="171450"/>
                </a:lnTo>
                <a:lnTo>
                  <a:pt x="1354582" y="114300"/>
                </a:lnTo>
                <a:lnTo>
                  <a:pt x="1411732" y="8572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5"/>
          <p:cNvSpPr txBox="1"/>
          <p:nvPr/>
        </p:nvSpPr>
        <p:spPr>
          <a:xfrm>
            <a:off x="2980055" y="1824990"/>
            <a:ext cx="1659890" cy="16510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人民慕课就业学院</a:t>
            </a:r>
            <a:r>
              <a:rPr sz="1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资源输</a:t>
            </a:r>
            <a:r>
              <a:rPr sz="1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1" name="object 26"/>
          <p:cNvGraphicFramePr>
            <a:graphicFrameLocks noGrp="1"/>
          </p:cNvGraphicFramePr>
          <p:nvPr/>
        </p:nvGraphicFramePr>
        <p:xfrm>
          <a:off x="5840578" y="2500140"/>
          <a:ext cx="1582420" cy="118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"/>
                <a:gridCol w="241300"/>
                <a:gridCol w="241935"/>
                <a:gridCol w="241300"/>
                <a:gridCol w="241300"/>
                <a:gridCol w="404495"/>
              </a:tblGrid>
              <a:tr h="118491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4130" marR="45720" algn="just">
                        <a:lnSpc>
                          <a:spcPct val="100000"/>
                        </a:lnSpc>
                      </a:pPr>
                      <a:r>
                        <a:rPr lang="zh-CN"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园区管理</a:t>
                      </a:r>
                      <a:endParaRPr lang="zh-CN" sz="1050" b="1" dirty="0">
                        <a:solidFill>
                          <a:srgbClr val="252525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634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 marL="53340" marR="45085" algn="just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lang="en-US" altLang="zh-CN" sz="1050" b="1" dirty="0" smtClean="0">
                        <a:solidFill>
                          <a:srgbClr val="252525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3340" marR="45085" algn="just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lang="zh-CN" sz="1050" b="1" dirty="0" smtClean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智能</a:t>
                      </a:r>
                      <a:r>
                        <a:rPr lang="zh-CN"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制造</a:t>
                      </a:r>
                      <a:endParaRPr lang="zh-CN" sz="1050" b="1" dirty="0">
                        <a:solidFill>
                          <a:srgbClr val="252525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03488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3975" marR="4572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零 售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3340" marR="45720">
                        <a:lnSpc>
                          <a:spcPct val="100000"/>
                        </a:lnSpc>
                      </a:pPr>
                      <a:r>
                        <a:rPr lang="zh-CN" sz="1050" b="1" dirty="0" smtClean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现代</a:t>
                      </a:r>
                      <a:r>
                        <a:rPr lang="zh-CN"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服务</a:t>
                      </a:r>
                      <a:endParaRPr lang="zh-CN" sz="1050" b="1" dirty="0">
                        <a:solidFill>
                          <a:srgbClr val="252525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3340" marR="45085" algn="just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供 应 链</a:t>
                      </a:r>
                      <a:endParaRPr sz="10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p>
                      <a:pPr marL="6985" algn="ctr">
                        <a:lnSpc>
                          <a:spcPct val="80000"/>
                        </a:lnSpc>
                      </a:pPr>
                      <a:r>
                        <a:rPr sz="1050" b="1" spc="-20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sz="1050" dirty="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更多业务发</a:t>
                      </a:r>
                      <a:r>
                        <a:rPr sz="1050" b="1" spc="5" dirty="0">
                          <a:solidFill>
                            <a:srgbClr val="252525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展</a:t>
                      </a:r>
                      <a:endParaRPr sz="1050" dirty="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vert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22" name="object 27"/>
          <p:cNvSpPr/>
          <p:nvPr/>
        </p:nvSpPr>
        <p:spPr>
          <a:xfrm>
            <a:off x="8816486" y="1581312"/>
            <a:ext cx="2607538" cy="428558"/>
          </a:xfrm>
          <a:custGeom>
            <a:avLst/>
            <a:gdLst/>
            <a:ahLst/>
            <a:cxnLst/>
            <a:rect l="l" t="t" r="r" b="b"/>
            <a:pathLst>
              <a:path w="2607945" h="428625">
                <a:moveTo>
                  <a:pt x="2535935" y="428244"/>
                </a:moveTo>
                <a:lnTo>
                  <a:pt x="71627" y="428244"/>
                </a:lnTo>
                <a:lnTo>
                  <a:pt x="43994" y="422483"/>
                </a:lnTo>
                <a:lnTo>
                  <a:pt x="21335" y="407112"/>
                </a:lnTo>
                <a:lnTo>
                  <a:pt x="5916" y="384401"/>
                </a:lnTo>
                <a:lnTo>
                  <a:pt x="0" y="356616"/>
                </a:lnTo>
                <a:lnTo>
                  <a:pt x="0" y="71628"/>
                </a:lnTo>
                <a:lnTo>
                  <a:pt x="5916" y="43678"/>
                </a:lnTo>
                <a:lnTo>
                  <a:pt x="21335" y="20912"/>
                </a:lnTo>
                <a:lnTo>
                  <a:pt x="43994" y="5596"/>
                </a:lnTo>
                <a:lnTo>
                  <a:pt x="71627" y="0"/>
                </a:lnTo>
                <a:lnTo>
                  <a:pt x="2535935" y="0"/>
                </a:lnTo>
                <a:lnTo>
                  <a:pt x="2564071" y="5596"/>
                </a:lnTo>
                <a:lnTo>
                  <a:pt x="2586899" y="20912"/>
                </a:lnTo>
                <a:lnTo>
                  <a:pt x="2602153" y="43678"/>
                </a:lnTo>
                <a:lnTo>
                  <a:pt x="2607563" y="71628"/>
                </a:lnTo>
                <a:lnTo>
                  <a:pt x="2607563" y="356616"/>
                </a:lnTo>
                <a:lnTo>
                  <a:pt x="2602153" y="384401"/>
                </a:lnTo>
                <a:lnTo>
                  <a:pt x="2586899" y="407112"/>
                </a:lnTo>
                <a:lnTo>
                  <a:pt x="2564071" y="422483"/>
                </a:lnTo>
                <a:lnTo>
                  <a:pt x="2535935" y="428244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8"/>
          <p:cNvSpPr txBox="1"/>
          <p:nvPr/>
        </p:nvSpPr>
        <p:spPr>
          <a:xfrm>
            <a:off x="8920101" y="1681308"/>
            <a:ext cx="2400307" cy="22796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 algn="ctr"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</a:t>
            </a:r>
            <a:r>
              <a:rPr sz="10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（客户、商家、合作伙伴等</a:t>
            </a:r>
            <a:r>
              <a:rPr sz="1050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0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9"/>
          <p:cNvSpPr/>
          <p:nvPr/>
        </p:nvSpPr>
        <p:spPr>
          <a:xfrm>
            <a:off x="8816486" y="2175959"/>
            <a:ext cx="2607538" cy="428558"/>
          </a:xfrm>
          <a:custGeom>
            <a:avLst/>
            <a:gdLst/>
            <a:ahLst/>
            <a:cxnLst/>
            <a:rect l="l" t="t" r="r" b="b"/>
            <a:pathLst>
              <a:path w="2607945" h="428625">
                <a:moveTo>
                  <a:pt x="2535935" y="428244"/>
                </a:moveTo>
                <a:lnTo>
                  <a:pt x="71627" y="428244"/>
                </a:lnTo>
                <a:lnTo>
                  <a:pt x="43994" y="422434"/>
                </a:lnTo>
                <a:lnTo>
                  <a:pt x="21335" y="407050"/>
                </a:lnTo>
                <a:lnTo>
                  <a:pt x="5916" y="384356"/>
                </a:lnTo>
                <a:lnTo>
                  <a:pt x="0" y="356616"/>
                </a:lnTo>
                <a:lnTo>
                  <a:pt x="0" y="71628"/>
                </a:lnTo>
                <a:lnTo>
                  <a:pt x="5916" y="43630"/>
                </a:lnTo>
                <a:lnTo>
                  <a:pt x="21335" y="20850"/>
                </a:lnTo>
                <a:lnTo>
                  <a:pt x="43994" y="5551"/>
                </a:lnTo>
                <a:lnTo>
                  <a:pt x="71627" y="0"/>
                </a:lnTo>
                <a:lnTo>
                  <a:pt x="2535935" y="0"/>
                </a:lnTo>
                <a:lnTo>
                  <a:pt x="2564071" y="5551"/>
                </a:lnTo>
                <a:lnTo>
                  <a:pt x="2586899" y="20850"/>
                </a:lnTo>
                <a:lnTo>
                  <a:pt x="2602153" y="43630"/>
                </a:lnTo>
                <a:lnTo>
                  <a:pt x="2607563" y="71628"/>
                </a:lnTo>
                <a:lnTo>
                  <a:pt x="2607563" y="356616"/>
                </a:lnTo>
                <a:lnTo>
                  <a:pt x="2602153" y="384356"/>
                </a:lnTo>
                <a:lnTo>
                  <a:pt x="2586899" y="407050"/>
                </a:lnTo>
                <a:lnTo>
                  <a:pt x="2564071" y="422434"/>
                </a:lnTo>
                <a:lnTo>
                  <a:pt x="2535935" y="428244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30"/>
          <p:cNvSpPr txBox="1"/>
          <p:nvPr/>
        </p:nvSpPr>
        <p:spPr>
          <a:xfrm>
            <a:off x="9751695" y="2270242"/>
            <a:ext cx="737120" cy="22796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行业伙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31"/>
          <p:cNvSpPr/>
          <p:nvPr/>
        </p:nvSpPr>
        <p:spPr>
          <a:xfrm>
            <a:off x="8816486" y="2683119"/>
            <a:ext cx="2607538" cy="428558"/>
          </a:xfrm>
          <a:custGeom>
            <a:avLst/>
            <a:gdLst/>
            <a:ahLst/>
            <a:cxnLst/>
            <a:rect l="l" t="t" r="r" b="b"/>
            <a:pathLst>
              <a:path w="2607945" h="428625">
                <a:moveTo>
                  <a:pt x="2535935" y="428244"/>
                </a:moveTo>
                <a:lnTo>
                  <a:pt x="71627" y="428244"/>
                </a:lnTo>
                <a:lnTo>
                  <a:pt x="43994" y="422233"/>
                </a:lnTo>
                <a:lnTo>
                  <a:pt x="21335" y="406779"/>
                </a:lnTo>
                <a:lnTo>
                  <a:pt x="5916" y="384150"/>
                </a:lnTo>
                <a:lnTo>
                  <a:pt x="0" y="356616"/>
                </a:lnTo>
                <a:lnTo>
                  <a:pt x="0" y="70104"/>
                </a:lnTo>
                <a:lnTo>
                  <a:pt x="5916" y="42785"/>
                </a:lnTo>
                <a:lnTo>
                  <a:pt x="21335" y="20388"/>
                </a:lnTo>
                <a:lnTo>
                  <a:pt x="43994" y="5322"/>
                </a:lnTo>
                <a:lnTo>
                  <a:pt x="71627" y="0"/>
                </a:lnTo>
                <a:lnTo>
                  <a:pt x="2535935" y="0"/>
                </a:lnTo>
                <a:lnTo>
                  <a:pt x="2564071" y="5322"/>
                </a:lnTo>
                <a:lnTo>
                  <a:pt x="2586899" y="20388"/>
                </a:lnTo>
                <a:lnTo>
                  <a:pt x="2602153" y="42785"/>
                </a:lnTo>
                <a:lnTo>
                  <a:pt x="2607563" y="70104"/>
                </a:lnTo>
                <a:lnTo>
                  <a:pt x="2607563" y="356616"/>
                </a:lnTo>
                <a:lnTo>
                  <a:pt x="2602153" y="384150"/>
                </a:lnTo>
                <a:lnTo>
                  <a:pt x="2586899" y="406779"/>
                </a:lnTo>
                <a:lnTo>
                  <a:pt x="2564071" y="422233"/>
                </a:lnTo>
                <a:lnTo>
                  <a:pt x="2535935" y="428244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32"/>
          <p:cNvSpPr txBox="1"/>
          <p:nvPr/>
        </p:nvSpPr>
        <p:spPr>
          <a:xfrm>
            <a:off x="9751695" y="2777402"/>
            <a:ext cx="737120" cy="22796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产业伙</a:t>
            </a:r>
            <a:r>
              <a:rPr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33"/>
          <p:cNvSpPr/>
          <p:nvPr/>
        </p:nvSpPr>
        <p:spPr>
          <a:xfrm>
            <a:off x="8671221" y="1211494"/>
            <a:ext cx="2891338" cy="2646266"/>
          </a:xfrm>
          <a:custGeom>
            <a:avLst/>
            <a:gdLst/>
            <a:ahLst/>
            <a:cxnLst/>
            <a:rect l="l" t="t" r="r" b="b"/>
            <a:pathLst>
              <a:path w="2891790" h="2646679">
                <a:moveTo>
                  <a:pt x="2754376" y="2114854"/>
                </a:moveTo>
                <a:lnTo>
                  <a:pt x="2748788" y="2086686"/>
                </a:lnTo>
                <a:lnTo>
                  <a:pt x="2733471" y="2063851"/>
                </a:lnTo>
                <a:lnTo>
                  <a:pt x="2710700" y="2048611"/>
                </a:lnTo>
                <a:lnTo>
                  <a:pt x="2682748" y="2043226"/>
                </a:lnTo>
                <a:lnTo>
                  <a:pt x="218440" y="2043226"/>
                </a:lnTo>
                <a:lnTo>
                  <a:pt x="190627" y="2048611"/>
                </a:lnTo>
                <a:lnTo>
                  <a:pt x="167906" y="2063851"/>
                </a:lnTo>
                <a:lnTo>
                  <a:pt x="152539" y="2086686"/>
                </a:lnTo>
                <a:lnTo>
                  <a:pt x="146812" y="2114854"/>
                </a:lnTo>
                <a:lnTo>
                  <a:pt x="146812" y="2399842"/>
                </a:lnTo>
                <a:lnTo>
                  <a:pt x="152539" y="2427414"/>
                </a:lnTo>
                <a:lnTo>
                  <a:pt x="167906" y="2450046"/>
                </a:lnTo>
                <a:lnTo>
                  <a:pt x="190627" y="2465489"/>
                </a:lnTo>
                <a:lnTo>
                  <a:pt x="218440" y="2471470"/>
                </a:lnTo>
                <a:lnTo>
                  <a:pt x="2682748" y="2471470"/>
                </a:lnTo>
                <a:lnTo>
                  <a:pt x="2710700" y="2465489"/>
                </a:lnTo>
                <a:lnTo>
                  <a:pt x="2733471" y="2450046"/>
                </a:lnTo>
                <a:lnTo>
                  <a:pt x="2748788" y="2427414"/>
                </a:lnTo>
                <a:lnTo>
                  <a:pt x="2754376" y="2399842"/>
                </a:lnTo>
                <a:lnTo>
                  <a:pt x="2754376" y="2114854"/>
                </a:lnTo>
                <a:close/>
              </a:path>
              <a:path w="2891790" h="2646679">
                <a:moveTo>
                  <a:pt x="2891205" y="0"/>
                </a:moveTo>
                <a:lnTo>
                  <a:pt x="2878505" y="0"/>
                </a:lnTo>
                <a:lnTo>
                  <a:pt x="2878505" y="12700"/>
                </a:lnTo>
                <a:lnTo>
                  <a:pt x="2878505" y="2633815"/>
                </a:lnTo>
                <a:lnTo>
                  <a:pt x="12700" y="2633815"/>
                </a:lnTo>
                <a:lnTo>
                  <a:pt x="12700" y="12700"/>
                </a:lnTo>
                <a:lnTo>
                  <a:pt x="2878505" y="12700"/>
                </a:lnTo>
                <a:lnTo>
                  <a:pt x="2878505" y="0"/>
                </a:lnTo>
                <a:lnTo>
                  <a:pt x="0" y="0"/>
                </a:lnTo>
                <a:lnTo>
                  <a:pt x="0" y="2646515"/>
                </a:lnTo>
                <a:lnTo>
                  <a:pt x="2891205" y="2646515"/>
                </a:lnTo>
                <a:lnTo>
                  <a:pt x="2891205" y="2640165"/>
                </a:lnTo>
                <a:lnTo>
                  <a:pt x="2891205" y="2633815"/>
                </a:lnTo>
                <a:lnTo>
                  <a:pt x="2891205" y="12700"/>
                </a:lnTo>
                <a:lnTo>
                  <a:pt x="2891205" y="6350"/>
                </a:lnTo>
                <a:lnTo>
                  <a:pt x="2891205" y="0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34"/>
          <p:cNvSpPr txBox="1"/>
          <p:nvPr/>
        </p:nvSpPr>
        <p:spPr>
          <a:xfrm>
            <a:off x="9929467" y="3336457"/>
            <a:ext cx="381575" cy="22796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</a:t>
            </a:r>
            <a:r>
              <a:rPr lang="zh-CN" altLang="en-US" sz="14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5"/>
          <p:cNvSpPr/>
          <p:nvPr/>
        </p:nvSpPr>
        <p:spPr>
          <a:xfrm>
            <a:off x="6930069" y="1009901"/>
            <a:ext cx="2521826" cy="361259"/>
          </a:xfrm>
          <a:custGeom>
            <a:avLst/>
            <a:gdLst/>
            <a:ahLst/>
            <a:cxnLst/>
            <a:rect l="l" t="t" r="r" b="b"/>
            <a:pathLst>
              <a:path w="2522220" h="361315">
                <a:moveTo>
                  <a:pt x="2462783" y="361188"/>
                </a:moveTo>
                <a:lnTo>
                  <a:pt x="59436" y="361188"/>
                </a:lnTo>
                <a:lnTo>
                  <a:pt x="36268" y="356142"/>
                </a:lnTo>
                <a:lnTo>
                  <a:pt x="17306" y="343061"/>
                </a:lnTo>
                <a:lnTo>
                  <a:pt x="4550" y="323804"/>
                </a:lnTo>
                <a:lnTo>
                  <a:pt x="0" y="300228"/>
                </a:lnTo>
                <a:lnTo>
                  <a:pt x="0" y="59436"/>
                </a:lnTo>
                <a:lnTo>
                  <a:pt x="4550" y="36333"/>
                </a:lnTo>
                <a:lnTo>
                  <a:pt x="17306" y="17392"/>
                </a:lnTo>
                <a:lnTo>
                  <a:pt x="36268" y="4614"/>
                </a:lnTo>
                <a:lnTo>
                  <a:pt x="59436" y="0"/>
                </a:lnTo>
                <a:lnTo>
                  <a:pt x="2462783" y="0"/>
                </a:lnTo>
                <a:lnTo>
                  <a:pt x="2486122" y="4614"/>
                </a:lnTo>
                <a:lnTo>
                  <a:pt x="2505141" y="17392"/>
                </a:lnTo>
                <a:lnTo>
                  <a:pt x="2517840" y="36333"/>
                </a:lnTo>
                <a:lnTo>
                  <a:pt x="2522220" y="59436"/>
                </a:lnTo>
                <a:lnTo>
                  <a:pt x="2522220" y="300228"/>
                </a:lnTo>
                <a:lnTo>
                  <a:pt x="2517840" y="323804"/>
                </a:lnTo>
                <a:lnTo>
                  <a:pt x="2505141" y="343061"/>
                </a:lnTo>
                <a:lnTo>
                  <a:pt x="2486122" y="356142"/>
                </a:lnTo>
                <a:lnTo>
                  <a:pt x="2462783" y="361188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6"/>
          <p:cNvSpPr txBox="1"/>
          <p:nvPr/>
        </p:nvSpPr>
        <p:spPr>
          <a:xfrm>
            <a:off x="7401800" y="1070535"/>
            <a:ext cx="1728552" cy="228906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</a:t>
            </a:r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b="1" spc="-5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</a:t>
            </a:r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  合作路径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8"/>
          <p:cNvSpPr/>
          <p:nvPr/>
        </p:nvSpPr>
        <p:spPr>
          <a:xfrm>
            <a:off x="621707" y="1247976"/>
            <a:ext cx="2210725" cy="2646266"/>
          </a:xfrm>
          <a:custGeom>
            <a:avLst/>
            <a:gdLst/>
            <a:ahLst/>
            <a:cxnLst/>
            <a:rect l="l" t="t" r="r" b="b"/>
            <a:pathLst>
              <a:path w="2211070" h="2646679">
                <a:moveTo>
                  <a:pt x="2210727" y="2646514"/>
                </a:moveTo>
                <a:lnTo>
                  <a:pt x="0" y="2646514"/>
                </a:lnTo>
                <a:lnTo>
                  <a:pt x="0" y="0"/>
                </a:lnTo>
                <a:lnTo>
                  <a:pt x="2210727" y="0"/>
                </a:lnTo>
                <a:lnTo>
                  <a:pt x="2210727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2633814"/>
                </a:lnTo>
                <a:lnTo>
                  <a:pt x="6350" y="2633814"/>
                </a:lnTo>
                <a:lnTo>
                  <a:pt x="12700" y="2640164"/>
                </a:lnTo>
                <a:lnTo>
                  <a:pt x="2210727" y="2640164"/>
                </a:lnTo>
                <a:lnTo>
                  <a:pt x="2210727" y="2646514"/>
                </a:lnTo>
                <a:close/>
              </a:path>
              <a:path w="2211070" h="2646679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2211070" h="2646679">
                <a:moveTo>
                  <a:pt x="2198027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2198027" y="6350"/>
                </a:lnTo>
                <a:lnTo>
                  <a:pt x="2198027" y="12700"/>
                </a:lnTo>
                <a:close/>
              </a:path>
              <a:path w="2211070" h="2646679">
                <a:moveTo>
                  <a:pt x="2198027" y="2640164"/>
                </a:moveTo>
                <a:lnTo>
                  <a:pt x="2198027" y="6350"/>
                </a:lnTo>
                <a:lnTo>
                  <a:pt x="2204377" y="12700"/>
                </a:lnTo>
                <a:lnTo>
                  <a:pt x="2210727" y="12700"/>
                </a:lnTo>
                <a:lnTo>
                  <a:pt x="2210727" y="2633814"/>
                </a:lnTo>
                <a:lnTo>
                  <a:pt x="2204377" y="2633814"/>
                </a:lnTo>
                <a:lnTo>
                  <a:pt x="2198027" y="2640164"/>
                </a:lnTo>
                <a:close/>
              </a:path>
              <a:path w="2211070" h="2646679">
                <a:moveTo>
                  <a:pt x="2210727" y="12700"/>
                </a:moveTo>
                <a:lnTo>
                  <a:pt x="2204377" y="12700"/>
                </a:lnTo>
                <a:lnTo>
                  <a:pt x="2198027" y="6350"/>
                </a:lnTo>
                <a:lnTo>
                  <a:pt x="2210727" y="6350"/>
                </a:lnTo>
                <a:lnTo>
                  <a:pt x="2210727" y="12700"/>
                </a:lnTo>
                <a:close/>
              </a:path>
              <a:path w="2211070" h="2646679">
                <a:moveTo>
                  <a:pt x="12700" y="2640164"/>
                </a:moveTo>
                <a:lnTo>
                  <a:pt x="6350" y="2633814"/>
                </a:lnTo>
                <a:lnTo>
                  <a:pt x="12700" y="2633814"/>
                </a:lnTo>
                <a:lnTo>
                  <a:pt x="12700" y="2640164"/>
                </a:lnTo>
                <a:close/>
              </a:path>
              <a:path w="2211070" h="2646679">
                <a:moveTo>
                  <a:pt x="2198027" y="2640164"/>
                </a:moveTo>
                <a:lnTo>
                  <a:pt x="12700" y="2640164"/>
                </a:lnTo>
                <a:lnTo>
                  <a:pt x="12700" y="2633814"/>
                </a:lnTo>
                <a:lnTo>
                  <a:pt x="2198027" y="2633814"/>
                </a:lnTo>
                <a:lnTo>
                  <a:pt x="2198027" y="2640164"/>
                </a:lnTo>
                <a:close/>
              </a:path>
              <a:path w="2211070" h="2646679">
                <a:moveTo>
                  <a:pt x="2210727" y="2640164"/>
                </a:moveTo>
                <a:lnTo>
                  <a:pt x="2198027" y="2640164"/>
                </a:lnTo>
                <a:lnTo>
                  <a:pt x="2204377" y="2633814"/>
                </a:lnTo>
                <a:lnTo>
                  <a:pt x="2210727" y="2633814"/>
                </a:lnTo>
                <a:lnTo>
                  <a:pt x="2210727" y="2640164"/>
                </a:lnTo>
                <a:close/>
              </a:path>
            </a:pathLst>
          </a:custGeom>
          <a:solidFill>
            <a:srgbClr val="1FB8EB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40"/>
          <p:cNvSpPr/>
          <p:nvPr/>
        </p:nvSpPr>
        <p:spPr>
          <a:xfrm>
            <a:off x="1011778" y="2604035"/>
            <a:ext cx="7761662" cy="1810102"/>
          </a:xfrm>
          <a:custGeom>
            <a:avLst/>
            <a:gdLst/>
            <a:ahLst/>
            <a:cxnLst/>
            <a:rect l="l" t="t" r="r" b="b"/>
            <a:pathLst>
              <a:path w="7762875" h="1810385">
                <a:moveTo>
                  <a:pt x="1094232" y="1583156"/>
                </a:moveTo>
                <a:lnTo>
                  <a:pt x="821436" y="1583156"/>
                </a:lnTo>
                <a:lnTo>
                  <a:pt x="821436" y="1357604"/>
                </a:lnTo>
                <a:lnTo>
                  <a:pt x="274320" y="1357604"/>
                </a:lnTo>
                <a:lnTo>
                  <a:pt x="274320" y="1583156"/>
                </a:lnTo>
                <a:lnTo>
                  <a:pt x="0" y="1583156"/>
                </a:lnTo>
                <a:lnTo>
                  <a:pt x="547116" y="1810232"/>
                </a:lnTo>
                <a:lnTo>
                  <a:pt x="1094232" y="1583156"/>
                </a:lnTo>
                <a:close/>
              </a:path>
              <a:path w="7762875" h="1810385">
                <a:moveTo>
                  <a:pt x="7753337" y="69519"/>
                </a:moveTo>
                <a:lnTo>
                  <a:pt x="6859016" y="57137"/>
                </a:lnTo>
                <a:lnTo>
                  <a:pt x="6859029" y="56540"/>
                </a:lnTo>
                <a:lnTo>
                  <a:pt x="6859816" y="0"/>
                </a:lnTo>
                <a:lnTo>
                  <a:pt x="6687198" y="83337"/>
                </a:lnTo>
                <a:lnTo>
                  <a:pt x="6857441" y="171424"/>
                </a:lnTo>
                <a:lnTo>
                  <a:pt x="6858228" y="114287"/>
                </a:lnTo>
                <a:lnTo>
                  <a:pt x="7752537" y="126669"/>
                </a:lnTo>
                <a:lnTo>
                  <a:pt x="7753337" y="69519"/>
                </a:lnTo>
                <a:close/>
              </a:path>
              <a:path w="7762875" h="1810385">
                <a:moveTo>
                  <a:pt x="7762608" y="340334"/>
                </a:moveTo>
                <a:lnTo>
                  <a:pt x="7705458" y="311759"/>
                </a:lnTo>
                <a:lnTo>
                  <a:pt x="7591158" y="254609"/>
                </a:lnTo>
                <a:lnTo>
                  <a:pt x="7591158" y="311759"/>
                </a:lnTo>
                <a:lnTo>
                  <a:pt x="6696862" y="311759"/>
                </a:lnTo>
                <a:lnTo>
                  <a:pt x="6696862" y="368909"/>
                </a:lnTo>
                <a:lnTo>
                  <a:pt x="7591158" y="368909"/>
                </a:lnTo>
                <a:lnTo>
                  <a:pt x="7591158" y="426059"/>
                </a:lnTo>
                <a:lnTo>
                  <a:pt x="7705458" y="368909"/>
                </a:lnTo>
                <a:lnTo>
                  <a:pt x="7762608" y="34033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41"/>
          <p:cNvSpPr txBox="1"/>
          <p:nvPr/>
        </p:nvSpPr>
        <p:spPr>
          <a:xfrm>
            <a:off x="1425581" y="3958951"/>
            <a:ext cx="278721" cy="31877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 </a:t>
            </a: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42"/>
          <p:cNvSpPr/>
          <p:nvPr/>
        </p:nvSpPr>
        <p:spPr>
          <a:xfrm>
            <a:off x="5578492" y="3959904"/>
            <a:ext cx="1095839" cy="441890"/>
          </a:xfrm>
          <a:custGeom>
            <a:avLst/>
            <a:gdLst/>
            <a:ahLst/>
            <a:cxnLst/>
            <a:rect l="l" t="t" r="r" b="b"/>
            <a:pathLst>
              <a:path w="1096009" h="441960">
                <a:moveTo>
                  <a:pt x="547115" y="441960"/>
                </a:moveTo>
                <a:lnTo>
                  <a:pt x="0" y="220980"/>
                </a:lnTo>
                <a:lnTo>
                  <a:pt x="272796" y="220980"/>
                </a:lnTo>
                <a:lnTo>
                  <a:pt x="272796" y="0"/>
                </a:lnTo>
                <a:lnTo>
                  <a:pt x="821436" y="0"/>
                </a:lnTo>
                <a:lnTo>
                  <a:pt x="821436" y="220980"/>
                </a:lnTo>
                <a:lnTo>
                  <a:pt x="1095756" y="220980"/>
                </a:lnTo>
                <a:lnTo>
                  <a:pt x="547115" y="44196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43"/>
          <p:cNvSpPr txBox="1"/>
          <p:nvPr/>
        </p:nvSpPr>
        <p:spPr>
          <a:xfrm>
            <a:off x="5985794" y="3953212"/>
            <a:ext cx="278721" cy="31877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 </a:t>
            </a: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" name="object 44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540994" y="4702014"/>
            <a:ext cx="1177410" cy="1570478"/>
          </a:xfrm>
          <a:prstGeom prst="rect">
            <a:avLst/>
          </a:prstGeom>
        </p:spPr>
      </p:pic>
      <p:sp>
        <p:nvSpPr>
          <p:cNvPr id="38" name="object 45"/>
          <p:cNvSpPr txBox="1"/>
          <p:nvPr/>
        </p:nvSpPr>
        <p:spPr>
          <a:xfrm>
            <a:off x="6013970" y="5236918"/>
            <a:ext cx="253960" cy="15049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学院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46"/>
          <p:cNvSpPr txBox="1"/>
          <p:nvPr/>
        </p:nvSpPr>
        <p:spPr>
          <a:xfrm>
            <a:off x="6009894" y="4885399"/>
            <a:ext cx="253960" cy="15049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7"/>
          <p:cNvSpPr txBox="1"/>
          <p:nvPr/>
        </p:nvSpPr>
        <p:spPr>
          <a:xfrm>
            <a:off x="6009894" y="5528896"/>
            <a:ext cx="253960" cy="15049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8"/>
          <p:cNvSpPr txBox="1"/>
          <p:nvPr/>
        </p:nvSpPr>
        <p:spPr>
          <a:xfrm>
            <a:off x="6001437" y="5823782"/>
            <a:ext cx="262849" cy="41529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>
              <a:lnSpc>
                <a:spcPct val="100000"/>
              </a:lnSpc>
              <a:spcBef>
                <a:spcPts val="985"/>
              </a:spcBef>
            </a:pPr>
            <a:r>
              <a:rPr sz="9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object 49"/>
          <p:cNvGrpSpPr/>
          <p:nvPr/>
        </p:nvGrpSpPr>
        <p:grpSpPr>
          <a:xfrm>
            <a:off x="562267" y="4381986"/>
            <a:ext cx="1827244" cy="1839308"/>
            <a:chOff x="562355" y="4381500"/>
            <a:chExt cx="1827530" cy="1839595"/>
          </a:xfrm>
        </p:grpSpPr>
        <p:sp>
          <p:nvSpPr>
            <p:cNvPr id="43" name="object 50"/>
            <p:cNvSpPr/>
            <p:nvPr/>
          </p:nvSpPr>
          <p:spPr>
            <a:xfrm>
              <a:off x="562355" y="4381500"/>
              <a:ext cx="1827530" cy="1839595"/>
            </a:xfrm>
            <a:custGeom>
              <a:avLst/>
              <a:gdLst/>
              <a:ahLst/>
              <a:cxnLst/>
              <a:rect l="l" t="t" r="r" b="b"/>
              <a:pathLst>
                <a:path w="1827530" h="1839595">
                  <a:moveTo>
                    <a:pt x="1827276" y="1839467"/>
                  </a:moveTo>
                  <a:lnTo>
                    <a:pt x="0" y="1839467"/>
                  </a:lnTo>
                  <a:lnTo>
                    <a:pt x="912876" y="0"/>
                  </a:lnTo>
                  <a:lnTo>
                    <a:pt x="1827276" y="1839467"/>
                  </a:lnTo>
                  <a:close/>
                </a:path>
              </a:pathLst>
            </a:custGeom>
            <a:solidFill>
              <a:srgbClr val="1FB8EB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object 51"/>
            <p:cNvSpPr/>
            <p:nvPr/>
          </p:nvSpPr>
          <p:spPr>
            <a:xfrm>
              <a:off x="850887" y="5092928"/>
              <a:ext cx="1220470" cy="569595"/>
            </a:xfrm>
            <a:custGeom>
              <a:avLst/>
              <a:gdLst/>
              <a:ahLst/>
              <a:cxnLst/>
              <a:rect l="l" t="t" r="r" b="b"/>
              <a:pathLst>
                <a:path w="1220470" h="569595">
                  <a:moveTo>
                    <a:pt x="968438" y="19037"/>
                  </a:moveTo>
                  <a:lnTo>
                    <a:pt x="967803" y="0"/>
                  </a:lnTo>
                  <a:lnTo>
                    <a:pt x="251968" y="23672"/>
                  </a:lnTo>
                  <a:lnTo>
                    <a:pt x="252590" y="42710"/>
                  </a:lnTo>
                  <a:lnTo>
                    <a:pt x="968438" y="19037"/>
                  </a:lnTo>
                  <a:close/>
                </a:path>
                <a:path w="1220470" h="569595">
                  <a:moveTo>
                    <a:pt x="1220406" y="563321"/>
                  </a:moveTo>
                  <a:lnTo>
                    <a:pt x="1220317" y="544271"/>
                  </a:lnTo>
                  <a:lnTo>
                    <a:pt x="0" y="550291"/>
                  </a:lnTo>
                  <a:lnTo>
                    <a:pt x="88" y="569341"/>
                  </a:lnTo>
                  <a:lnTo>
                    <a:pt x="1220406" y="563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5" name="object 52"/>
          <p:cNvSpPr txBox="1"/>
          <p:nvPr/>
        </p:nvSpPr>
        <p:spPr>
          <a:xfrm>
            <a:off x="1305038" y="4795738"/>
            <a:ext cx="305387" cy="18161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100" b="1" spc="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53"/>
          <p:cNvSpPr txBox="1"/>
          <p:nvPr/>
        </p:nvSpPr>
        <p:spPr>
          <a:xfrm>
            <a:off x="1132345" y="5257514"/>
            <a:ext cx="650773" cy="18161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sz="11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</a:t>
            </a:r>
            <a:endParaRPr lang="zh-CN" sz="11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object 54"/>
          <p:cNvSpPr txBox="1"/>
          <p:nvPr/>
        </p:nvSpPr>
        <p:spPr>
          <a:xfrm>
            <a:off x="1305038" y="5810081"/>
            <a:ext cx="305387" cy="18161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11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</a:t>
            </a:r>
            <a:endParaRPr lang="zh-CN" sz="11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55"/>
          <p:cNvSpPr txBox="1"/>
          <p:nvPr/>
        </p:nvSpPr>
        <p:spPr>
          <a:xfrm>
            <a:off x="6844737" y="4807116"/>
            <a:ext cx="993620" cy="98933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5079" rIns="0" bIns="0" rtlCol="0">
            <a:spAutoFit/>
          </a:bodyPr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2570" marR="235585" algn="ctr">
              <a:lnSpc>
                <a:spcPct val="150000"/>
              </a:lnSpc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社招需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sz="1000" spc="-5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2570" marR="235585" algn="ctr">
              <a:lnSpc>
                <a:spcPct val="150000"/>
              </a:lnSpc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校招需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56"/>
          <p:cNvSpPr txBox="1"/>
          <p:nvPr/>
        </p:nvSpPr>
        <p:spPr>
          <a:xfrm>
            <a:off x="2704677" y="4077234"/>
            <a:ext cx="2087554" cy="21336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p>
            <a:pPr marL="484505">
              <a:lnSpc>
                <a:spcPts val="1665"/>
              </a:lnSpc>
            </a:pPr>
            <a:r>
              <a:rPr sz="1400" b="1" dirty="0">
                <a:solidFill>
                  <a:srgbClr val="4453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合作项目示例: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0" name="object 57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0120876" y="4666345"/>
            <a:ext cx="1177423" cy="1570478"/>
          </a:xfrm>
          <a:prstGeom prst="rect">
            <a:avLst/>
          </a:prstGeom>
        </p:spPr>
      </p:pic>
      <p:sp>
        <p:nvSpPr>
          <p:cNvPr id="51" name="object 58"/>
          <p:cNvSpPr txBox="1"/>
          <p:nvPr/>
        </p:nvSpPr>
        <p:spPr>
          <a:xfrm>
            <a:off x="10593865" y="5201261"/>
            <a:ext cx="253960" cy="15049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9"/>
          <p:cNvSpPr txBox="1"/>
          <p:nvPr/>
        </p:nvSpPr>
        <p:spPr>
          <a:xfrm>
            <a:off x="10589789" y="4849730"/>
            <a:ext cx="253960" cy="15049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60"/>
          <p:cNvSpPr txBox="1"/>
          <p:nvPr/>
        </p:nvSpPr>
        <p:spPr>
          <a:xfrm>
            <a:off x="10589789" y="5493240"/>
            <a:ext cx="253960" cy="15049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61"/>
          <p:cNvSpPr txBox="1"/>
          <p:nvPr/>
        </p:nvSpPr>
        <p:spPr>
          <a:xfrm>
            <a:off x="10581332" y="5788125"/>
            <a:ext cx="262849" cy="41529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>
              <a:lnSpc>
                <a:spcPct val="100000"/>
              </a:lnSpc>
              <a:spcBef>
                <a:spcPts val="985"/>
              </a:spcBef>
            </a:pPr>
            <a:r>
              <a:rPr sz="9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object 62"/>
          <p:cNvSpPr/>
          <p:nvPr/>
        </p:nvSpPr>
        <p:spPr>
          <a:xfrm>
            <a:off x="10087304" y="3938570"/>
            <a:ext cx="1095839" cy="441890"/>
          </a:xfrm>
          <a:custGeom>
            <a:avLst/>
            <a:gdLst/>
            <a:ahLst/>
            <a:cxnLst/>
            <a:rect l="l" t="t" r="r" b="b"/>
            <a:pathLst>
              <a:path w="1096009" h="441960">
                <a:moveTo>
                  <a:pt x="548640" y="441960"/>
                </a:moveTo>
                <a:lnTo>
                  <a:pt x="0" y="220980"/>
                </a:lnTo>
                <a:lnTo>
                  <a:pt x="274320" y="220980"/>
                </a:lnTo>
                <a:lnTo>
                  <a:pt x="274320" y="0"/>
                </a:lnTo>
                <a:lnTo>
                  <a:pt x="822960" y="0"/>
                </a:lnTo>
                <a:lnTo>
                  <a:pt x="822960" y="220980"/>
                </a:lnTo>
                <a:lnTo>
                  <a:pt x="1095755" y="220980"/>
                </a:lnTo>
                <a:lnTo>
                  <a:pt x="548640" y="44196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63"/>
          <p:cNvSpPr txBox="1"/>
          <p:nvPr/>
        </p:nvSpPr>
        <p:spPr>
          <a:xfrm>
            <a:off x="10495468" y="3932412"/>
            <a:ext cx="278721" cy="31877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 </a:t>
            </a:r>
            <a:r>
              <a:rPr sz="1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0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64"/>
          <p:cNvSpPr txBox="1"/>
          <p:nvPr/>
        </p:nvSpPr>
        <p:spPr>
          <a:xfrm>
            <a:off x="7883944" y="4807116"/>
            <a:ext cx="993620" cy="11017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p>
            <a:pPr>
              <a:lnSpc>
                <a:spcPct val="100000"/>
              </a:lnSpc>
            </a:pPr>
            <a:endParaRPr sz="11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935" marR="236220" algn="just">
              <a:lnSpc>
                <a:spcPct val="150000"/>
              </a:lnSpc>
              <a:spcBef>
                <a:spcPts val="5"/>
              </a:spcBef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联合轮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 </a:t>
            </a:r>
            <a:endParaRPr sz="1000" spc="-5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935" marR="236220" algn="just">
              <a:lnSpc>
                <a:spcPct val="150000"/>
              </a:lnSpc>
              <a:spcBef>
                <a:spcPts val="5"/>
              </a:spcBef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项目共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 </a:t>
            </a:r>
            <a:endParaRPr sz="1000" spc="-5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935" marR="236220" algn="just">
              <a:lnSpc>
                <a:spcPct val="150000"/>
              </a:lnSpc>
              <a:spcBef>
                <a:spcPts val="5"/>
              </a:spcBef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认证共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65"/>
          <p:cNvSpPr txBox="1"/>
          <p:nvPr/>
        </p:nvSpPr>
        <p:spPr>
          <a:xfrm>
            <a:off x="8940800" y="4806950"/>
            <a:ext cx="993775" cy="98806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3809" rIns="0" bIns="0" rtlCol="0">
            <a:spAutoFit/>
          </a:bodyPr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935" marR="236220" algn="ctr">
              <a:lnSpc>
                <a:spcPct val="150000"/>
              </a:lnSpc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人才共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</a:t>
            </a:r>
            <a:endParaRPr sz="1000" spc="-5" dirty="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935" marR="236220" algn="ctr">
              <a:lnSpc>
                <a:spcPct val="150000"/>
              </a:lnSpc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实习实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7"/>
          <p:cNvSpPr txBox="1"/>
          <p:nvPr/>
        </p:nvSpPr>
        <p:spPr>
          <a:xfrm>
            <a:off x="2559920" y="4513030"/>
            <a:ext cx="2378973" cy="23368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80632" rIns="0" bIns="0" rtlCol="0">
            <a:spAutoFit/>
          </a:bodyPr>
          <a:p>
            <a:pPr marL="8890" algn="ctr">
              <a:lnSpc>
                <a:spcPct val="100000"/>
              </a:lnSpc>
              <a:spcBef>
                <a:spcPts val="635"/>
              </a:spcBef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混合制办学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8"/>
          <p:cNvSpPr txBox="1"/>
          <p:nvPr/>
        </p:nvSpPr>
        <p:spPr>
          <a:xfrm>
            <a:off x="2559920" y="5613185"/>
            <a:ext cx="2378973" cy="44132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34598" rIns="0" bIns="0" rtlCol="0">
            <a:spAutoFit/>
          </a:bodyPr>
          <a:p>
            <a:pPr marL="277495" marR="112395" indent="-158750">
              <a:lnSpc>
                <a:spcPct val="100000"/>
              </a:lnSpc>
              <a:spcBef>
                <a:spcPts val="1060"/>
              </a:spcBef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学历教育</a:t>
            </a:r>
            <a:r>
              <a:rPr sz="1000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创新创业项目</a:t>
            </a:r>
            <a:r>
              <a:rPr sz="1000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继续教育项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人才转型项目</a:t>
            </a:r>
            <a:r>
              <a:rPr sz="1000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政府人才计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</a:t>
            </a:r>
            <a:r>
              <a:rPr sz="1000" spc="-2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9"/>
          <p:cNvSpPr txBox="1"/>
          <p:nvPr/>
        </p:nvSpPr>
        <p:spPr>
          <a:xfrm>
            <a:off x="2559920" y="4874161"/>
            <a:ext cx="2378973" cy="509905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3174" rIns="0" bIns="0" rtlCol="0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58215" marR="85090" indent="-866140">
              <a:lnSpc>
                <a:spcPct val="100000"/>
              </a:lnSpc>
            </a:pP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国培</a:t>
            </a:r>
            <a:r>
              <a:rPr sz="1000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省培项目</a:t>
            </a:r>
            <a:r>
              <a:rPr sz="1000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教育平台建设</a:t>
            </a:r>
            <a:r>
              <a:rPr sz="1000" spc="-1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教学管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 </a:t>
            </a:r>
            <a:r>
              <a:rPr sz="10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转型</a:t>
            </a:r>
            <a:r>
              <a:rPr sz="1000" spc="-5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3" name="object 70"/>
          <p:cNvGrpSpPr/>
          <p:nvPr/>
        </p:nvGrpSpPr>
        <p:grpSpPr>
          <a:xfrm>
            <a:off x="2247549" y="4066085"/>
            <a:ext cx="9256218" cy="2675472"/>
            <a:chOff x="2247900" y="4065549"/>
            <a:chExt cx="9257665" cy="2675890"/>
          </a:xfrm>
        </p:grpSpPr>
        <p:sp>
          <p:nvSpPr>
            <p:cNvPr id="64" name="object 71"/>
            <p:cNvSpPr/>
            <p:nvPr/>
          </p:nvSpPr>
          <p:spPr>
            <a:xfrm>
              <a:off x="2247900" y="4501895"/>
              <a:ext cx="3011805" cy="1737360"/>
            </a:xfrm>
            <a:custGeom>
              <a:avLst/>
              <a:gdLst/>
              <a:ahLst/>
              <a:cxnLst/>
              <a:rect l="l" t="t" r="r" b="b"/>
              <a:pathLst>
                <a:path w="3011804" h="1737360">
                  <a:moveTo>
                    <a:pt x="288036" y="0"/>
                  </a:moveTo>
                  <a:lnTo>
                    <a:pt x="0" y="864108"/>
                  </a:lnTo>
                  <a:lnTo>
                    <a:pt x="288036" y="1728216"/>
                  </a:lnTo>
                  <a:lnTo>
                    <a:pt x="288036" y="0"/>
                  </a:lnTo>
                  <a:close/>
                </a:path>
                <a:path w="3011804" h="1737360">
                  <a:moveTo>
                    <a:pt x="3011424" y="874776"/>
                  </a:moveTo>
                  <a:lnTo>
                    <a:pt x="2723388" y="10668"/>
                  </a:lnTo>
                  <a:lnTo>
                    <a:pt x="2723388" y="1737360"/>
                  </a:lnTo>
                  <a:lnTo>
                    <a:pt x="3011424" y="87477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5" name="object 72"/>
            <p:cNvSpPr/>
            <p:nvPr/>
          </p:nvSpPr>
          <p:spPr>
            <a:xfrm>
              <a:off x="5298058" y="4065549"/>
              <a:ext cx="6207760" cy="2675890"/>
            </a:xfrm>
            <a:custGeom>
              <a:avLst/>
              <a:gdLst/>
              <a:ahLst/>
              <a:cxnLst/>
              <a:rect l="l" t="t" r="r" b="b"/>
              <a:pathLst>
                <a:path w="6207759" h="2675890">
                  <a:moveTo>
                    <a:pt x="0" y="1346542"/>
                  </a:moveTo>
                  <a:lnTo>
                    <a:pt x="0" y="1329181"/>
                  </a:lnTo>
                  <a:lnTo>
                    <a:pt x="190" y="1320482"/>
                  </a:lnTo>
                  <a:lnTo>
                    <a:pt x="507" y="1311808"/>
                  </a:lnTo>
                  <a:lnTo>
                    <a:pt x="698" y="1308074"/>
                  </a:lnTo>
                  <a:lnTo>
                    <a:pt x="13385" y="1308735"/>
                  </a:lnTo>
                  <a:lnTo>
                    <a:pt x="13191" y="1312417"/>
                  </a:lnTo>
                  <a:lnTo>
                    <a:pt x="12888" y="1320901"/>
                  </a:lnTo>
                  <a:lnTo>
                    <a:pt x="12700" y="1329321"/>
                  </a:lnTo>
                  <a:lnTo>
                    <a:pt x="12637" y="1337932"/>
                  </a:lnTo>
                  <a:lnTo>
                    <a:pt x="12700" y="1346453"/>
                  </a:lnTo>
                  <a:lnTo>
                    <a:pt x="0" y="1346542"/>
                  </a:lnTo>
                  <a:close/>
                </a:path>
                <a:path w="6207759" h="2675890">
                  <a:moveTo>
                    <a:pt x="14198" y="1296200"/>
                  </a:moveTo>
                  <a:lnTo>
                    <a:pt x="1536" y="1295273"/>
                  </a:lnTo>
                  <a:lnTo>
                    <a:pt x="2235" y="1285849"/>
                  </a:lnTo>
                  <a:lnTo>
                    <a:pt x="4013" y="1268615"/>
                  </a:lnTo>
                  <a:lnTo>
                    <a:pt x="5549" y="1257020"/>
                  </a:lnTo>
                  <a:lnTo>
                    <a:pt x="18135" y="1258684"/>
                  </a:lnTo>
                  <a:lnTo>
                    <a:pt x="16617" y="1270203"/>
                  </a:lnTo>
                  <a:lnTo>
                    <a:pt x="14870" y="1287068"/>
                  </a:lnTo>
                  <a:lnTo>
                    <a:pt x="14198" y="1296200"/>
                  </a:lnTo>
                  <a:close/>
                </a:path>
                <a:path w="6207759" h="2675890">
                  <a:moveTo>
                    <a:pt x="16617" y="1270203"/>
                  </a:moveTo>
                  <a:lnTo>
                    <a:pt x="16637" y="1270012"/>
                  </a:lnTo>
                  <a:lnTo>
                    <a:pt x="16617" y="1270203"/>
                  </a:lnTo>
                  <a:close/>
                </a:path>
                <a:path w="6207759" h="2675890">
                  <a:moveTo>
                    <a:pt x="14871" y="1287068"/>
                  </a:moveTo>
                  <a:lnTo>
                    <a:pt x="14884" y="1286878"/>
                  </a:lnTo>
                  <a:lnTo>
                    <a:pt x="14871" y="1287068"/>
                  </a:lnTo>
                  <a:close/>
                </a:path>
                <a:path w="6207759" h="2675890">
                  <a:moveTo>
                    <a:pt x="19989" y="1246314"/>
                  </a:moveTo>
                  <a:lnTo>
                    <a:pt x="7454" y="1244269"/>
                  </a:lnTo>
                  <a:lnTo>
                    <a:pt x="9067" y="1234325"/>
                  </a:lnTo>
                  <a:lnTo>
                    <a:pt x="12331" y="1217269"/>
                  </a:lnTo>
                  <a:lnTo>
                    <a:pt x="14719" y="1206512"/>
                  </a:lnTo>
                  <a:lnTo>
                    <a:pt x="27114" y="1209255"/>
                  </a:lnTo>
                  <a:lnTo>
                    <a:pt x="24756" y="1219936"/>
                  </a:lnTo>
                  <a:lnTo>
                    <a:pt x="21559" y="1236637"/>
                  </a:lnTo>
                  <a:lnTo>
                    <a:pt x="19989" y="1246314"/>
                  </a:lnTo>
                  <a:close/>
                </a:path>
                <a:path w="6207759" h="2675890">
                  <a:moveTo>
                    <a:pt x="24782" y="1219800"/>
                  </a:moveTo>
                  <a:close/>
                </a:path>
                <a:path w="6207759" h="2675890">
                  <a:moveTo>
                    <a:pt x="24756" y="1219936"/>
                  </a:moveTo>
                  <a:lnTo>
                    <a:pt x="24782" y="1219800"/>
                  </a:lnTo>
                  <a:lnTo>
                    <a:pt x="24756" y="1219936"/>
                  </a:lnTo>
                  <a:close/>
                </a:path>
                <a:path w="6207759" h="2675890">
                  <a:moveTo>
                    <a:pt x="21559" y="1236637"/>
                  </a:moveTo>
                  <a:lnTo>
                    <a:pt x="21589" y="1236446"/>
                  </a:lnTo>
                  <a:lnTo>
                    <a:pt x="21559" y="1236637"/>
                  </a:lnTo>
                  <a:close/>
                </a:path>
                <a:path w="6207759" h="2675890">
                  <a:moveTo>
                    <a:pt x="29997" y="1197076"/>
                  </a:moveTo>
                  <a:lnTo>
                    <a:pt x="17678" y="1193977"/>
                  </a:lnTo>
                  <a:lnTo>
                    <a:pt x="20345" y="1183360"/>
                  </a:lnTo>
                  <a:lnTo>
                    <a:pt x="25082" y="1166494"/>
                  </a:lnTo>
                  <a:lnTo>
                    <a:pt x="28041" y="1156957"/>
                  </a:lnTo>
                  <a:lnTo>
                    <a:pt x="40170" y="1160729"/>
                  </a:lnTo>
                  <a:lnTo>
                    <a:pt x="37240" y="1170177"/>
                  </a:lnTo>
                  <a:lnTo>
                    <a:pt x="32597" y="1186700"/>
                  </a:lnTo>
                  <a:lnTo>
                    <a:pt x="29997" y="1197076"/>
                  </a:lnTo>
                  <a:close/>
                </a:path>
                <a:path w="6207759" h="2675890">
                  <a:moveTo>
                    <a:pt x="37282" y="1170028"/>
                  </a:moveTo>
                  <a:close/>
                </a:path>
                <a:path w="6207759" h="2675890">
                  <a:moveTo>
                    <a:pt x="37240" y="1170177"/>
                  </a:moveTo>
                  <a:lnTo>
                    <a:pt x="37282" y="1170028"/>
                  </a:lnTo>
                  <a:lnTo>
                    <a:pt x="37240" y="1170177"/>
                  </a:lnTo>
                  <a:close/>
                </a:path>
                <a:path w="6207759" h="2675890">
                  <a:moveTo>
                    <a:pt x="32600" y="1186700"/>
                  </a:moveTo>
                  <a:lnTo>
                    <a:pt x="32638" y="1186535"/>
                  </a:lnTo>
                  <a:lnTo>
                    <a:pt x="32600" y="1186700"/>
                  </a:lnTo>
                  <a:close/>
                </a:path>
                <a:path w="6207759" h="2675890">
                  <a:moveTo>
                    <a:pt x="44018" y="1148803"/>
                  </a:moveTo>
                  <a:lnTo>
                    <a:pt x="31991" y="1144714"/>
                  </a:lnTo>
                  <a:lnTo>
                    <a:pt x="35991" y="1132979"/>
                  </a:lnTo>
                  <a:lnTo>
                    <a:pt x="42163" y="1116329"/>
                  </a:lnTo>
                  <a:lnTo>
                    <a:pt x="45237" y="1108646"/>
                  </a:lnTo>
                  <a:lnTo>
                    <a:pt x="57023" y="1113358"/>
                  </a:lnTo>
                  <a:lnTo>
                    <a:pt x="53982" y="1120965"/>
                  </a:lnTo>
                  <a:lnTo>
                    <a:pt x="47924" y="1137310"/>
                  </a:lnTo>
                  <a:lnTo>
                    <a:pt x="44018" y="1148803"/>
                  </a:lnTo>
                  <a:close/>
                </a:path>
                <a:path w="6207759" h="2675890">
                  <a:moveTo>
                    <a:pt x="53982" y="1120965"/>
                  </a:moveTo>
                  <a:lnTo>
                    <a:pt x="54038" y="1120813"/>
                  </a:lnTo>
                  <a:lnTo>
                    <a:pt x="53982" y="1120965"/>
                  </a:lnTo>
                  <a:close/>
                </a:path>
                <a:path w="6207759" h="2675890">
                  <a:moveTo>
                    <a:pt x="47929" y="1137310"/>
                  </a:moveTo>
                  <a:lnTo>
                    <a:pt x="47980" y="1137145"/>
                  </a:lnTo>
                  <a:lnTo>
                    <a:pt x="47929" y="1137310"/>
                  </a:lnTo>
                  <a:close/>
                </a:path>
                <a:path w="6207759" h="2675890">
                  <a:moveTo>
                    <a:pt x="61760" y="1101750"/>
                  </a:moveTo>
                  <a:lnTo>
                    <a:pt x="50101" y="1096733"/>
                  </a:lnTo>
                  <a:lnTo>
                    <a:pt x="55905" y="1083233"/>
                  </a:lnTo>
                  <a:lnTo>
                    <a:pt x="63474" y="1066800"/>
                  </a:lnTo>
                  <a:lnTo>
                    <a:pt x="65963" y="1061745"/>
                  </a:lnTo>
                  <a:lnTo>
                    <a:pt x="77355" y="1067346"/>
                  </a:lnTo>
                  <a:lnTo>
                    <a:pt x="74916" y="1072337"/>
                  </a:lnTo>
                  <a:lnTo>
                    <a:pt x="67478" y="1088478"/>
                  </a:lnTo>
                  <a:lnTo>
                    <a:pt x="61760" y="1101750"/>
                  </a:lnTo>
                  <a:close/>
                </a:path>
                <a:path w="6207759" h="2675890">
                  <a:moveTo>
                    <a:pt x="74917" y="1072337"/>
                  </a:moveTo>
                  <a:lnTo>
                    <a:pt x="74980" y="1072197"/>
                  </a:lnTo>
                  <a:lnTo>
                    <a:pt x="74917" y="1072337"/>
                  </a:lnTo>
                  <a:close/>
                </a:path>
                <a:path w="6207759" h="2675890">
                  <a:moveTo>
                    <a:pt x="67525" y="1088369"/>
                  </a:moveTo>
                  <a:close/>
                </a:path>
                <a:path w="6207759" h="2675890">
                  <a:moveTo>
                    <a:pt x="67478" y="1088478"/>
                  </a:moveTo>
                  <a:close/>
                </a:path>
                <a:path w="6207759" h="2675890">
                  <a:moveTo>
                    <a:pt x="82892" y="1056093"/>
                  </a:moveTo>
                  <a:lnTo>
                    <a:pt x="71640" y="1050213"/>
                  </a:lnTo>
                  <a:lnTo>
                    <a:pt x="80010" y="1034173"/>
                  </a:lnTo>
                  <a:lnTo>
                    <a:pt x="88950" y="1017968"/>
                  </a:lnTo>
                  <a:lnTo>
                    <a:pt x="89852" y="1016419"/>
                  </a:lnTo>
                  <a:lnTo>
                    <a:pt x="100825" y="1022819"/>
                  </a:lnTo>
                  <a:lnTo>
                    <a:pt x="99967" y="1024305"/>
                  </a:lnTo>
                  <a:lnTo>
                    <a:pt x="91157" y="1040244"/>
                  </a:lnTo>
                  <a:lnTo>
                    <a:pt x="82892" y="1056093"/>
                  </a:lnTo>
                  <a:close/>
                </a:path>
                <a:path w="6207759" h="2675890">
                  <a:moveTo>
                    <a:pt x="99967" y="1024305"/>
                  </a:moveTo>
                  <a:close/>
                </a:path>
                <a:path w="6207759" h="2675890">
                  <a:moveTo>
                    <a:pt x="91160" y="1040244"/>
                  </a:moveTo>
                  <a:close/>
                </a:path>
                <a:path w="6207759" h="2675890">
                  <a:moveTo>
                    <a:pt x="107226" y="1011847"/>
                  </a:moveTo>
                  <a:lnTo>
                    <a:pt x="96253" y="1005446"/>
                  </a:lnTo>
                  <a:lnTo>
                    <a:pt x="98348" y="1001852"/>
                  </a:lnTo>
                  <a:lnTo>
                    <a:pt x="108191" y="985812"/>
                  </a:lnTo>
                  <a:lnTo>
                    <a:pt x="116547" y="972870"/>
                  </a:lnTo>
                  <a:lnTo>
                    <a:pt x="127215" y="979754"/>
                  </a:lnTo>
                  <a:lnTo>
                    <a:pt x="118908" y="992644"/>
                  </a:lnTo>
                  <a:lnTo>
                    <a:pt x="109216" y="1008430"/>
                  </a:lnTo>
                  <a:lnTo>
                    <a:pt x="107226" y="1011847"/>
                  </a:lnTo>
                  <a:close/>
                </a:path>
                <a:path w="6207759" h="2675890">
                  <a:moveTo>
                    <a:pt x="118910" y="992644"/>
                  </a:moveTo>
                  <a:close/>
                </a:path>
                <a:path w="6207759" h="2675890">
                  <a:moveTo>
                    <a:pt x="109216" y="1008430"/>
                  </a:moveTo>
                  <a:close/>
                </a:path>
                <a:path w="6207759" h="2675890">
                  <a:moveTo>
                    <a:pt x="134188" y="969302"/>
                  </a:moveTo>
                  <a:lnTo>
                    <a:pt x="123672" y="962190"/>
                  </a:lnTo>
                  <a:lnTo>
                    <a:pt x="129222" y="953985"/>
                  </a:lnTo>
                  <a:lnTo>
                    <a:pt x="140385" y="938199"/>
                  </a:lnTo>
                  <a:lnTo>
                    <a:pt x="145821" y="930871"/>
                  </a:lnTo>
                  <a:lnTo>
                    <a:pt x="156032" y="938415"/>
                  </a:lnTo>
                  <a:lnTo>
                    <a:pt x="150642" y="945705"/>
                  </a:lnTo>
                  <a:lnTo>
                    <a:pt x="139622" y="961275"/>
                  </a:lnTo>
                  <a:lnTo>
                    <a:pt x="134188" y="969302"/>
                  </a:lnTo>
                  <a:close/>
                </a:path>
                <a:path w="6207759" h="2675890">
                  <a:moveTo>
                    <a:pt x="150647" y="945705"/>
                  </a:moveTo>
                  <a:close/>
                </a:path>
                <a:path w="6207759" h="2675890">
                  <a:moveTo>
                    <a:pt x="139623" y="961275"/>
                  </a:moveTo>
                  <a:close/>
                </a:path>
                <a:path w="6207759" h="2675890">
                  <a:moveTo>
                    <a:pt x="163537" y="928331"/>
                  </a:moveTo>
                  <a:lnTo>
                    <a:pt x="153479" y="920584"/>
                  </a:lnTo>
                  <a:lnTo>
                    <a:pt x="164033" y="906894"/>
                  </a:lnTo>
                  <a:lnTo>
                    <a:pt x="176504" y="891374"/>
                  </a:lnTo>
                  <a:lnTo>
                    <a:pt x="177241" y="890485"/>
                  </a:lnTo>
                  <a:lnTo>
                    <a:pt x="186994" y="898626"/>
                  </a:lnTo>
                  <a:lnTo>
                    <a:pt x="186301" y="899464"/>
                  </a:lnTo>
                  <a:lnTo>
                    <a:pt x="173984" y="914793"/>
                  </a:lnTo>
                  <a:lnTo>
                    <a:pt x="163537" y="928331"/>
                  </a:lnTo>
                  <a:close/>
                </a:path>
                <a:path w="6207759" h="2675890">
                  <a:moveTo>
                    <a:pt x="186301" y="899464"/>
                  </a:moveTo>
                  <a:close/>
                </a:path>
                <a:path w="6207759" h="2675890">
                  <a:moveTo>
                    <a:pt x="173984" y="914793"/>
                  </a:moveTo>
                  <a:close/>
                </a:path>
                <a:path w="6207759" h="2675890">
                  <a:moveTo>
                    <a:pt x="195135" y="888885"/>
                  </a:moveTo>
                  <a:lnTo>
                    <a:pt x="185394" y="880744"/>
                  </a:lnTo>
                  <a:lnTo>
                    <a:pt x="189395" y="875944"/>
                  </a:lnTo>
                  <a:lnTo>
                    <a:pt x="202717" y="860602"/>
                  </a:lnTo>
                  <a:lnTo>
                    <a:pt x="210591" y="851852"/>
                  </a:lnTo>
                  <a:lnTo>
                    <a:pt x="220027" y="860361"/>
                  </a:lnTo>
                  <a:lnTo>
                    <a:pt x="212190" y="869061"/>
                  </a:lnTo>
                  <a:lnTo>
                    <a:pt x="199036" y="884224"/>
                  </a:lnTo>
                  <a:lnTo>
                    <a:pt x="195135" y="888885"/>
                  </a:lnTo>
                  <a:close/>
                </a:path>
                <a:path w="6207759" h="2675890">
                  <a:moveTo>
                    <a:pt x="212191" y="869061"/>
                  </a:moveTo>
                  <a:close/>
                </a:path>
                <a:path w="6207759" h="2675890">
                  <a:moveTo>
                    <a:pt x="199085" y="884166"/>
                  </a:moveTo>
                  <a:close/>
                </a:path>
                <a:path w="6207759" h="2675890">
                  <a:moveTo>
                    <a:pt x="199036" y="884224"/>
                  </a:moveTo>
                  <a:close/>
                </a:path>
                <a:path w="6207759" h="2675890">
                  <a:moveTo>
                    <a:pt x="228498" y="851052"/>
                  </a:moveTo>
                  <a:lnTo>
                    <a:pt x="219227" y="842378"/>
                  </a:lnTo>
                  <a:lnTo>
                    <a:pt x="230606" y="830199"/>
                  </a:lnTo>
                  <a:lnTo>
                    <a:pt x="245656" y="814641"/>
                  </a:lnTo>
                  <a:lnTo>
                    <a:pt x="254635" y="823633"/>
                  </a:lnTo>
                  <a:lnTo>
                    <a:pt x="254180" y="824077"/>
                  </a:lnTo>
                  <a:lnTo>
                    <a:pt x="239768" y="838987"/>
                  </a:lnTo>
                  <a:lnTo>
                    <a:pt x="228498" y="851052"/>
                  </a:lnTo>
                  <a:close/>
                </a:path>
                <a:path w="6207759" h="2675890">
                  <a:moveTo>
                    <a:pt x="254219" y="824036"/>
                  </a:moveTo>
                  <a:close/>
                </a:path>
                <a:path w="6207759" h="2675890">
                  <a:moveTo>
                    <a:pt x="254180" y="824077"/>
                  </a:moveTo>
                  <a:close/>
                </a:path>
                <a:path w="6207759" h="2675890">
                  <a:moveTo>
                    <a:pt x="239768" y="838987"/>
                  </a:moveTo>
                  <a:close/>
                </a:path>
                <a:path w="6207759" h="2675890">
                  <a:moveTo>
                    <a:pt x="263613" y="814654"/>
                  </a:moveTo>
                  <a:lnTo>
                    <a:pt x="254647" y="805675"/>
                  </a:lnTo>
                  <a:lnTo>
                    <a:pt x="260134" y="800176"/>
                  </a:lnTo>
                  <a:lnTo>
                    <a:pt x="275526" y="785304"/>
                  </a:lnTo>
                  <a:lnTo>
                    <a:pt x="282193" y="779056"/>
                  </a:lnTo>
                  <a:lnTo>
                    <a:pt x="290880" y="788339"/>
                  </a:lnTo>
                  <a:lnTo>
                    <a:pt x="284236" y="794550"/>
                  </a:lnTo>
                  <a:lnTo>
                    <a:pt x="268998" y="809269"/>
                  </a:lnTo>
                  <a:lnTo>
                    <a:pt x="263613" y="814654"/>
                  </a:lnTo>
                  <a:close/>
                </a:path>
                <a:path w="6207759" h="2675890">
                  <a:moveTo>
                    <a:pt x="284238" y="794550"/>
                  </a:moveTo>
                  <a:close/>
                </a:path>
                <a:path w="6207759" h="2675890">
                  <a:moveTo>
                    <a:pt x="268998" y="809269"/>
                  </a:moveTo>
                  <a:close/>
                </a:path>
                <a:path w="6207759" h="2675890">
                  <a:moveTo>
                    <a:pt x="300075" y="779729"/>
                  </a:moveTo>
                  <a:lnTo>
                    <a:pt x="291553" y="770318"/>
                  </a:lnTo>
                  <a:lnTo>
                    <a:pt x="307492" y="755865"/>
                  </a:lnTo>
                  <a:lnTo>
                    <a:pt x="320027" y="744854"/>
                  </a:lnTo>
                  <a:lnTo>
                    <a:pt x="328409" y="754405"/>
                  </a:lnTo>
                  <a:lnTo>
                    <a:pt x="315918" y="765378"/>
                  </a:lnTo>
                  <a:lnTo>
                    <a:pt x="300075" y="779729"/>
                  </a:lnTo>
                  <a:close/>
                </a:path>
                <a:path w="6207759" h="2675890">
                  <a:moveTo>
                    <a:pt x="315918" y="765378"/>
                  </a:moveTo>
                  <a:close/>
                </a:path>
                <a:path w="6207759" h="2675890">
                  <a:moveTo>
                    <a:pt x="337946" y="746163"/>
                  </a:moveTo>
                  <a:lnTo>
                    <a:pt x="329717" y="736498"/>
                  </a:lnTo>
                  <a:lnTo>
                    <a:pt x="341058" y="726833"/>
                  </a:lnTo>
                  <a:lnTo>
                    <a:pt x="359079" y="711949"/>
                  </a:lnTo>
                  <a:lnTo>
                    <a:pt x="367029" y="721842"/>
                  </a:lnTo>
                  <a:lnTo>
                    <a:pt x="349175" y="736600"/>
                  </a:lnTo>
                  <a:lnTo>
                    <a:pt x="337946" y="746163"/>
                  </a:lnTo>
                  <a:close/>
                </a:path>
                <a:path w="6207759" h="2675890">
                  <a:moveTo>
                    <a:pt x="366407" y="722350"/>
                  </a:moveTo>
                  <a:close/>
                </a:path>
                <a:path w="6207759" h="2675890">
                  <a:moveTo>
                    <a:pt x="349186" y="736600"/>
                  </a:moveTo>
                  <a:close/>
                </a:path>
                <a:path w="6207759" h="2675890">
                  <a:moveTo>
                    <a:pt x="376936" y="713892"/>
                  </a:moveTo>
                  <a:lnTo>
                    <a:pt x="368985" y="703999"/>
                  </a:lnTo>
                  <a:lnTo>
                    <a:pt x="376174" y="698220"/>
                  </a:lnTo>
                  <a:lnTo>
                    <a:pt x="394322" y="684060"/>
                  </a:lnTo>
                  <a:lnTo>
                    <a:pt x="399135" y="680415"/>
                  </a:lnTo>
                  <a:lnTo>
                    <a:pt x="406806" y="690537"/>
                  </a:lnTo>
                  <a:lnTo>
                    <a:pt x="402029" y="694156"/>
                  </a:lnTo>
                  <a:lnTo>
                    <a:pt x="384035" y="708202"/>
                  </a:lnTo>
                  <a:lnTo>
                    <a:pt x="376936" y="713892"/>
                  </a:lnTo>
                  <a:close/>
                </a:path>
                <a:path w="6207759" h="2675890">
                  <a:moveTo>
                    <a:pt x="402031" y="694156"/>
                  </a:moveTo>
                  <a:close/>
                </a:path>
                <a:path w="6207759" h="2675890">
                  <a:moveTo>
                    <a:pt x="384035" y="708202"/>
                  </a:moveTo>
                  <a:close/>
                </a:path>
                <a:path w="6207759" h="2675890">
                  <a:moveTo>
                    <a:pt x="416928" y="682866"/>
                  </a:moveTo>
                  <a:lnTo>
                    <a:pt x="409257" y="672744"/>
                  </a:lnTo>
                  <a:lnTo>
                    <a:pt x="412851" y="670013"/>
                  </a:lnTo>
                  <a:lnTo>
                    <a:pt x="431749" y="656081"/>
                  </a:lnTo>
                  <a:lnTo>
                    <a:pt x="440105" y="650087"/>
                  </a:lnTo>
                  <a:lnTo>
                    <a:pt x="447509" y="660412"/>
                  </a:lnTo>
                  <a:lnTo>
                    <a:pt x="439185" y="666381"/>
                  </a:lnTo>
                  <a:lnTo>
                    <a:pt x="420417" y="680212"/>
                  </a:lnTo>
                  <a:lnTo>
                    <a:pt x="416928" y="682866"/>
                  </a:lnTo>
                  <a:close/>
                </a:path>
                <a:path w="6207759" h="2675890">
                  <a:moveTo>
                    <a:pt x="439191" y="666381"/>
                  </a:moveTo>
                  <a:close/>
                </a:path>
                <a:path w="6207759" h="2675890">
                  <a:moveTo>
                    <a:pt x="420420" y="680212"/>
                  </a:moveTo>
                  <a:close/>
                </a:path>
                <a:path w="6207759" h="2675890">
                  <a:moveTo>
                    <a:pt x="457822" y="653008"/>
                  </a:moveTo>
                  <a:lnTo>
                    <a:pt x="450418" y="642696"/>
                  </a:lnTo>
                  <a:lnTo>
                    <a:pt x="451027" y="642251"/>
                  </a:lnTo>
                  <a:lnTo>
                    <a:pt x="470687" y="628535"/>
                  </a:lnTo>
                  <a:lnTo>
                    <a:pt x="481888" y="620928"/>
                  </a:lnTo>
                  <a:lnTo>
                    <a:pt x="489026" y="631431"/>
                  </a:lnTo>
                  <a:lnTo>
                    <a:pt x="477871" y="639013"/>
                  </a:lnTo>
                  <a:lnTo>
                    <a:pt x="457822" y="653008"/>
                  </a:lnTo>
                  <a:close/>
                </a:path>
                <a:path w="6207759" h="2675890">
                  <a:moveTo>
                    <a:pt x="477871" y="639013"/>
                  </a:moveTo>
                  <a:close/>
                </a:path>
                <a:path w="6207759" h="2675890">
                  <a:moveTo>
                    <a:pt x="458351" y="652640"/>
                  </a:moveTo>
                  <a:close/>
                </a:path>
                <a:path w="6207759" h="2675890">
                  <a:moveTo>
                    <a:pt x="499478" y="624357"/>
                  </a:moveTo>
                  <a:lnTo>
                    <a:pt x="492467" y="613765"/>
                  </a:lnTo>
                  <a:lnTo>
                    <a:pt x="511098" y="601433"/>
                  </a:lnTo>
                  <a:lnTo>
                    <a:pt x="524408" y="592861"/>
                  </a:lnTo>
                  <a:lnTo>
                    <a:pt x="531291" y="603529"/>
                  </a:lnTo>
                  <a:lnTo>
                    <a:pt x="518026" y="612089"/>
                  </a:lnTo>
                  <a:lnTo>
                    <a:pt x="499478" y="624357"/>
                  </a:lnTo>
                  <a:close/>
                </a:path>
                <a:path w="6207759" h="2675890">
                  <a:moveTo>
                    <a:pt x="518026" y="612089"/>
                  </a:moveTo>
                  <a:close/>
                </a:path>
                <a:path w="6207759" h="2675890">
                  <a:moveTo>
                    <a:pt x="541921" y="596722"/>
                  </a:moveTo>
                  <a:lnTo>
                    <a:pt x="535177" y="585977"/>
                  </a:lnTo>
                  <a:lnTo>
                    <a:pt x="552970" y="574789"/>
                  </a:lnTo>
                  <a:lnTo>
                    <a:pt x="567601" y="565835"/>
                  </a:lnTo>
                  <a:lnTo>
                    <a:pt x="574230" y="576668"/>
                  </a:lnTo>
                  <a:lnTo>
                    <a:pt x="559620" y="585609"/>
                  </a:lnTo>
                  <a:lnTo>
                    <a:pt x="541921" y="596722"/>
                  </a:lnTo>
                  <a:close/>
                </a:path>
                <a:path w="6207759" h="2675890">
                  <a:moveTo>
                    <a:pt x="559638" y="585609"/>
                  </a:moveTo>
                  <a:close/>
                </a:path>
                <a:path w="6207759" h="2675890">
                  <a:moveTo>
                    <a:pt x="585025" y="570115"/>
                  </a:moveTo>
                  <a:lnTo>
                    <a:pt x="578523" y="559206"/>
                  </a:lnTo>
                  <a:lnTo>
                    <a:pt x="596277" y="548614"/>
                  </a:lnTo>
                  <a:lnTo>
                    <a:pt x="611390" y="539813"/>
                  </a:lnTo>
                  <a:lnTo>
                    <a:pt x="617778" y="550786"/>
                  </a:lnTo>
                  <a:lnTo>
                    <a:pt x="602690" y="559574"/>
                  </a:lnTo>
                  <a:lnTo>
                    <a:pt x="585025" y="570115"/>
                  </a:lnTo>
                  <a:close/>
                </a:path>
                <a:path w="6207759" h="2675890">
                  <a:moveTo>
                    <a:pt x="602691" y="559574"/>
                  </a:moveTo>
                  <a:close/>
                </a:path>
                <a:path w="6207759" h="2675890">
                  <a:moveTo>
                    <a:pt x="628726" y="544474"/>
                  </a:moveTo>
                  <a:lnTo>
                    <a:pt x="622452" y="533438"/>
                  </a:lnTo>
                  <a:lnTo>
                    <a:pt x="640981" y="522909"/>
                  </a:lnTo>
                  <a:lnTo>
                    <a:pt x="655726" y="514743"/>
                  </a:lnTo>
                  <a:lnTo>
                    <a:pt x="661885" y="525856"/>
                  </a:lnTo>
                  <a:lnTo>
                    <a:pt x="647162" y="534009"/>
                  </a:lnTo>
                  <a:lnTo>
                    <a:pt x="628726" y="544474"/>
                  </a:lnTo>
                  <a:close/>
                </a:path>
                <a:path w="6207759" h="2675890">
                  <a:moveTo>
                    <a:pt x="647166" y="534009"/>
                  </a:moveTo>
                  <a:close/>
                </a:path>
                <a:path w="6207759" h="2675890">
                  <a:moveTo>
                    <a:pt x="672960" y="519772"/>
                  </a:moveTo>
                  <a:lnTo>
                    <a:pt x="666915" y="508596"/>
                  </a:lnTo>
                  <a:lnTo>
                    <a:pt x="687082" y="497700"/>
                  </a:lnTo>
                  <a:lnTo>
                    <a:pt x="700570" y="490588"/>
                  </a:lnTo>
                  <a:lnTo>
                    <a:pt x="706488" y="501815"/>
                  </a:lnTo>
                  <a:lnTo>
                    <a:pt x="693042" y="508914"/>
                  </a:lnTo>
                  <a:lnTo>
                    <a:pt x="672960" y="519772"/>
                  </a:lnTo>
                  <a:close/>
                </a:path>
                <a:path w="6207759" h="2675890">
                  <a:moveTo>
                    <a:pt x="693042" y="508914"/>
                  </a:moveTo>
                  <a:close/>
                </a:path>
                <a:path w="6207759" h="2675890">
                  <a:moveTo>
                    <a:pt x="717676" y="495935"/>
                  </a:moveTo>
                  <a:lnTo>
                    <a:pt x="711860" y="484644"/>
                  </a:lnTo>
                  <a:lnTo>
                    <a:pt x="734529" y="472973"/>
                  </a:lnTo>
                  <a:lnTo>
                    <a:pt x="745845" y="467296"/>
                  </a:lnTo>
                  <a:lnTo>
                    <a:pt x="751547" y="478637"/>
                  </a:lnTo>
                  <a:lnTo>
                    <a:pt x="740271" y="484314"/>
                  </a:lnTo>
                  <a:lnTo>
                    <a:pt x="717676" y="495935"/>
                  </a:lnTo>
                  <a:close/>
                </a:path>
                <a:path w="6207759" h="2675890">
                  <a:moveTo>
                    <a:pt x="740271" y="484314"/>
                  </a:moveTo>
                  <a:close/>
                </a:path>
                <a:path w="6207759" h="2675890">
                  <a:moveTo>
                    <a:pt x="762901" y="472948"/>
                  </a:moveTo>
                  <a:lnTo>
                    <a:pt x="757199" y="461594"/>
                  </a:lnTo>
                  <a:lnTo>
                    <a:pt x="760031" y="460184"/>
                  </a:lnTo>
                  <a:lnTo>
                    <a:pt x="783323" y="448767"/>
                  </a:lnTo>
                  <a:lnTo>
                    <a:pt x="791552" y="444830"/>
                  </a:lnTo>
                  <a:lnTo>
                    <a:pt x="797026" y="456285"/>
                  </a:lnTo>
                  <a:lnTo>
                    <a:pt x="788834" y="460209"/>
                  </a:lnTo>
                  <a:lnTo>
                    <a:pt x="764388" y="472198"/>
                  </a:lnTo>
                  <a:lnTo>
                    <a:pt x="762901" y="472948"/>
                  </a:lnTo>
                  <a:close/>
                </a:path>
                <a:path w="6207759" h="2675890">
                  <a:moveTo>
                    <a:pt x="788835" y="460209"/>
                  </a:moveTo>
                  <a:close/>
                </a:path>
                <a:path w="6207759" h="2675890">
                  <a:moveTo>
                    <a:pt x="764402" y="472191"/>
                  </a:moveTo>
                  <a:close/>
                </a:path>
                <a:path w="6207759" h="2675890">
                  <a:moveTo>
                    <a:pt x="764388" y="472198"/>
                  </a:moveTo>
                  <a:close/>
                </a:path>
                <a:path w="6207759" h="2675890">
                  <a:moveTo>
                    <a:pt x="808481" y="450799"/>
                  </a:moveTo>
                  <a:lnTo>
                    <a:pt x="803008" y="439343"/>
                  </a:lnTo>
                  <a:lnTo>
                    <a:pt x="808785" y="436587"/>
                  </a:lnTo>
                  <a:lnTo>
                    <a:pt x="837615" y="423151"/>
                  </a:lnTo>
                  <a:lnTo>
                    <a:pt x="842886" y="434708"/>
                  </a:lnTo>
                  <a:lnTo>
                    <a:pt x="838717" y="436613"/>
                  </a:lnTo>
                  <a:lnTo>
                    <a:pt x="813610" y="448348"/>
                  </a:lnTo>
                  <a:lnTo>
                    <a:pt x="808481" y="450799"/>
                  </a:lnTo>
                  <a:close/>
                </a:path>
                <a:path w="6207759" h="2675890">
                  <a:moveTo>
                    <a:pt x="838720" y="436613"/>
                  </a:moveTo>
                  <a:close/>
                </a:path>
                <a:path w="6207759" h="2675890">
                  <a:moveTo>
                    <a:pt x="813612" y="448348"/>
                  </a:moveTo>
                  <a:close/>
                </a:path>
                <a:path w="6207759" h="2675890">
                  <a:moveTo>
                    <a:pt x="854443" y="429437"/>
                  </a:moveTo>
                  <a:lnTo>
                    <a:pt x="849172" y="417880"/>
                  </a:lnTo>
                  <a:lnTo>
                    <a:pt x="883983" y="402259"/>
                  </a:lnTo>
                  <a:lnTo>
                    <a:pt x="889152" y="413867"/>
                  </a:lnTo>
                  <a:lnTo>
                    <a:pt x="864141" y="425005"/>
                  </a:lnTo>
                  <a:lnTo>
                    <a:pt x="854443" y="429437"/>
                  </a:lnTo>
                  <a:close/>
                </a:path>
                <a:path w="6207759" h="2675890">
                  <a:moveTo>
                    <a:pt x="864146" y="425005"/>
                  </a:moveTo>
                  <a:close/>
                </a:path>
                <a:path w="6207759" h="2675890">
                  <a:moveTo>
                    <a:pt x="900747" y="408813"/>
                  </a:moveTo>
                  <a:lnTo>
                    <a:pt x="895680" y="397167"/>
                  </a:lnTo>
                  <a:lnTo>
                    <a:pt x="910970" y="390512"/>
                  </a:lnTo>
                  <a:lnTo>
                    <a:pt x="930744" y="382117"/>
                  </a:lnTo>
                  <a:lnTo>
                    <a:pt x="935710" y="393814"/>
                  </a:lnTo>
                  <a:lnTo>
                    <a:pt x="915954" y="402196"/>
                  </a:lnTo>
                  <a:lnTo>
                    <a:pt x="900747" y="408813"/>
                  </a:lnTo>
                  <a:close/>
                </a:path>
                <a:path w="6207759" h="2675890">
                  <a:moveTo>
                    <a:pt x="915962" y="402196"/>
                  </a:moveTo>
                  <a:close/>
                </a:path>
                <a:path w="6207759" h="2675890">
                  <a:moveTo>
                    <a:pt x="947369" y="388912"/>
                  </a:moveTo>
                  <a:lnTo>
                    <a:pt x="942505" y="377177"/>
                  </a:lnTo>
                  <a:lnTo>
                    <a:pt x="977785" y="362673"/>
                  </a:lnTo>
                  <a:lnTo>
                    <a:pt x="982548" y="374446"/>
                  </a:lnTo>
                  <a:lnTo>
                    <a:pt x="969025" y="379920"/>
                  </a:lnTo>
                  <a:lnTo>
                    <a:pt x="947369" y="388912"/>
                  </a:lnTo>
                  <a:close/>
                </a:path>
                <a:path w="6207759" h="2675890">
                  <a:moveTo>
                    <a:pt x="969035" y="379920"/>
                  </a:moveTo>
                  <a:close/>
                </a:path>
                <a:path w="6207759" h="2675890">
                  <a:moveTo>
                    <a:pt x="994321" y="369671"/>
                  </a:moveTo>
                  <a:lnTo>
                    <a:pt x="989558" y="357898"/>
                  </a:lnTo>
                  <a:lnTo>
                    <a:pt x="1018743" y="346341"/>
                  </a:lnTo>
                  <a:lnTo>
                    <a:pt x="1025105" y="343890"/>
                  </a:lnTo>
                  <a:lnTo>
                    <a:pt x="1029677" y="355739"/>
                  </a:lnTo>
                  <a:lnTo>
                    <a:pt x="1023327" y="358190"/>
                  </a:lnTo>
                  <a:lnTo>
                    <a:pt x="994321" y="369671"/>
                  </a:lnTo>
                  <a:close/>
                </a:path>
                <a:path w="6207759" h="2675890">
                  <a:moveTo>
                    <a:pt x="1023340" y="358190"/>
                  </a:moveTo>
                  <a:close/>
                </a:path>
                <a:path w="6207759" h="2675890">
                  <a:moveTo>
                    <a:pt x="996035" y="368985"/>
                  </a:moveTo>
                  <a:close/>
                </a:path>
                <a:path w="6207759" h="2675890">
                  <a:moveTo>
                    <a:pt x="1041526" y="351167"/>
                  </a:moveTo>
                  <a:lnTo>
                    <a:pt x="1036942" y="339318"/>
                  </a:lnTo>
                  <a:lnTo>
                    <a:pt x="1072616" y="325793"/>
                  </a:lnTo>
                  <a:lnTo>
                    <a:pt x="1077099" y="337667"/>
                  </a:lnTo>
                  <a:lnTo>
                    <a:pt x="1050955" y="347522"/>
                  </a:lnTo>
                  <a:lnTo>
                    <a:pt x="1041526" y="351167"/>
                  </a:lnTo>
                  <a:close/>
                </a:path>
                <a:path w="6207759" h="2675890">
                  <a:moveTo>
                    <a:pt x="1050955" y="347522"/>
                  </a:moveTo>
                  <a:close/>
                </a:path>
                <a:path w="6207759" h="2675890">
                  <a:moveTo>
                    <a:pt x="1088961" y="333286"/>
                  </a:moveTo>
                  <a:lnTo>
                    <a:pt x="1084579" y="321373"/>
                  </a:lnTo>
                  <a:lnTo>
                    <a:pt x="1120432" y="308330"/>
                  </a:lnTo>
                  <a:lnTo>
                    <a:pt x="1124724" y="320281"/>
                  </a:lnTo>
                  <a:lnTo>
                    <a:pt x="1107062" y="326631"/>
                  </a:lnTo>
                  <a:lnTo>
                    <a:pt x="1088961" y="333286"/>
                  </a:lnTo>
                  <a:close/>
                </a:path>
                <a:path w="6207759" h="2675890">
                  <a:moveTo>
                    <a:pt x="1107062" y="326631"/>
                  </a:moveTo>
                  <a:close/>
                </a:path>
                <a:path w="6207759" h="2675890">
                  <a:moveTo>
                    <a:pt x="1136637" y="316014"/>
                  </a:moveTo>
                  <a:lnTo>
                    <a:pt x="1132433" y="304038"/>
                  </a:lnTo>
                  <a:lnTo>
                    <a:pt x="1168450" y="291477"/>
                  </a:lnTo>
                  <a:lnTo>
                    <a:pt x="1172565" y="303491"/>
                  </a:lnTo>
                  <a:lnTo>
                    <a:pt x="1164325" y="306311"/>
                  </a:lnTo>
                  <a:lnTo>
                    <a:pt x="1136637" y="316014"/>
                  </a:lnTo>
                  <a:close/>
                </a:path>
                <a:path w="6207759" h="2675890">
                  <a:moveTo>
                    <a:pt x="1164325" y="306311"/>
                  </a:moveTo>
                  <a:close/>
                </a:path>
                <a:path w="6207759" h="2675890">
                  <a:moveTo>
                    <a:pt x="1184579" y="299389"/>
                  </a:moveTo>
                  <a:lnTo>
                    <a:pt x="1180477" y="287375"/>
                  </a:lnTo>
                  <a:lnTo>
                    <a:pt x="1216634" y="275234"/>
                  </a:lnTo>
                  <a:lnTo>
                    <a:pt x="1220660" y="287274"/>
                  </a:lnTo>
                  <a:lnTo>
                    <a:pt x="1193357" y="296379"/>
                  </a:lnTo>
                  <a:lnTo>
                    <a:pt x="1184579" y="299389"/>
                  </a:lnTo>
                  <a:close/>
                </a:path>
                <a:path w="6207759" h="2675890">
                  <a:moveTo>
                    <a:pt x="1193393" y="296379"/>
                  </a:moveTo>
                  <a:close/>
                </a:path>
                <a:path w="6207759" h="2675890">
                  <a:moveTo>
                    <a:pt x="1232687" y="283337"/>
                  </a:moveTo>
                  <a:lnTo>
                    <a:pt x="1228750" y="271272"/>
                  </a:lnTo>
                  <a:lnTo>
                    <a:pt x="1265059" y="259575"/>
                  </a:lnTo>
                  <a:lnTo>
                    <a:pt x="1268907" y="271678"/>
                  </a:lnTo>
                  <a:lnTo>
                    <a:pt x="1252371" y="276936"/>
                  </a:lnTo>
                  <a:lnTo>
                    <a:pt x="1232687" y="283337"/>
                  </a:lnTo>
                  <a:close/>
                </a:path>
                <a:path w="6207759" h="2675890">
                  <a:moveTo>
                    <a:pt x="1252372" y="276936"/>
                  </a:moveTo>
                  <a:close/>
                </a:path>
                <a:path w="6207759" h="2675890">
                  <a:moveTo>
                    <a:pt x="1281010" y="267842"/>
                  </a:moveTo>
                  <a:lnTo>
                    <a:pt x="1277162" y="255739"/>
                  </a:lnTo>
                  <a:lnTo>
                    <a:pt x="1278496" y="255308"/>
                  </a:lnTo>
                  <a:lnTo>
                    <a:pt x="1313662" y="244462"/>
                  </a:lnTo>
                  <a:lnTo>
                    <a:pt x="1317320" y="256628"/>
                  </a:lnTo>
                  <a:lnTo>
                    <a:pt x="1312465" y="258089"/>
                  </a:lnTo>
                  <a:lnTo>
                    <a:pt x="1281010" y="267842"/>
                  </a:lnTo>
                  <a:close/>
                </a:path>
                <a:path w="6207759" h="2675890">
                  <a:moveTo>
                    <a:pt x="1312465" y="258089"/>
                  </a:moveTo>
                  <a:close/>
                </a:path>
                <a:path w="6207759" h="2675890">
                  <a:moveTo>
                    <a:pt x="1282280" y="267436"/>
                  </a:moveTo>
                  <a:close/>
                </a:path>
                <a:path w="6207759" h="2675890">
                  <a:moveTo>
                    <a:pt x="1329486" y="252958"/>
                  </a:moveTo>
                  <a:lnTo>
                    <a:pt x="1325816" y="240791"/>
                  </a:lnTo>
                  <a:lnTo>
                    <a:pt x="1362379" y="229933"/>
                  </a:lnTo>
                  <a:lnTo>
                    <a:pt x="1365961" y="242125"/>
                  </a:lnTo>
                  <a:lnTo>
                    <a:pt x="1342919" y="248907"/>
                  </a:lnTo>
                  <a:lnTo>
                    <a:pt x="1329486" y="252958"/>
                  </a:lnTo>
                  <a:close/>
                </a:path>
                <a:path w="6207759" h="2675890">
                  <a:moveTo>
                    <a:pt x="1342919" y="248907"/>
                  </a:moveTo>
                  <a:close/>
                </a:path>
                <a:path w="6207759" h="2675890">
                  <a:moveTo>
                    <a:pt x="1378115" y="238582"/>
                  </a:moveTo>
                  <a:lnTo>
                    <a:pt x="1374609" y="226364"/>
                  </a:lnTo>
                  <a:lnTo>
                    <a:pt x="1411300" y="215925"/>
                  </a:lnTo>
                  <a:lnTo>
                    <a:pt x="1414716" y="228155"/>
                  </a:lnTo>
                  <a:lnTo>
                    <a:pt x="1404613" y="230974"/>
                  </a:lnTo>
                  <a:lnTo>
                    <a:pt x="1378115" y="238582"/>
                  </a:lnTo>
                  <a:close/>
                </a:path>
                <a:path w="6207759" h="2675890">
                  <a:moveTo>
                    <a:pt x="1404619" y="230974"/>
                  </a:moveTo>
                  <a:close/>
                </a:path>
                <a:path w="6207759" h="2675890">
                  <a:moveTo>
                    <a:pt x="1426946" y="224739"/>
                  </a:moveTo>
                  <a:lnTo>
                    <a:pt x="1423530" y="212509"/>
                  </a:lnTo>
                  <a:lnTo>
                    <a:pt x="1460322" y="202437"/>
                  </a:lnTo>
                  <a:lnTo>
                    <a:pt x="1463649" y="214693"/>
                  </a:lnTo>
                  <a:lnTo>
                    <a:pt x="1435867" y="222250"/>
                  </a:lnTo>
                  <a:lnTo>
                    <a:pt x="1426946" y="224739"/>
                  </a:lnTo>
                  <a:close/>
                </a:path>
                <a:path w="6207759" h="2675890">
                  <a:moveTo>
                    <a:pt x="1435874" y="222250"/>
                  </a:moveTo>
                  <a:close/>
                </a:path>
                <a:path w="6207759" h="2675890">
                  <a:moveTo>
                    <a:pt x="1475879" y="211429"/>
                  </a:moveTo>
                  <a:lnTo>
                    <a:pt x="1472628" y="199148"/>
                  </a:lnTo>
                  <a:lnTo>
                    <a:pt x="1509534" y="189483"/>
                  </a:lnTo>
                  <a:lnTo>
                    <a:pt x="1512696" y="201777"/>
                  </a:lnTo>
                  <a:lnTo>
                    <a:pt x="1499136" y="205270"/>
                  </a:lnTo>
                  <a:lnTo>
                    <a:pt x="1475879" y="211429"/>
                  </a:lnTo>
                  <a:close/>
                </a:path>
                <a:path w="6207759" h="2675890">
                  <a:moveTo>
                    <a:pt x="1499136" y="205270"/>
                  </a:moveTo>
                  <a:close/>
                </a:path>
                <a:path w="6207759" h="2675890">
                  <a:moveTo>
                    <a:pt x="1524990" y="198615"/>
                  </a:moveTo>
                  <a:lnTo>
                    <a:pt x="1521828" y="186308"/>
                  </a:lnTo>
                  <a:lnTo>
                    <a:pt x="1558810" y="176999"/>
                  </a:lnTo>
                  <a:lnTo>
                    <a:pt x="1561896" y="189318"/>
                  </a:lnTo>
                  <a:lnTo>
                    <a:pt x="1531151" y="197027"/>
                  </a:lnTo>
                  <a:lnTo>
                    <a:pt x="1524990" y="198615"/>
                  </a:lnTo>
                  <a:close/>
                </a:path>
                <a:path w="6207759" h="2675890">
                  <a:moveTo>
                    <a:pt x="1531151" y="197027"/>
                  </a:moveTo>
                  <a:close/>
                </a:path>
                <a:path w="6207759" h="2675890">
                  <a:moveTo>
                    <a:pt x="1574203" y="186308"/>
                  </a:moveTo>
                  <a:lnTo>
                    <a:pt x="1571193" y="173964"/>
                  </a:lnTo>
                  <a:lnTo>
                    <a:pt x="1608264" y="165036"/>
                  </a:lnTo>
                  <a:lnTo>
                    <a:pt x="1611198" y="177393"/>
                  </a:lnTo>
                  <a:lnTo>
                    <a:pt x="1595918" y="181013"/>
                  </a:lnTo>
                  <a:lnTo>
                    <a:pt x="1574203" y="186308"/>
                  </a:lnTo>
                  <a:close/>
                </a:path>
                <a:path w="6207759" h="2675890">
                  <a:moveTo>
                    <a:pt x="1595932" y="181013"/>
                  </a:moveTo>
                  <a:close/>
                </a:path>
                <a:path w="6207759" h="2675890">
                  <a:moveTo>
                    <a:pt x="1623555" y="174472"/>
                  </a:moveTo>
                  <a:lnTo>
                    <a:pt x="1620634" y="162102"/>
                  </a:lnTo>
                  <a:lnTo>
                    <a:pt x="1657794" y="153517"/>
                  </a:lnTo>
                  <a:lnTo>
                    <a:pt x="1660639" y="165900"/>
                  </a:lnTo>
                  <a:lnTo>
                    <a:pt x="1628670" y="173253"/>
                  </a:lnTo>
                  <a:lnTo>
                    <a:pt x="1623555" y="174472"/>
                  </a:lnTo>
                  <a:close/>
                </a:path>
                <a:path w="6207759" h="2675890">
                  <a:moveTo>
                    <a:pt x="1628686" y="173253"/>
                  </a:moveTo>
                  <a:close/>
                </a:path>
                <a:path w="6207759" h="2675890">
                  <a:moveTo>
                    <a:pt x="1672996" y="163131"/>
                  </a:moveTo>
                  <a:lnTo>
                    <a:pt x="1670227" y="150736"/>
                  </a:lnTo>
                  <a:lnTo>
                    <a:pt x="1707464" y="142506"/>
                  </a:lnTo>
                  <a:lnTo>
                    <a:pt x="1710156" y="154927"/>
                  </a:lnTo>
                  <a:lnTo>
                    <a:pt x="1694897" y="158229"/>
                  </a:lnTo>
                  <a:lnTo>
                    <a:pt x="1672996" y="163131"/>
                  </a:lnTo>
                  <a:close/>
                </a:path>
                <a:path w="6207759" h="2675890">
                  <a:moveTo>
                    <a:pt x="1694916" y="158229"/>
                  </a:moveTo>
                  <a:close/>
                </a:path>
                <a:path w="6207759" h="2675890">
                  <a:moveTo>
                    <a:pt x="1722564" y="152234"/>
                  </a:moveTo>
                  <a:lnTo>
                    <a:pt x="1719872" y="139814"/>
                  </a:lnTo>
                  <a:lnTo>
                    <a:pt x="1757184" y="131927"/>
                  </a:lnTo>
                  <a:lnTo>
                    <a:pt x="1759800" y="144360"/>
                  </a:lnTo>
                  <a:lnTo>
                    <a:pt x="1728381" y="150964"/>
                  </a:lnTo>
                  <a:lnTo>
                    <a:pt x="1722564" y="152234"/>
                  </a:lnTo>
                  <a:close/>
                </a:path>
                <a:path w="6207759" h="2675890">
                  <a:moveTo>
                    <a:pt x="1772208" y="141820"/>
                  </a:moveTo>
                  <a:lnTo>
                    <a:pt x="1769668" y="129374"/>
                  </a:lnTo>
                  <a:lnTo>
                    <a:pt x="1807057" y="121831"/>
                  </a:lnTo>
                  <a:lnTo>
                    <a:pt x="1809521" y="134289"/>
                  </a:lnTo>
                  <a:lnTo>
                    <a:pt x="1796008" y="136956"/>
                  </a:lnTo>
                  <a:lnTo>
                    <a:pt x="1772208" y="141820"/>
                  </a:lnTo>
                  <a:close/>
                </a:path>
                <a:path w="6207759" h="2675890">
                  <a:moveTo>
                    <a:pt x="1821980" y="131825"/>
                  </a:moveTo>
                  <a:lnTo>
                    <a:pt x="1819516" y="119367"/>
                  </a:lnTo>
                  <a:lnTo>
                    <a:pt x="1856968" y="112153"/>
                  </a:lnTo>
                  <a:lnTo>
                    <a:pt x="1859356" y="124637"/>
                  </a:lnTo>
                  <a:lnTo>
                    <a:pt x="1830158" y="130213"/>
                  </a:lnTo>
                  <a:lnTo>
                    <a:pt x="1821980" y="131825"/>
                  </a:lnTo>
                  <a:close/>
                </a:path>
                <a:path w="6207759" h="2675890">
                  <a:moveTo>
                    <a:pt x="1871789" y="122300"/>
                  </a:moveTo>
                  <a:lnTo>
                    <a:pt x="1869490" y="109816"/>
                  </a:lnTo>
                  <a:lnTo>
                    <a:pt x="1906993" y="102933"/>
                  </a:lnTo>
                  <a:lnTo>
                    <a:pt x="1909229" y="115442"/>
                  </a:lnTo>
                  <a:lnTo>
                    <a:pt x="1899102" y="117246"/>
                  </a:lnTo>
                  <a:lnTo>
                    <a:pt x="1871789" y="122300"/>
                  </a:lnTo>
                  <a:close/>
                </a:path>
                <a:path w="6207759" h="2675890">
                  <a:moveTo>
                    <a:pt x="1899132" y="117246"/>
                  </a:moveTo>
                  <a:close/>
                </a:path>
                <a:path w="6207759" h="2675890">
                  <a:moveTo>
                    <a:pt x="1921738" y="113207"/>
                  </a:moveTo>
                  <a:lnTo>
                    <a:pt x="1919503" y="100698"/>
                  </a:lnTo>
                  <a:lnTo>
                    <a:pt x="1957069" y="94145"/>
                  </a:lnTo>
                  <a:lnTo>
                    <a:pt x="1959229" y="106654"/>
                  </a:lnTo>
                  <a:lnTo>
                    <a:pt x="1933910" y="111023"/>
                  </a:lnTo>
                  <a:lnTo>
                    <a:pt x="1921738" y="113207"/>
                  </a:lnTo>
                  <a:close/>
                </a:path>
                <a:path w="6207759" h="2675890">
                  <a:moveTo>
                    <a:pt x="1933943" y="111023"/>
                  </a:moveTo>
                  <a:close/>
                </a:path>
                <a:path w="6207759" h="2675890">
                  <a:moveTo>
                    <a:pt x="1971713" y="104520"/>
                  </a:moveTo>
                  <a:lnTo>
                    <a:pt x="1969630" y="91998"/>
                  </a:lnTo>
                  <a:lnTo>
                    <a:pt x="2007247" y="85763"/>
                  </a:lnTo>
                  <a:lnTo>
                    <a:pt x="2009266" y="98298"/>
                  </a:lnTo>
                  <a:lnTo>
                    <a:pt x="2004199" y="99110"/>
                  </a:lnTo>
                  <a:lnTo>
                    <a:pt x="1971713" y="104520"/>
                  </a:lnTo>
                  <a:close/>
                </a:path>
                <a:path w="6207759" h="2675890">
                  <a:moveTo>
                    <a:pt x="2021801" y="96291"/>
                  </a:moveTo>
                  <a:lnTo>
                    <a:pt x="2019795" y="83743"/>
                  </a:lnTo>
                  <a:lnTo>
                    <a:pt x="2057463" y="77825"/>
                  </a:lnTo>
                  <a:lnTo>
                    <a:pt x="2059406" y="90373"/>
                  </a:lnTo>
                  <a:lnTo>
                    <a:pt x="2039645" y="93421"/>
                  </a:lnTo>
                  <a:lnTo>
                    <a:pt x="2021801" y="96291"/>
                  </a:lnTo>
                  <a:close/>
                </a:path>
                <a:path w="6207759" h="2675890">
                  <a:moveTo>
                    <a:pt x="2071954" y="88442"/>
                  </a:moveTo>
                  <a:lnTo>
                    <a:pt x="2070011" y="75882"/>
                  </a:lnTo>
                  <a:lnTo>
                    <a:pt x="2107730" y="70269"/>
                  </a:lnTo>
                  <a:lnTo>
                    <a:pt x="2109596" y="82829"/>
                  </a:lnTo>
                  <a:lnTo>
                    <a:pt x="2075281" y="87922"/>
                  </a:lnTo>
                  <a:lnTo>
                    <a:pt x="2071954" y="88442"/>
                  </a:lnTo>
                  <a:close/>
                </a:path>
                <a:path w="6207759" h="2675890">
                  <a:moveTo>
                    <a:pt x="2122131" y="81038"/>
                  </a:moveTo>
                  <a:lnTo>
                    <a:pt x="2120341" y="68465"/>
                  </a:lnTo>
                  <a:lnTo>
                    <a:pt x="2158111" y="63157"/>
                  </a:lnTo>
                  <a:lnTo>
                    <a:pt x="2159825" y="75730"/>
                  </a:lnTo>
                  <a:lnTo>
                    <a:pt x="2147125" y="77469"/>
                  </a:lnTo>
                  <a:lnTo>
                    <a:pt x="2122131" y="81038"/>
                  </a:lnTo>
                  <a:close/>
                </a:path>
                <a:path w="6207759" h="2675890">
                  <a:moveTo>
                    <a:pt x="2147176" y="77469"/>
                  </a:moveTo>
                  <a:close/>
                </a:path>
                <a:path w="6207759" h="2675890">
                  <a:moveTo>
                    <a:pt x="2172411" y="74015"/>
                  </a:moveTo>
                  <a:lnTo>
                    <a:pt x="2170696" y="61429"/>
                  </a:lnTo>
                  <a:lnTo>
                    <a:pt x="2208504" y="56426"/>
                  </a:lnTo>
                  <a:lnTo>
                    <a:pt x="2210142" y="69011"/>
                  </a:lnTo>
                  <a:lnTo>
                    <a:pt x="2183354" y="72516"/>
                  </a:lnTo>
                  <a:lnTo>
                    <a:pt x="2172411" y="74015"/>
                  </a:lnTo>
                  <a:close/>
                </a:path>
                <a:path w="6207759" h="2675890">
                  <a:moveTo>
                    <a:pt x="2183409" y="72516"/>
                  </a:moveTo>
                  <a:close/>
                </a:path>
                <a:path w="6207759" h="2675890">
                  <a:moveTo>
                    <a:pt x="2222703" y="67386"/>
                  </a:moveTo>
                  <a:lnTo>
                    <a:pt x="2221128" y="54787"/>
                  </a:lnTo>
                  <a:lnTo>
                    <a:pt x="2258974" y="50088"/>
                  </a:lnTo>
                  <a:lnTo>
                    <a:pt x="2260472" y="62687"/>
                  </a:lnTo>
                  <a:lnTo>
                    <a:pt x="2256459" y="63169"/>
                  </a:lnTo>
                  <a:lnTo>
                    <a:pt x="2222703" y="67386"/>
                  </a:lnTo>
                  <a:close/>
                </a:path>
                <a:path w="6207759" h="2675890">
                  <a:moveTo>
                    <a:pt x="2273084" y="61188"/>
                  </a:moveTo>
                  <a:lnTo>
                    <a:pt x="2271585" y="48577"/>
                  </a:lnTo>
                  <a:lnTo>
                    <a:pt x="2309469" y="44170"/>
                  </a:lnTo>
                  <a:lnTo>
                    <a:pt x="2310891" y="56781"/>
                  </a:lnTo>
                  <a:lnTo>
                    <a:pt x="2293196" y="58788"/>
                  </a:lnTo>
                  <a:lnTo>
                    <a:pt x="2273084" y="61188"/>
                  </a:lnTo>
                  <a:close/>
                </a:path>
                <a:path w="6207759" h="2675890">
                  <a:moveTo>
                    <a:pt x="2293264" y="58788"/>
                  </a:moveTo>
                  <a:close/>
                </a:path>
                <a:path w="6207759" h="2675890">
                  <a:moveTo>
                    <a:pt x="2323515" y="55346"/>
                  </a:moveTo>
                  <a:lnTo>
                    <a:pt x="2322080" y="42735"/>
                  </a:lnTo>
                  <a:lnTo>
                    <a:pt x="2359990" y="38607"/>
                  </a:lnTo>
                  <a:lnTo>
                    <a:pt x="2361361" y="51231"/>
                  </a:lnTo>
                  <a:lnTo>
                    <a:pt x="2330246" y="54584"/>
                  </a:lnTo>
                  <a:lnTo>
                    <a:pt x="2323515" y="55346"/>
                  </a:lnTo>
                  <a:close/>
                </a:path>
                <a:path w="6207759" h="2675890">
                  <a:moveTo>
                    <a:pt x="2373947" y="49911"/>
                  </a:moveTo>
                  <a:lnTo>
                    <a:pt x="2372664" y="37287"/>
                  </a:lnTo>
                  <a:lnTo>
                    <a:pt x="2410599" y="33451"/>
                  </a:lnTo>
                  <a:lnTo>
                    <a:pt x="2411818" y="46088"/>
                  </a:lnTo>
                  <a:lnTo>
                    <a:pt x="2404757" y="46774"/>
                  </a:lnTo>
                  <a:lnTo>
                    <a:pt x="2373947" y="49911"/>
                  </a:lnTo>
                  <a:close/>
                </a:path>
                <a:path w="6207759" h="2675890">
                  <a:moveTo>
                    <a:pt x="2424468" y="44869"/>
                  </a:moveTo>
                  <a:lnTo>
                    <a:pt x="2423248" y="32232"/>
                  </a:lnTo>
                  <a:lnTo>
                    <a:pt x="2461209" y="28689"/>
                  </a:lnTo>
                  <a:lnTo>
                    <a:pt x="2462364" y="41325"/>
                  </a:lnTo>
                  <a:lnTo>
                    <a:pt x="2442273" y="43154"/>
                  </a:lnTo>
                  <a:lnTo>
                    <a:pt x="2424468" y="44869"/>
                  </a:lnTo>
                  <a:close/>
                </a:path>
                <a:path w="6207759" h="2675890">
                  <a:moveTo>
                    <a:pt x="2475014" y="40182"/>
                  </a:moveTo>
                  <a:lnTo>
                    <a:pt x="2473858" y="27533"/>
                  </a:lnTo>
                  <a:lnTo>
                    <a:pt x="2511856" y="24269"/>
                  </a:lnTo>
                  <a:lnTo>
                    <a:pt x="2512936" y="36931"/>
                  </a:lnTo>
                  <a:lnTo>
                    <a:pt x="2480116" y="39725"/>
                  </a:lnTo>
                  <a:lnTo>
                    <a:pt x="2475014" y="40182"/>
                  </a:lnTo>
                  <a:close/>
                </a:path>
                <a:path w="6207759" h="2675890">
                  <a:moveTo>
                    <a:pt x="2479967" y="39738"/>
                  </a:moveTo>
                  <a:lnTo>
                    <a:pt x="2480116" y="39725"/>
                  </a:lnTo>
                  <a:lnTo>
                    <a:pt x="2479967" y="39738"/>
                  </a:lnTo>
                  <a:close/>
                </a:path>
                <a:path w="6207759" h="2675890">
                  <a:moveTo>
                    <a:pt x="2525560" y="35890"/>
                  </a:moveTo>
                  <a:lnTo>
                    <a:pt x="2524556" y="23228"/>
                  </a:lnTo>
                  <a:lnTo>
                    <a:pt x="2562567" y="20256"/>
                  </a:lnTo>
                  <a:lnTo>
                    <a:pt x="2563507" y="32918"/>
                  </a:lnTo>
                  <a:lnTo>
                    <a:pt x="2556007" y="33477"/>
                  </a:lnTo>
                  <a:lnTo>
                    <a:pt x="2525560" y="35890"/>
                  </a:lnTo>
                  <a:close/>
                </a:path>
                <a:path w="6207759" h="2675890">
                  <a:moveTo>
                    <a:pt x="2555836" y="33489"/>
                  </a:moveTo>
                  <a:lnTo>
                    <a:pt x="2556007" y="33477"/>
                  </a:lnTo>
                  <a:lnTo>
                    <a:pt x="2555836" y="33489"/>
                  </a:lnTo>
                  <a:close/>
                </a:path>
                <a:path w="6207759" h="2675890">
                  <a:moveTo>
                    <a:pt x="2576169" y="31978"/>
                  </a:moveTo>
                  <a:lnTo>
                    <a:pt x="2575229" y="19316"/>
                  </a:lnTo>
                  <a:lnTo>
                    <a:pt x="2613279" y="16611"/>
                  </a:lnTo>
                  <a:lnTo>
                    <a:pt x="2614142" y="29286"/>
                  </a:lnTo>
                  <a:lnTo>
                    <a:pt x="2594013" y="30657"/>
                  </a:lnTo>
                  <a:lnTo>
                    <a:pt x="2576169" y="31978"/>
                  </a:lnTo>
                  <a:close/>
                </a:path>
                <a:path w="6207759" h="2675890">
                  <a:moveTo>
                    <a:pt x="2626817" y="28409"/>
                  </a:moveTo>
                  <a:lnTo>
                    <a:pt x="2625940" y="15748"/>
                  </a:lnTo>
                  <a:lnTo>
                    <a:pt x="2664002" y="13322"/>
                  </a:lnTo>
                  <a:lnTo>
                    <a:pt x="2664802" y="25996"/>
                  </a:lnTo>
                  <a:lnTo>
                    <a:pt x="2632354" y="28028"/>
                  </a:lnTo>
                  <a:lnTo>
                    <a:pt x="2626817" y="28409"/>
                  </a:lnTo>
                  <a:close/>
                </a:path>
                <a:path w="6207759" h="2675890">
                  <a:moveTo>
                    <a:pt x="2677439" y="25234"/>
                  </a:moveTo>
                  <a:lnTo>
                    <a:pt x="2676715" y="12560"/>
                  </a:lnTo>
                  <a:lnTo>
                    <a:pt x="2714790" y="10401"/>
                  </a:lnTo>
                  <a:lnTo>
                    <a:pt x="2715450" y="23088"/>
                  </a:lnTo>
                  <a:lnTo>
                    <a:pt x="2709494" y="23393"/>
                  </a:lnTo>
                  <a:lnTo>
                    <a:pt x="2677439" y="25234"/>
                  </a:lnTo>
                  <a:close/>
                </a:path>
                <a:path w="6207759" h="2675890">
                  <a:moveTo>
                    <a:pt x="2728125" y="22428"/>
                  </a:moveTo>
                  <a:lnTo>
                    <a:pt x="2727477" y="9740"/>
                  </a:lnTo>
                  <a:lnTo>
                    <a:pt x="2765564" y="7861"/>
                  </a:lnTo>
                  <a:lnTo>
                    <a:pt x="2766148" y="20548"/>
                  </a:lnTo>
                  <a:lnTo>
                    <a:pt x="2748550" y="21374"/>
                  </a:lnTo>
                  <a:lnTo>
                    <a:pt x="2728125" y="22428"/>
                  </a:lnTo>
                  <a:close/>
                </a:path>
                <a:path w="6207759" h="2675890">
                  <a:moveTo>
                    <a:pt x="2748280" y="21386"/>
                  </a:moveTo>
                  <a:lnTo>
                    <a:pt x="2748550" y="21374"/>
                  </a:lnTo>
                  <a:lnTo>
                    <a:pt x="2748280" y="21386"/>
                  </a:lnTo>
                  <a:close/>
                </a:path>
                <a:path w="6207759" h="2675890">
                  <a:moveTo>
                    <a:pt x="2778836" y="19964"/>
                  </a:moveTo>
                  <a:lnTo>
                    <a:pt x="2778251" y="7277"/>
                  </a:lnTo>
                  <a:lnTo>
                    <a:pt x="2816351" y="5676"/>
                  </a:lnTo>
                  <a:lnTo>
                    <a:pt x="2816860" y="18364"/>
                  </a:lnTo>
                  <a:lnTo>
                    <a:pt x="2787218" y="19570"/>
                  </a:lnTo>
                  <a:lnTo>
                    <a:pt x="2778836" y="19964"/>
                  </a:lnTo>
                  <a:close/>
                </a:path>
                <a:path w="6207759" h="2675890">
                  <a:moveTo>
                    <a:pt x="2829521" y="17856"/>
                  </a:moveTo>
                  <a:lnTo>
                    <a:pt x="2829077" y="5168"/>
                  </a:lnTo>
                  <a:lnTo>
                    <a:pt x="2867177" y="3822"/>
                  </a:lnTo>
                  <a:lnTo>
                    <a:pt x="2867558" y="16522"/>
                  </a:lnTo>
                  <a:lnTo>
                    <a:pt x="2865526" y="16586"/>
                  </a:lnTo>
                  <a:lnTo>
                    <a:pt x="2829521" y="17856"/>
                  </a:lnTo>
                  <a:close/>
                </a:path>
                <a:path w="6207759" h="2675890">
                  <a:moveTo>
                    <a:pt x="2880258" y="16141"/>
                  </a:moveTo>
                  <a:lnTo>
                    <a:pt x="2879877" y="3454"/>
                  </a:lnTo>
                  <a:lnTo>
                    <a:pt x="2917990" y="2374"/>
                  </a:lnTo>
                  <a:lnTo>
                    <a:pt x="2918307" y="15074"/>
                  </a:lnTo>
                  <a:lnTo>
                    <a:pt x="2904883" y="15405"/>
                  </a:lnTo>
                  <a:lnTo>
                    <a:pt x="2880258" y="16141"/>
                  </a:lnTo>
                  <a:close/>
                </a:path>
                <a:path w="6207759" h="2675890">
                  <a:moveTo>
                    <a:pt x="2931007" y="14770"/>
                  </a:moveTo>
                  <a:lnTo>
                    <a:pt x="2930690" y="2070"/>
                  </a:lnTo>
                  <a:lnTo>
                    <a:pt x="2968815" y="1269"/>
                  </a:lnTo>
                  <a:lnTo>
                    <a:pt x="2969056" y="13969"/>
                  </a:lnTo>
                  <a:lnTo>
                    <a:pt x="2944380" y="14439"/>
                  </a:lnTo>
                  <a:lnTo>
                    <a:pt x="2931007" y="14770"/>
                  </a:lnTo>
                  <a:close/>
                </a:path>
                <a:path w="6207759" h="2675890">
                  <a:moveTo>
                    <a:pt x="2981756" y="13728"/>
                  </a:moveTo>
                  <a:lnTo>
                    <a:pt x="2981515" y="1028"/>
                  </a:lnTo>
                  <a:lnTo>
                    <a:pt x="3019653" y="495"/>
                  </a:lnTo>
                  <a:lnTo>
                    <a:pt x="3019818" y="13195"/>
                  </a:lnTo>
                  <a:lnTo>
                    <a:pt x="2984004" y="13677"/>
                  </a:lnTo>
                  <a:lnTo>
                    <a:pt x="2981756" y="13728"/>
                  </a:lnTo>
                  <a:close/>
                </a:path>
                <a:path w="6207759" h="2675890">
                  <a:moveTo>
                    <a:pt x="3032480" y="13068"/>
                  </a:moveTo>
                  <a:lnTo>
                    <a:pt x="3032379" y="368"/>
                  </a:lnTo>
                  <a:lnTo>
                    <a:pt x="3070517" y="88"/>
                  </a:lnTo>
                  <a:lnTo>
                    <a:pt x="3070542" y="12788"/>
                  </a:lnTo>
                  <a:lnTo>
                    <a:pt x="3063633" y="12814"/>
                  </a:lnTo>
                  <a:lnTo>
                    <a:pt x="3032480" y="13068"/>
                  </a:lnTo>
                  <a:close/>
                </a:path>
                <a:path w="6207759" h="2675890">
                  <a:moveTo>
                    <a:pt x="3083242" y="12763"/>
                  </a:moveTo>
                  <a:lnTo>
                    <a:pt x="3083217" y="63"/>
                  </a:lnTo>
                  <a:lnTo>
                    <a:pt x="3103651" y="0"/>
                  </a:lnTo>
                  <a:lnTo>
                    <a:pt x="3121342" y="50"/>
                  </a:lnTo>
                  <a:lnTo>
                    <a:pt x="3121317" y="12700"/>
                  </a:lnTo>
                  <a:lnTo>
                    <a:pt x="3103638" y="12700"/>
                  </a:lnTo>
                  <a:lnTo>
                    <a:pt x="3083242" y="12763"/>
                  </a:lnTo>
                  <a:close/>
                </a:path>
                <a:path w="6207759" h="2675890">
                  <a:moveTo>
                    <a:pt x="3103651" y="12700"/>
                  </a:moveTo>
                  <a:close/>
                </a:path>
                <a:path w="6207759" h="2675890">
                  <a:moveTo>
                    <a:pt x="3121317" y="12750"/>
                  </a:moveTo>
                  <a:lnTo>
                    <a:pt x="3103651" y="12700"/>
                  </a:lnTo>
                  <a:lnTo>
                    <a:pt x="3121317" y="12700"/>
                  </a:lnTo>
                  <a:close/>
                </a:path>
                <a:path w="6207759" h="2675890">
                  <a:moveTo>
                    <a:pt x="3172079" y="13042"/>
                  </a:moveTo>
                  <a:lnTo>
                    <a:pt x="3143631" y="12814"/>
                  </a:lnTo>
                  <a:lnTo>
                    <a:pt x="3134017" y="12788"/>
                  </a:lnTo>
                  <a:lnTo>
                    <a:pt x="3134042" y="88"/>
                  </a:lnTo>
                  <a:lnTo>
                    <a:pt x="3172180" y="342"/>
                  </a:lnTo>
                  <a:lnTo>
                    <a:pt x="3172079" y="13042"/>
                  </a:lnTo>
                  <a:close/>
                </a:path>
                <a:path w="6207759" h="2675890">
                  <a:moveTo>
                    <a:pt x="3222840" y="13677"/>
                  </a:moveTo>
                  <a:lnTo>
                    <a:pt x="3184740" y="13157"/>
                  </a:lnTo>
                  <a:lnTo>
                    <a:pt x="3184918" y="457"/>
                  </a:lnTo>
                  <a:lnTo>
                    <a:pt x="3223018" y="977"/>
                  </a:lnTo>
                  <a:lnTo>
                    <a:pt x="3222840" y="13677"/>
                  </a:lnTo>
                  <a:close/>
                </a:path>
                <a:path w="6207759" h="2675890">
                  <a:moveTo>
                    <a:pt x="3273564" y="14693"/>
                  </a:moveTo>
                  <a:lnTo>
                    <a:pt x="3262884" y="14439"/>
                  </a:lnTo>
                  <a:lnTo>
                    <a:pt x="3235502" y="13919"/>
                  </a:lnTo>
                  <a:lnTo>
                    <a:pt x="3235744" y="1219"/>
                  </a:lnTo>
                  <a:lnTo>
                    <a:pt x="3273869" y="2006"/>
                  </a:lnTo>
                  <a:lnTo>
                    <a:pt x="3273564" y="14693"/>
                  </a:lnTo>
                  <a:close/>
                </a:path>
                <a:path w="6207759" h="2675890">
                  <a:moveTo>
                    <a:pt x="3324301" y="16065"/>
                  </a:moveTo>
                  <a:lnTo>
                    <a:pt x="3302381" y="15405"/>
                  </a:lnTo>
                  <a:lnTo>
                    <a:pt x="3286251" y="15011"/>
                  </a:lnTo>
                  <a:lnTo>
                    <a:pt x="3286569" y="2311"/>
                  </a:lnTo>
                  <a:lnTo>
                    <a:pt x="3324682" y="3365"/>
                  </a:lnTo>
                  <a:lnTo>
                    <a:pt x="3324301" y="16065"/>
                  </a:lnTo>
                  <a:close/>
                </a:path>
                <a:path w="6207759" h="2675890">
                  <a:moveTo>
                    <a:pt x="3375050" y="17767"/>
                  </a:moveTo>
                  <a:lnTo>
                    <a:pt x="3341738" y="16586"/>
                  </a:lnTo>
                  <a:lnTo>
                    <a:pt x="3337001" y="16446"/>
                  </a:lnTo>
                  <a:lnTo>
                    <a:pt x="3337382" y="3746"/>
                  </a:lnTo>
                  <a:lnTo>
                    <a:pt x="3375494" y="5067"/>
                  </a:lnTo>
                  <a:lnTo>
                    <a:pt x="3375050" y="17767"/>
                  </a:lnTo>
                  <a:close/>
                </a:path>
                <a:path w="6207759" h="2675890">
                  <a:moveTo>
                    <a:pt x="3425736" y="19837"/>
                  </a:moveTo>
                  <a:lnTo>
                    <a:pt x="3420046" y="19570"/>
                  </a:lnTo>
                  <a:lnTo>
                    <a:pt x="3387699" y="18249"/>
                  </a:lnTo>
                  <a:lnTo>
                    <a:pt x="3388220" y="5562"/>
                  </a:lnTo>
                  <a:lnTo>
                    <a:pt x="3426320" y="7150"/>
                  </a:lnTo>
                  <a:lnTo>
                    <a:pt x="3425736" y="19837"/>
                  </a:lnTo>
                  <a:close/>
                </a:path>
                <a:path w="6207759" h="2675890">
                  <a:moveTo>
                    <a:pt x="3459022" y="21386"/>
                  </a:moveTo>
                  <a:lnTo>
                    <a:pt x="3438423" y="20421"/>
                  </a:lnTo>
                  <a:lnTo>
                    <a:pt x="3439007" y="7734"/>
                  </a:lnTo>
                  <a:lnTo>
                    <a:pt x="3477094" y="9601"/>
                  </a:lnTo>
                  <a:lnTo>
                    <a:pt x="3476482" y="21374"/>
                  </a:lnTo>
                  <a:lnTo>
                    <a:pt x="3458984" y="21374"/>
                  </a:lnTo>
                  <a:close/>
                </a:path>
                <a:path w="6207759" h="2675890">
                  <a:moveTo>
                    <a:pt x="3476434" y="22288"/>
                  </a:moveTo>
                  <a:lnTo>
                    <a:pt x="3458984" y="21374"/>
                  </a:lnTo>
                  <a:lnTo>
                    <a:pt x="3476482" y="21374"/>
                  </a:lnTo>
                  <a:lnTo>
                    <a:pt x="3476434" y="22288"/>
                  </a:lnTo>
                  <a:close/>
                </a:path>
                <a:path w="6207759" h="2675890">
                  <a:moveTo>
                    <a:pt x="3527120" y="25082"/>
                  </a:moveTo>
                  <a:lnTo>
                    <a:pt x="3497783" y="23393"/>
                  </a:lnTo>
                  <a:lnTo>
                    <a:pt x="3489121" y="22936"/>
                  </a:lnTo>
                  <a:lnTo>
                    <a:pt x="3489782" y="10261"/>
                  </a:lnTo>
                  <a:lnTo>
                    <a:pt x="3527856" y="12395"/>
                  </a:lnTo>
                  <a:lnTo>
                    <a:pt x="3527120" y="25082"/>
                  </a:lnTo>
                  <a:close/>
                </a:path>
                <a:path w="6207759" h="2675890">
                  <a:moveTo>
                    <a:pt x="3577755" y="28232"/>
                  </a:moveTo>
                  <a:lnTo>
                    <a:pt x="3574910" y="28028"/>
                  </a:lnTo>
                  <a:lnTo>
                    <a:pt x="3539769" y="25819"/>
                  </a:lnTo>
                  <a:lnTo>
                    <a:pt x="3540569" y="13144"/>
                  </a:lnTo>
                  <a:lnTo>
                    <a:pt x="3578631" y="15557"/>
                  </a:lnTo>
                  <a:lnTo>
                    <a:pt x="3577755" y="28232"/>
                  </a:lnTo>
                  <a:close/>
                </a:path>
                <a:path w="6207759" h="2675890">
                  <a:moveTo>
                    <a:pt x="3628402" y="31775"/>
                  </a:moveTo>
                  <a:lnTo>
                    <a:pt x="3613251" y="30657"/>
                  </a:lnTo>
                  <a:lnTo>
                    <a:pt x="3590429" y="29095"/>
                  </a:lnTo>
                  <a:lnTo>
                    <a:pt x="3591293" y="16421"/>
                  </a:lnTo>
                  <a:lnTo>
                    <a:pt x="3629329" y="19113"/>
                  </a:lnTo>
                  <a:lnTo>
                    <a:pt x="3628402" y="31775"/>
                  </a:lnTo>
                  <a:close/>
                </a:path>
                <a:path w="6207759" h="2675890">
                  <a:moveTo>
                    <a:pt x="3651465" y="33489"/>
                  </a:moveTo>
                  <a:lnTo>
                    <a:pt x="3641064" y="32715"/>
                  </a:lnTo>
                  <a:lnTo>
                    <a:pt x="3642004" y="20053"/>
                  </a:lnTo>
                  <a:lnTo>
                    <a:pt x="3680015" y="23012"/>
                  </a:lnTo>
                  <a:lnTo>
                    <a:pt x="3679186" y="33477"/>
                  </a:lnTo>
                  <a:lnTo>
                    <a:pt x="3651427" y="33477"/>
                  </a:lnTo>
                  <a:close/>
                </a:path>
                <a:path w="6207759" h="2675890">
                  <a:moveTo>
                    <a:pt x="3679012" y="35674"/>
                  </a:moveTo>
                  <a:lnTo>
                    <a:pt x="3651427" y="33477"/>
                  </a:lnTo>
                  <a:lnTo>
                    <a:pt x="3679186" y="33477"/>
                  </a:lnTo>
                  <a:lnTo>
                    <a:pt x="3679012" y="35674"/>
                  </a:lnTo>
                  <a:close/>
                </a:path>
                <a:path w="6207759" h="2675890">
                  <a:moveTo>
                    <a:pt x="3729558" y="39941"/>
                  </a:moveTo>
                  <a:lnTo>
                    <a:pt x="3727310" y="39725"/>
                  </a:lnTo>
                  <a:lnTo>
                    <a:pt x="3691636" y="36690"/>
                  </a:lnTo>
                  <a:lnTo>
                    <a:pt x="3692715" y="24041"/>
                  </a:lnTo>
                  <a:lnTo>
                    <a:pt x="3730713" y="27292"/>
                  </a:lnTo>
                  <a:lnTo>
                    <a:pt x="3729558" y="39941"/>
                  </a:lnTo>
                  <a:close/>
                </a:path>
                <a:path w="6207759" h="2675890">
                  <a:moveTo>
                    <a:pt x="3780116" y="44615"/>
                  </a:moveTo>
                  <a:lnTo>
                    <a:pt x="3764991" y="43154"/>
                  </a:lnTo>
                  <a:lnTo>
                    <a:pt x="3742207" y="41084"/>
                  </a:lnTo>
                  <a:lnTo>
                    <a:pt x="3743363" y="28435"/>
                  </a:lnTo>
                  <a:lnTo>
                    <a:pt x="3781336" y="31965"/>
                  </a:lnTo>
                  <a:lnTo>
                    <a:pt x="3780116" y="44615"/>
                  </a:lnTo>
                  <a:close/>
                </a:path>
                <a:path w="6207759" h="2675890">
                  <a:moveTo>
                    <a:pt x="3830624" y="49644"/>
                  </a:moveTo>
                  <a:lnTo>
                    <a:pt x="3802507" y="46774"/>
                  </a:lnTo>
                  <a:lnTo>
                    <a:pt x="3792753" y="45821"/>
                  </a:lnTo>
                  <a:lnTo>
                    <a:pt x="3793972" y="33185"/>
                  </a:lnTo>
                  <a:lnTo>
                    <a:pt x="3831920" y="37007"/>
                  </a:lnTo>
                  <a:lnTo>
                    <a:pt x="3830624" y="49644"/>
                  </a:lnTo>
                  <a:close/>
                </a:path>
                <a:path w="6207759" h="2675890">
                  <a:moveTo>
                    <a:pt x="3881069" y="55041"/>
                  </a:moveTo>
                  <a:lnTo>
                    <a:pt x="3877017" y="54584"/>
                  </a:lnTo>
                  <a:lnTo>
                    <a:pt x="3843223" y="50939"/>
                  </a:lnTo>
                  <a:lnTo>
                    <a:pt x="3844582" y="38315"/>
                  </a:lnTo>
                  <a:lnTo>
                    <a:pt x="3882491" y="42430"/>
                  </a:lnTo>
                  <a:lnTo>
                    <a:pt x="3881069" y="55041"/>
                  </a:lnTo>
                  <a:close/>
                </a:path>
                <a:path w="6207759" h="2675890">
                  <a:moveTo>
                    <a:pt x="3931500" y="60871"/>
                  </a:moveTo>
                  <a:lnTo>
                    <a:pt x="3914000" y="58775"/>
                  </a:lnTo>
                  <a:lnTo>
                    <a:pt x="3893680" y="56476"/>
                  </a:lnTo>
                  <a:lnTo>
                    <a:pt x="3895115" y="43853"/>
                  </a:lnTo>
                  <a:lnTo>
                    <a:pt x="3932999" y="48260"/>
                  </a:lnTo>
                  <a:lnTo>
                    <a:pt x="3931500" y="60871"/>
                  </a:lnTo>
                  <a:close/>
                </a:path>
                <a:path w="6207759" h="2675890">
                  <a:moveTo>
                    <a:pt x="3981881" y="67055"/>
                  </a:moveTo>
                  <a:lnTo>
                    <a:pt x="3950804" y="63169"/>
                  </a:lnTo>
                  <a:lnTo>
                    <a:pt x="3944099" y="62369"/>
                  </a:lnTo>
                  <a:lnTo>
                    <a:pt x="3945610" y="49758"/>
                  </a:lnTo>
                  <a:lnTo>
                    <a:pt x="3983456" y="54444"/>
                  </a:lnTo>
                  <a:lnTo>
                    <a:pt x="3981881" y="67055"/>
                  </a:lnTo>
                  <a:close/>
                </a:path>
                <a:path w="6207759" h="2675890">
                  <a:moveTo>
                    <a:pt x="4032173" y="73647"/>
                  </a:moveTo>
                  <a:lnTo>
                    <a:pt x="4023855" y="72504"/>
                  </a:lnTo>
                  <a:lnTo>
                    <a:pt x="3994442" y="68656"/>
                  </a:lnTo>
                  <a:lnTo>
                    <a:pt x="3996093" y="56070"/>
                  </a:lnTo>
                  <a:lnTo>
                    <a:pt x="4033900" y="61061"/>
                  </a:lnTo>
                  <a:lnTo>
                    <a:pt x="4032173" y="73647"/>
                  </a:lnTo>
                  <a:close/>
                </a:path>
                <a:path w="6207759" h="2675890">
                  <a:moveTo>
                    <a:pt x="4082453" y="80644"/>
                  </a:moveTo>
                  <a:lnTo>
                    <a:pt x="4060088" y="77457"/>
                  </a:lnTo>
                  <a:lnTo>
                    <a:pt x="4044759" y="75361"/>
                  </a:lnTo>
                  <a:lnTo>
                    <a:pt x="4046473" y="62776"/>
                  </a:lnTo>
                  <a:lnTo>
                    <a:pt x="4084243" y="68072"/>
                  </a:lnTo>
                  <a:lnTo>
                    <a:pt x="4082453" y="80644"/>
                  </a:lnTo>
                  <a:close/>
                </a:path>
                <a:path w="6207759" h="2675890">
                  <a:moveTo>
                    <a:pt x="4132643" y="88023"/>
                  </a:moveTo>
                  <a:lnTo>
                    <a:pt x="4131983" y="87922"/>
                  </a:lnTo>
                  <a:lnTo>
                    <a:pt x="4096131" y="82600"/>
                  </a:lnTo>
                  <a:lnTo>
                    <a:pt x="4095026" y="82435"/>
                  </a:lnTo>
                  <a:lnTo>
                    <a:pt x="4096816" y="69862"/>
                  </a:lnTo>
                  <a:lnTo>
                    <a:pt x="4134573" y="75463"/>
                  </a:lnTo>
                  <a:lnTo>
                    <a:pt x="4132643" y="88023"/>
                  </a:lnTo>
                  <a:close/>
                </a:path>
                <a:path w="6207759" h="2675890">
                  <a:moveTo>
                    <a:pt x="4182795" y="95859"/>
                  </a:moveTo>
                  <a:lnTo>
                    <a:pt x="4167619" y="93421"/>
                  </a:lnTo>
                  <a:lnTo>
                    <a:pt x="4145191" y="89954"/>
                  </a:lnTo>
                  <a:lnTo>
                    <a:pt x="4147134" y="77406"/>
                  </a:lnTo>
                  <a:lnTo>
                    <a:pt x="4184802" y="83312"/>
                  </a:lnTo>
                  <a:lnTo>
                    <a:pt x="4182795" y="95859"/>
                  </a:lnTo>
                  <a:close/>
                </a:path>
                <a:path w="6207759" h="2675890">
                  <a:moveTo>
                    <a:pt x="4232884" y="104076"/>
                  </a:moveTo>
                  <a:lnTo>
                    <a:pt x="4203065" y="99110"/>
                  </a:lnTo>
                  <a:lnTo>
                    <a:pt x="4195330" y="97866"/>
                  </a:lnTo>
                  <a:lnTo>
                    <a:pt x="4197349" y="85331"/>
                  </a:lnTo>
                  <a:lnTo>
                    <a:pt x="4234980" y="91541"/>
                  </a:lnTo>
                  <a:lnTo>
                    <a:pt x="4232884" y="104076"/>
                  </a:lnTo>
                  <a:close/>
                </a:path>
                <a:path w="6207759" h="2675890">
                  <a:moveTo>
                    <a:pt x="4282871" y="112725"/>
                  </a:moveTo>
                  <a:lnTo>
                    <a:pt x="4273321" y="111010"/>
                  </a:lnTo>
                  <a:lnTo>
                    <a:pt x="4245368" y="106197"/>
                  </a:lnTo>
                  <a:lnTo>
                    <a:pt x="4247527" y="93675"/>
                  </a:lnTo>
                  <a:lnTo>
                    <a:pt x="4285107" y="100215"/>
                  </a:lnTo>
                  <a:lnTo>
                    <a:pt x="4282871" y="112725"/>
                  </a:lnTo>
                  <a:close/>
                </a:path>
                <a:path w="6207759" h="2675890">
                  <a:moveTo>
                    <a:pt x="4332808" y="121805"/>
                  </a:moveTo>
                  <a:lnTo>
                    <a:pt x="4308132" y="117233"/>
                  </a:lnTo>
                  <a:lnTo>
                    <a:pt x="4295368" y="114960"/>
                  </a:lnTo>
                  <a:lnTo>
                    <a:pt x="4297603" y="102450"/>
                  </a:lnTo>
                  <a:lnTo>
                    <a:pt x="4335119" y="109308"/>
                  </a:lnTo>
                  <a:lnTo>
                    <a:pt x="4332808" y="121805"/>
                  </a:lnTo>
                  <a:close/>
                </a:path>
                <a:path w="6207759" h="2675890">
                  <a:moveTo>
                    <a:pt x="4382643" y="131305"/>
                  </a:moveTo>
                  <a:lnTo>
                    <a:pt x="4377093" y="130213"/>
                  </a:lnTo>
                  <a:lnTo>
                    <a:pt x="4345266" y="124117"/>
                  </a:lnTo>
                  <a:lnTo>
                    <a:pt x="4347641" y="111645"/>
                  </a:lnTo>
                  <a:lnTo>
                    <a:pt x="4385094" y="118846"/>
                  </a:lnTo>
                  <a:lnTo>
                    <a:pt x="4382643" y="131305"/>
                  </a:lnTo>
                  <a:close/>
                </a:path>
                <a:path w="6207759" h="2675890">
                  <a:moveTo>
                    <a:pt x="4432414" y="141262"/>
                  </a:moveTo>
                  <a:lnTo>
                    <a:pt x="4411256" y="136956"/>
                  </a:lnTo>
                  <a:lnTo>
                    <a:pt x="4395101" y="133756"/>
                  </a:lnTo>
                  <a:lnTo>
                    <a:pt x="4397552" y="121297"/>
                  </a:lnTo>
                  <a:lnTo>
                    <a:pt x="4434954" y="128828"/>
                  </a:lnTo>
                  <a:lnTo>
                    <a:pt x="4432414" y="141262"/>
                  </a:lnTo>
                  <a:close/>
                </a:path>
                <a:path w="6207759" h="2675890">
                  <a:moveTo>
                    <a:pt x="4482058" y="151650"/>
                  </a:moveTo>
                  <a:lnTo>
                    <a:pt x="4478883" y="150964"/>
                  </a:lnTo>
                  <a:lnTo>
                    <a:pt x="4444860" y="143802"/>
                  </a:lnTo>
                  <a:lnTo>
                    <a:pt x="4447387" y="131356"/>
                  </a:lnTo>
                  <a:lnTo>
                    <a:pt x="4484750" y="139242"/>
                  </a:lnTo>
                  <a:lnTo>
                    <a:pt x="4482058" y="151650"/>
                  </a:lnTo>
                  <a:close/>
                </a:path>
                <a:path w="6207759" h="2675890">
                  <a:moveTo>
                    <a:pt x="4531639" y="162534"/>
                  </a:moveTo>
                  <a:lnTo>
                    <a:pt x="4512348" y="158216"/>
                  </a:lnTo>
                  <a:lnTo>
                    <a:pt x="4494466" y="154343"/>
                  </a:lnTo>
                  <a:lnTo>
                    <a:pt x="4497158" y="141935"/>
                  </a:lnTo>
                  <a:lnTo>
                    <a:pt x="4534408" y="150139"/>
                  </a:lnTo>
                  <a:lnTo>
                    <a:pt x="4531639" y="162534"/>
                  </a:lnTo>
                  <a:close/>
                </a:path>
                <a:path w="6207759" h="2675890">
                  <a:moveTo>
                    <a:pt x="4581080" y="173837"/>
                  </a:moveTo>
                  <a:lnTo>
                    <a:pt x="4578578" y="173240"/>
                  </a:lnTo>
                  <a:lnTo>
                    <a:pt x="4545584" y="165646"/>
                  </a:lnTo>
                  <a:lnTo>
                    <a:pt x="4544034" y="165303"/>
                  </a:lnTo>
                  <a:lnTo>
                    <a:pt x="4546803" y="152907"/>
                  </a:lnTo>
                  <a:lnTo>
                    <a:pt x="4584014" y="161480"/>
                  </a:lnTo>
                  <a:lnTo>
                    <a:pt x="4581080" y="173837"/>
                  </a:lnTo>
                  <a:close/>
                </a:path>
                <a:path w="6207759" h="2675890">
                  <a:moveTo>
                    <a:pt x="4630445" y="185661"/>
                  </a:moveTo>
                  <a:lnTo>
                    <a:pt x="4611331" y="181000"/>
                  </a:lnTo>
                  <a:lnTo>
                    <a:pt x="4593437" y="176758"/>
                  </a:lnTo>
                  <a:lnTo>
                    <a:pt x="4596371" y="164401"/>
                  </a:lnTo>
                  <a:lnTo>
                    <a:pt x="4633455" y="173316"/>
                  </a:lnTo>
                  <a:lnTo>
                    <a:pt x="4630445" y="185661"/>
                  </a:lnTo>
                  <a:close/>
                </a:path>
                <a:path w="6207759" h="2675890">
                  <a:moveTo>
                    <a:pt x="4679889" y="197027"/>
                  </a:moveTo>
                  <a:lnTo>
                    <a:pt x="4676102" y="197015"/>
                  </a:lnTo>
                  <a:lnTo>
                    <a:pt x="4643843" y="188925"/>
                  </a:lnTo>
                  <a:lnTo>
                    <a:pt x="4642777" y="188671"/>
                  </a:lnTo>
                  <a:lnTo>
                    <a:pt x="4645787" y="176326"/>
                  </a:lnTo>
                  <a:lnTo>
                    <a:pt x="4682820" y="185623"/>
                  </a:lnTo>
                  <a:lnTo>
                    <a:pt x="4679889" y="197027"/>
                  </a:lnTo>
                  <a:close/>
                </a:path>
                <a:path w="6207759" h="2675890">
                  <a:moveTo>
                    <a:pt x="4679657" y="197929"/>
                  </a:moveTo>
                  <a:lnTo>
                    <a:pt x="4676101" y="197015"/>
                  </a:lnTo>
                  <a:lnTo>
                    <a:pt x="4679889" y="197027"/>
                  </a:lnTo>
                  <a:lnTo>
                    <a:pt x="4679657" y="197929"/>
                  </a:lnTo>
                  <a:close/>
                </a:path>
                <a:path w="6207759" h="2675890">
                  <a:moveTo>
                    <a:pt x="4728768" y="210731"/>
                  </a:moveTo>
                  <a:lnTo>
                    <a:pt x="4708118" y="205257"/>
                  </a:lnTo>
                  <a:lnTo>
                    <a:pt x="4691951" y="201091"/>
                  </a:lnTo>
                  <a:lnTo>
                    <a:pt x="4695126" y="188798"/>
                  </a:lnTo>
                  <a:lnTo>
                    <a:pt x="4732020" y="198450"/>
                  </a:lnTo>
                  <a:lnTo>
                    <a:pt x="4728768" y="210731"/>
                  </a:lnTo>
                  <a:close/>
                </a:path>
                <a:path w="6207759" h="2675890">
                  <a:moveTo>
                    <a:pt x="4777714" y="224002"/>
                  </a:moveTo>
                  <a:lnTo>
                    <a:pt x="4771390" y="222237"/>
                  </a:lnTo>
                  <a:lnTo>
                    <a:pt x="4740998" y="213982"/>
                  </a:lnTo>
                  <a:lnTo>
                    <a:pt x="4744339" y="201726"/>
                  </a:lnTo>
                  <a:lnTo>
                    <a:pt x="4781130" y="211772"/>
                  </a:lnTo>
                  <a:lnTo>
                    <a:pt x="4777714" y="224002"/>
                  </a:lnTo>
                  <a:close/>
                </a:path>
                <a:path w="6207759" h="2675890">
                  <a:moveTo>
                    <a:pt x="4826558" y="237820"/>
                  </a:moveTo>
                  <a:lnTo>
                    <a:pt x="4802644" y="230962"/>
                  </a:lnTo>
                  <a:lnTo>
                    <a:pt x="4789944" y="227418"/>
                  </a:lnTo>
                  <a:lnTo>
                    <a:pt x="4793361" y="215188"/>
                  </a:lnTo>
                  <a:lnTo>
                    <a:pt x="4830051" y="225615"/>
                  </a:lnTo>
                  <a:lnTo>
                    <a:pt x="4826558" y="237820"/>
                  </a:lnTo>
                  <a:close/>
                </a:path>
                <a:path w="6207759" h="2675890">
                  <a:moveTo>
                    <a:pt x="4876181" y="248907"/>
                  </a:moveTo>
                  <a:lnTo>
                    <a:pt x="4864348" y="248894"/>
                  </a:lnTo>
                  <a:lnTo>
                    <a:pt x="4838712" y="241350"/>
                  </a:lnTo>
                  <a:lnTo>
                    <a:pt x="4842294" y="229158"/>
                  </a:lnTo>
                  <a:lnTo>
                    <a:pt x="4878870" y="240004"/>
                  </a:lnTo>
                  <a:lnTo>
                    <a:pt x="4876181" y="248907"/>
                  </a:lnTo>
                  <a:close/>
                </a:path>
                <a:path w="6207759" h="2675890">
                  <a:moveTo>
                    <a:pt x="4875199" y="252158"/>
                  </a:moveTo>
                  <a:lnTo>
                    <a:pt x="4864341" y="248894"/>
                  </a:lnTo>
                  <a:lnTo>
                    <a:pt x="4876181" y="248907"/>
                  </a:lnTo>
                  <a:lnTo>
                    <a:pt x="4875199" y="252158"/>
                  </a:lnTo>
                  <a:close/>
                </a:path>
                <a:path w="6207759" h="2675890">
                  <a:moveTo>
                    <a:pt x="4926488" y="258089"/>
                  </a:moveTo>
                  <a:lnTo>
                    <a:pt x="4894804" y="258076"/>
                  </a:lnTo>
                  <a:lnTo>
                    <a:pt x="4887353" y="255828"/>
                  </a:lnTo>
                  <a:lnTo>
                    <a:pt x="4891023" y="243674"/>
                  </a:lnTo>
                  <a:lnTo>
                    <a:pt x="4927472" y="254901"/>
                  </a:lnTo>
                  <a:lnTo>
                    <a:pt x="4926488" y="258089"/>
                  </a:lnTo>
                  <a:close/>
                </a:path>
                <a:path w="6207759" h="2675890">
                  <a:moveTo>
                    <a:pt x="4923726" y="267030"/>
                  </a:moveTo>
                  <a:lnTo>
                    <a:pt x="4894795" y="258076"/>
                  </a:lnTo>
                  <a:lnTo>
                    <a:pt x="4926488" y="258089"/>
                  </a:lnTo>
                  <a:lnTo>
                    <a:pt x="4923726" y="267030"/>
                  </a:lnTo>
                  <a:close/>
                </a:path>
                <a:path w="6207759" h="2675890">
                  <a:moveTo>
                    <a:pt x="4972011" y="282498"/>
                  </a:moveTo>
                  <a:lnTo>
                    <a:pt x="4954892" y="276923"/>
                  </a:lnTo>
                  <a:lnTo>
                    <a:pt x="4935791" y="270852"/>
                  </a:lnTo>
                  <a:lnTo>
                    <a:pt x="4939626" y="258749"/>
                  </a:lnTo>
                  <a:lnTo>
                    <a:pt x="4975948" y="270421"/>
                  </a:lnTo>
                  <a:lnTo>
                    <a:pt x="4972011" y="282498"/>
                  </a:lnTo>
                  <a:close/>
                </a:path>
                <a:path w="6207759" h="2675890">
                  <a:moveTo>
                    <a:pt x="5024203" y="286575"/>
                  </a:moveTo>
                  <a:lnTo>
                    <a:pt x="4984521" y="286562"/>
                  </a:lnTo>
                  <a:lnTo>
                    <a:pt x="4984089" y="286423"/>
                  </a:lnTo>
                  <a:lnTo>
                    <a:pt x="4988026" y="274345"/>
                  </a:lnTo>
                  <a:lnTo>
                    <a:pt x="5024234" y="286486"/>
                  </a:lnTo>
                  <a:close/>
                </a:path>
                <a:path w="6207759" h="2675890">
                  <a:moveTo>
                    <a:pt x="5020132" y="298500"/>
                  </a:moveTo>
                  <a:lnTo>
                    <a:pt x="5013871" y="296354"/>
                  </a:lnTo>
                  <a:lnTo>
                    <a:pt x="4984556" y="286574"/>
                  </a:lnTo>
                  <a:lnTo>
                    <a:pt x="5024203" y="286575"/>
                  </a:lnTo>
                  <a:lnTo>
                    <a:pt x="5020132" y="298500"/>
                  </a:lnTo>
                  <a:close/>
                </a:path>
                <a:path w="6207759" h="2675890">
                  <a:moveTo>
                    <a:pt x="5071173" y="306311"/>
                  </a:moveTo>
                  <a:lnTo>
                    <a:pt x="5042942" y="306298"/>
                  </a:lnTo>
                  <a:lnTo>
                    <a:pt x="5032146" y="302615"/>
                  </a:lnTo>
                  <a:lnTo>
                    <a:pt x="5036261" y="290588"/>
                  </a:lnTo>
                  <a:lnTo>
                    <a:pt x="5072291" y="303123"/>
                  </a:lnTo>
                  <a:lnTo>
                    <a:pt x="5071173" y="306311"/>
                  </a:lnTo>
                  <a:close/>
                </a:path>
                <a:path w="6207759" h="2675890">
                  <a:moveTo>
                    <a:pt x="5068087" y="315112"/>
                  </a:moveTo>
                  <a:lnTo>
                    <a:pt x="5042941" y="306298"/>
                  </a:lnTo>
                  <a:lnTo>
                    <a:pt x="5071173" y="306311"/>
                  </a:lnTo>
                  <a:lnTo>
                    <a:pt x="5068087" y="315112"/>
                  </a:lnTo>
                  <a:close/>
                </a:path>
                <a:path w="6207759" h="2675890">
                  <a:moveTo>
                    <a:pt x="5117869" y="326631"/>
                  </a:moveTo>
                  <a:lnTo>
                    <a:pt x="5100221" y="326618"/>
                  </a:lnTo>
                  <a:lnTo>
                    <a:pt x="5079999" y="319366"/>
                  </a:lnTo>
                  <a:lnTo>
                    <a:pt x="5084292" y="307403"/>
                  </a:lnTo>
                  <a:lnTo>
                    <a:pt x="5120157" y="320420"/>
                  </a:lnTo>
                  <a:lnTo>
                    <a:pt x="5117869" y="326631"/>
                  </a:lnTo>
                  <a:close/>
                </a:path>
                <a:path w="6207759" h="2675890">
                  <a:moveTo>
                    <a:pt x="5115763" y="332346"/>
                  </a:moveTo>
                  <a:lnTo>
                    <a:pt x="5100205" y="326618"/>
                  </a:lnTo>
                  <a:lnTo>
                    <a:pt x="5117869" y="326631"/>
                  </a:lnTo>
                  <a:lnTo>
                    <a:pt x="5115763" y="332346"/>
                  </a:lnTo>
                  <a:close/>
                </a:path>
                <a:path w="6207759" h="2675890">
                  <a:moveTo>
                    <a:pt x="5164377" y="337007"/>
                  </a:moveTo>
                  <a:lnTo>
                    <a:pt x="5128415" y="336994"/>
                  </a:lnTo>
                  <a:lnTo>
                    <a:pt x="5127688" y="336727"/>
                  </a:lnTo>
                  <a:lnTo>
                    <a:pt x="5132070" y="324815"/>
                  </a:lnTo>
                  <a:lnTo>
                    <a:pt x="5132857" y="325094"/>
                  </a:lnTo>
                  <a:lnTo>
                    <a:pt x="5164377" y="337007"/>
                  </a:lnTo>
                  <a:close/>
                </a:path>
                <a:path w="6207759" h="2675890">
                  <a:moveTo>
                    <a:pt x="5164247" y="347522"/>
                  </a:moveTo>
                  <a:lnTo>
                    <a:pt x="5156318" y="347510"/>
                  </a:lnTo>
                  <a:lnTo>
                    <a:pt x="5128412" y="336994"/>
                  </a:lnTo>
                  <a:lnTo>
                    <a:pt x="5164377" y="337007"/>
                  </a:lnTo>
                  <a:lnTo>
                    <a:pt x="5167795" y="338327"/>
                  </a:lnTo>
                  <a:lnTo>
                    <a:pt x="5164247" y="347522"/>
                  </a:lnTo>
                  <a:close/>
                </a:path>
                <a:path w="6207759" h="2675890">
                  <a:moveTo>
                    <a:pt x="5163223" y="350177"/>
                  </a:moveTo>
                  <a:lnTo>
                    <a:pt x="5156314" y="347510"/>
                  </a:lnTo>
                  <a:lnTo>
                    <a:pt x="5164247" y="347522"/>
                  </a:lnTo>
                  <a:lnTo>
                    <a:pt x="5163223" y="350177"/>
                  </a:lnTo>
                  <a:close/>
                </a:path>
                <a:path w="6207759" h="2675890">
                  <a:moveTo>
                    <a:pt x="5210479" y="368668"/>
                  </a:moveTo>
                  <a:lnTo>
                    <a:pt x="5183911" y="358165"/>
                  </a:lnTo>
                  <a:lnTo>
                    <a:pt x="5175072" y="354749"/>
                  </a:lnTo>
                  <a:lnTo>
                    <a:pt x="5179644" y="342900"/>
                  </a:lnTo>
                  <a:lnTo>
                    <a:pt x="5215153" y="356857"/>
                  </a:lnTo>
                  <a:lnTo>
                    <a:pt x="5210479" y="368668"/>
                  </a:lnTo>
                  <a:close/>
                </a:path>
                <a:path w="6207759" h="2675890">
                  <a:moveTo>
                    <a:pt x="5257406" y="387857"/>
                  </a:moveTo>
                  <a:lnTo>
                    <a:pt x="5238216" y="379895"/>
                  </a:lnTo>
                  <a:lnTo>
                    <a:pt x="5222214" y="373418"/>
                  </a:lnTo>
                  <a:lnTo>
                    <a:pt x="5226977" y="361645"/>
                  </a:lnTo>
                  <a:lnTo>
                    <a:pt x="5262270" y="376123"/>
                  </a:lnTo>
                  <a:lnTo>
                    <a:pt x="5257406" y="387857"/>
                  </a:lnTo>
                  <a:close/>
                </a:path>
                <a:path w="6207759" h="2675890">
                  <a:moveTo>
                    <a:pt x="5304040" y="407720"/>
                  </a:moveTo>
                  <a:lnTo>
                    <a:pt x="5291289" y="402170"/>
                  </a:lnTo>
                  <a:lnTo>
                    <a:pt x="5269077" y="392734"/>
                  </a:lnTo>
                  <a:lnTo>
                    <a:pt x="5274043" y="381050"/>
                  </a:lnTo>
                  <a:lnTo>
                    <a:pt x="5296331" y="390512"/>
                  </a:lnTo>
                  <a:lnTo>
                    <a:pt x="5309108" y="396074"/>
                  </a:lnTo>
                  <a:lnTo>
                    <a:pt x="5304040" y="407720"/>
                  </a:lnTo>
                  <a:close/>
                </a:path>
                <a:path w="6207759" h="2675890">
                  <a:moveTo>
                    <a:pt x="5351872" y="425005"/>
                  </a:moveTo>
                  <a:lnTo>
                    <a:pt x="5343156" y="425005"/>
                  </a:lnTo>
                  <a:lnTo>
                    <a:pt x="5317350" y="413512"/>
                  </a:lnTo>
                  <a:lnTo>
                    <a:pt x="5315686" y="412788"/>
                  </a:lnTo>
                  <a:lnTo>
                    <a:pt x="5320753" y="401142"/>
                  </a:lnTo>
                  <a:lnTo>
                    <a:pt x="5348601" y="413537"/>
                  </a:lnTo>
                  <a:lnTo>
                    <a:pt x="5355640" y="416750"/>
                  </a:lnTo>
                  <a:lnTo>
                    <a:pt x="5351872" y="425005"/>
                  </a:lnTo>
                  <a:close/>
                </a:path>
                <a:path w="6207759" h="2675890">
                  <a:moveTo>
                    <a:pt x="5350370" y="428294"/>
                  </a:moveTo>
                  <a:lnTo>
                    <a:pt x="5343093" y="424980"/>
                  </a:lnTo>
                  <a:lnTo>
                    <a:pt x="5351872" y="425005"/>
                  </a:lnTo>
                  <a:lnTo>
                    <a:pt x="5350370" y="428294"/>
                  </a:lnTo>
                  <a:close/>
                </a:path>
                <a:path w="6207759" h="2675890">
                  <a:moveTo>
                    <a:pt x="5396344" y="449618"/>
                  </a:moveTo>
                  <a:lnTo>
                    <a:pt x="5393639" y="448322"/>
                  </a:lnTo>
                  <a:lnTo>
                    <a:pt x="5368531" y="436587"/>
                  </a:lnTo>
                  <a:lnTo>
                    <a:pt x="5361914" y="433577"/>
                  </a:lnTo>
                  <a:lnTo>
                    <a:pt x="5367185" y="422020"/>
                  </a:lnTo>
                  <a:lnTo>
                    <a:pt x="5373877" y="425068"/>
                  </a:lnTo>
                  <a:lnTo>
                    <a:pt x="5398571" y="436613"/>
                  </a:lnTo>
                  <a:lnTo>
                    <a:pt x="5401830" y="438162"/>
                  </a:lnTo>
                  <a:lnTo>
                    <a:pt x="5396344" y="449618"/>
                  </a:lnTo>
                  <a:close/>
                </a:path>
                <a:path w="6207759" h="2675890">
                  <a:moveTo>
                    <a:pt x="5442000" y="471754"/>
                  </a:moveTo>
                  <a:lnTo>
                    <a:pt x="5418416" y="460184"/>
                  </a:lnTo>
                  <a:lnTo>
                    <a:pt x="5407799" y="455104"/>
                  </a:lnTo>
                  <a:lnTo>
                    <a:pt x="5413286" y="443649"/>
                  </a:lnTo>
                  <a:lnTo>
                    <a:pt x="5423979" y="448767"/>
                  </a:lnTo>
                  <a:lnTo>
                    <a:pt x="5447601" y="460349"/>
                  </a:lnTo>
                  <a:lnTo>
                    <a:pt x="5442000" y="471754"/>
                  </a:lnTo>
                  <a:close/>
                </a:path>
                <a:path w="6207759" h="2675890">
                  <a:moveTo>
                    <a:pt x="5492526" y="484314"/>
                  </a:moveTo>
                  <a:lnTo>
                    <a:pt x="5467045" y="484314"/>
                  </a:lnTo>
                  <a:lnTo>
                    <a:pt x="5453303" y="477418"/>
                  </a:lnTo>
                  <a:lnTo>
                    <a:pt x="5459006" y="466064"/>
                  </a:lnTo>
                  <a:lnTo>
                    <a:pt x="5472760" y="472973"/>
                  </a:lnTo>
                  <a:lnTo>
                    <a:pt x="5493004" y="483387"/>
                  </a:lnTo>
                  <a:lnTo>
                    <a:pt x="5492526" y="484314"/>
                  </a:lnTo>
                  <a:close/>
                </a:path>
                <a:path w="6207759" h="2675890">
                  <a:moveTo>
                    <a:pt x="5487187" y="494690"/>
                  </a:moveTo>
                  <a:lnTo>
                    <a:pt x="5466981" y="484289"/>
                  </a:lnTo>
                  <a:lnTo>
                    <a:pt x="5492526" y="484314"/>
                  </a:lnTo>
                  <a:lnTo>
                    <a:pt x="5487187" y="494690"/>
                  </a:lnTo>
                  <a:close/>
                </a:path>
                <a:path w="6207759" h="2675890">
                  <a:moveTo>
                    <a:pt x="5537097" y="508914"/>
                  </a:moveTo>
                  <a:lnTo>
                    <a:pt x="5514263" y="508914"/>
                  </a:lnTo>
                  <a:lnTo>
                    <a:pt x="5498388" y="500545"/>
                  </a:lnTo>
                  <a:lnTo>
                    <a:pt x="5504319" y="489305"/>
                  </a:lnTo>
                  <a:lnTo>
                    <a:pt x="5520220" y="497700"/>
                  </a:lnTo>
                  <a:lnTo>
                    <a:pt x="5537974" y="507288"/>
                  </a:lnTo>
                  <a:lnTo>
                    <a:pt x="5537097" y="508914"/>
                  </a:lnTo>
                  <a:close/>
                </a:path>
                <a:path w="6207759" h="2675890">
                  <a:moveTo>
                    <a:pt x="5531942" y="518464"/>
                  </a:moveTo>
                  <a:lnTo>
                    <a:pt x="5514213" y="508888"/>
                  </a:lnTo>
                  <a:lnTo>
                    <a:pt x="5537097" y="508914"/>
                  </a:lnTo>
                  <a:lnTo>
                    <a:pt x="5531942" y="518464"/>
                  </a:lnTo>
                  <a:close/>
                </a:path>
                <a:path w="6207759" h="2675890">
                  <a:moveTo>
                    <a:pt x="5576201" y="543128"/>
                  </a:moveTo>
                  <a:lnTo>
                    <a:pt x="5560072" y="533971"/>
                  </a:lnTo>
                  <a:lnTo>
                    <a:pt x="5543016" y="524535"/>
                  </a:lnTo>
                  <a:lnTo>
                    <a:pt x="5549176" y="513422"/>
                  </a:lnTo>
                  <a:lnTo>
                    <a:pt x="5566308" y="522909"/>
                  </a:lnTo>
                  <a:lnTo>
                    <a:pt x="5582462" y="532079"/>
                  </a:lnTo>
                  <a:lnTo>
                    <a:pt x="5576201" y="543128"/>
                  </a:lnTo>
                  <a:close/>
                </a:path>
                <a:path w="6207759" h="2675890">
                  <a:moveTo>
                    <a:pt x="5619915" y="568718"/>
                  </a:moveTo>
                  <a:lnTo>
                    <a:pt x="5604548" y="559536"/>
                  </a:lnTo>
                  <a:lnTo>
                    <a:pt x="5587149" y="549414"/>
                  </a:lnTo>
                  <a:lnTo>
                    <a:pt x="5593537" y="538441"/>
                  </a:lnTo>
                  <a:lnTo>
                    <a:pt x="5611025" y="548614"/>
                  </a:lnTo>
                  <a:lnTo>
                    <a:pt x="5626430" y="557809"/>
                  </a:lnTo>
                  <a:lnTo>
                    <a:pt x="5619915" y="568718"/>
                  </a:lnTo>
                  <a:close/>
                </a:path>
                <a:path w="6207759" h="2675890">
                  <a:moveTo>
                    <a:pt x="5663057" y="595274"/>
                  </a:moveTo>
                  <a:lnTo>
                    <a:pt x="5647601" y="585558"/>
                  </a:lnTo>
                  <a:lnTo>
                    <a:pt x="5630735" y="575233"/>
                  </a:lnTo>
                  <a:lnTo>
                    <a:pt x="5637364" y="564400"/>
                  </a:lnTo>
                  <a:lnTo>
                    <a:pt x="5654332" y="574789"/>
                  </a:lnTo>
                  <a:lnTo>
                    <a:pt x="5669813" y="584517"/>
                  </a:lnTo>
                  <a:lnTo>
                    <a:pt x="5663057" y="595274"/>
                  </a:lnTo>
                  <a:close/>
                </a:path>
                <a:path w="6207759" h="2675890">
                  <a:moveTo>
                    <a:pt x="5712299" y="612089"/>
                  </a:moveTo>
                  <a:lnTo>
                    <a:pt x="5689282" y="612089"/>
                  </a:lnTo>
                  <a:lnTo>
                    <a:pt x="5673712" y="602043"/>
                  </a:lnTo>
                  <a:lnTo>
                    <a:pt x="5680583" y="591375"/>
                  </a:lnTo>
                  <a:lnTo>
                    <a:pt x="5696204" y="601433"/>
                  </a:lnTo>
                  <a:lnTo>
                    <a:pt x="5712299" y="612089"/>
                  </a:lnTo>
                  <a:close/>
                </a:path>
                <a:path w="6207759" h="2675890">
                  <a:moveTo>
                    <a:pt x="5705538" y="622846"/>
                  </a:moveTo>
                  <a:lnTo>
                    <a:pt x="5689219" y="612051"/>
                  </a:lnTo>
                  <a:lnTo>
                    <a:pt x="5712299" y="612089"/>
                  </a:lnTo>
                  <a:lnTo>
                    <a:pt x="5712548" y="612254"/>
                  </a:lnTo>
                  <a:lnTo>
                    <a:pt x="5705538" y="622846"/>
                  </a:lnTo>
                  <a:close/>
                </a:path>
                <a:path w="6207759" h="2675890">
                  <a:moveTo>
                    <a:pt x="5751625" y="639013"/>
                  </a:moveTo>
                  <a:lnTo>
                    <a:pt x="5729439" y="639013"/>
                  </a:lnTo>
                  <a:lnTo>
                    <a:pt x="5716016" y="629894"/>
                  </a:lnTo>
                  <a:lnTo>
                    <a:pt x="5723153" y="619391"/>
                  </a:lnTo>
                  <a:lnTo>
                    <a:pt x="5736615" y="628535"/>
                  </a:lnTo>
                  <a:lnTo>
                    <a:pt x="5751625" y="639013"/>
                  </a:lnTo>
                  <a:close/>
                </a:path>
                <a:path w="6207759" h="2675890">
                  <a:moveTo>
                    <a:pt x="5747308" y="651484"/>
                  </a:moveTo>
                  <a:lnTo>
                    <a:pt x="5729376" y="638975"/>
                  </a:lnTo>
                  <a:lnTo>
                    <a:pt x="5751625" y="639013"/>
                  </a:lnTo>
                  <a:lnTo>
                    <a:pt x="5754573" y="641070"/>
                  </a:lnTo>
                  <a:lnTo>
                    <a:pt x="5747308" y="651484"/>
                  </a:lnTo>
                  <a:close/>
                </a:path>
                <a:path w="6207759" h="2675890">
                  <a:moveTo>
                    <a:pt x="5788190" y="681202"/>
                  </a:moveTo>
                  <a:lnTo>
                    <a:pt x="5786818" y="680161"/>
                  </a:lnTo>
                  <a:lnTo>
                    <a:pt x="5768047" y="666330"/>
                  </a:lnTo>
                  <a:lnTo>
                    <a:pt x="5757570" y="658812"/>
                  </a:lnTo>
                  <a:lnTo>
                    <a:pt x="5764974" y="648500"/>
                  </a:lnTo>
                  <a:lnTo>
                    <a:pt x="5775553" y="656081"/>
                  </a:lnTo>
                  <a:lnTo>
                    <a:pt x="5794451" y="670013"/>
                  </a:lnTo>
                  <a:lnTo>
                    <a:pt x="5795860" y="671093"/>
                  </a:lnTo>
                  <a:lnTo>
                    <a:pt x="5788190" y="681202"/>
                  </a:lnTo>
                  <a:close/>
                </a:path>
                <a:path w="6207759" h="2675890">
                  <a:moveTo>
                    <a:pt x="5825911" y="694156"/>
                  </a:moveTo>
                  <a:lnTo>
                    <a:pt x="5805271" y="694156"/>
                  </a:lnTo>
                  <a:lnTo>
                    <a:pt x="5798312" y="688886"/>
                  </a:lnTo>
                  <a:lnTo>
                    <a:pt x="5805982" y="678764"/>
                  </a:lnTo>
                  <a:lnTo>
                    <a:pt x="5812980" y="684060"/>
                  </a:lnTo>
                  <a:lnTo>
                    <a:pt x="5825911" y="694156"/>
                  </a:lnTo>
                  <a:close/>
                </a:path>
                <a:path w="6207759" h="2675890">
                  <a:moveTo>
                    <a:pt x="5831427" y="708202"/>
                  </a:moveTo>
                  <a:lnTo>
                    <a:pt x="5823280" y="708202"/>
                  </a:lnTo>
                  <a:lnTo>
                    <a:pt x="5805195" y="694105"/>
                  </a:lnTo>
                  <a:lnTo>
                    <a:pt x="5825911" y="694156"/>
                  </a:lnTo>
                  <a:lnTo>
                    <a:pt x="5831116" y="698220"/>
                  </a:lnTo>
                  <a:lnTo>
                    <a:pt x="5836183" y="702284"/>
                  </a:lnTo>
                  <a:lnTo>
                    <a:pt x="5831427" y="708202"/>
                  </a:lnTo>
                  <a:close/>
                </a:path>
                <a:path w="6207759" h="2675890">
                  <a:moveTo>
                    <a:pt x="5828233" y="712177"/>
                  </a:moveTo>
                  <a:lnTo>
                    <a:pt x="5823204" y="708151"/>
                  </a:lnTo>
                  <a:lnTo>
                    <a:pt x="5831427" y="708202"/>
                  </a:lnTo>
                  <a:lnTo>
                    <a:pt x="5828233" y="712177"/>
                  </a:lnTo>
                  <a:close/>
                </a:path>
                <a:path w="6207759" h="2675890">
                  <a:moveTo>
                    <a:pt x="5867272" y="744397"/>
                  </a:moveTo>
                  <a:lnTo>
                    <a:pt x="5858052" y="736536"/>
                  </a:lnTo>
                  <a:lnTo>
                    <a:pt x="5840818" y="722287"/>
                  </a:lnTo>
                  <a:lnTo>
                    <a:pt x="5838126" y="720128"/>
                  </a:lnTo>
                  <a:lnTo>
                    <a:pt x="5846076" y="710234"/>
                  </a:lnTo>
                  <a:lnTo>
                    <a:pt x="5848883" y="712482"/>
                  </a:lnTo>
                  <a:lnTo>
                    <a:pt x="5866244" y="726833"/>
                  </a:lnTo>
                  <a:lnTo>
                    <a:pt x="5875502" y="734720"/>
                  </a:lnTo>
                  <a:lnTo>
                    <a:pt x="5867272" y="744397"/>
                  </a:lnTo>
                  <a:close/>
                </a:path>
                <a:path w="6207759" h="2675890">
                  <a:moveTo>
                    <a:pt x="5910299" y="765378"/>
                  </a:moveTo>
                  <a:lnTo>
                    <a:pt x="5891390" y="765378"/>
                  </a:lnTo>
                  <a:lnTo>
                    <a:pt x="5876836" y="752601"/>
                  </a:lnTo>
                  <a:lnTo>
                    <a:pt x="5885218" y="743051"/>
                  </a:lnTo>
                  <a:lnTo>
                    <a:pt x="5899810" y="755865"/>
                  </a:lnTo>
                  <a:lnTo>
                    <a:pt x="5910299" y="765378"/>
                  </a:lnTo>
                  <a:close/>
                </a:path>
                <a:path w="6207759" h="2675890">
                  <a:moveTo>
                    <a:pt x="5905195" y="777887"/>
                  </a:moveTo>
                  <a:lnTo>
                    <a:pt x="5891314" y="765314"/>
                  </a:lnTo>
                  <a:lnTo>
                    <a:pt x="5910299" y="765378"/>
                  </a:lnTo>
                  <a:lnTo>
                    <a:pt x="5913716" y="768476"/>
                  </a:lnTo>
                  <a:lnTo>
                    <a:pt x="5905195" y="777887"/>
                  </a:lnTo>
                  <a:close/>
                </a:path>
                <a:path w="6207759" h="2675890">
                  <a:moveTo>
                    <a:pt x="5941745" y="812723"/>
                  </a:moveTo>
                  <a:lnTo>
                    <a:pt x="5938227" y="809193"/>
                  </a:lnTo>
                  <a:lnTo>
                    <a:pt x="5922987" y="794473"/>
                  </a:lnTo>
                  <a:lnTo>
                    <a:pt x="5914428" y="786460"/>
                  </a:lnTo>
                  <a:lnTo>
                    <a:pt x="5923102" y="777189"/>
                  </a:lnTo>
                  <a:lnTo>
                    <a:pt x="5931776" y="785304"/>
                  </a:lnTo>
                  <a:lnTo>
                    <a:pt x="5947156" y="800176"/>
                  </a:lnTo>
                  <a:lnTo>
                    <a:pt x="5950724" y="803732"/>
                  </a:lnTo>
                  <a:lnTo>
                    <a:pt x="5941745" y="812723"/>
                  </a:lnTo>
                  <a:close/>
                </a:path>
                <a:path w="6207759" h="2675890">
                  <a:moveTo>
                    <a:pt x="5970781" y="824077"/>
                  </a:moveTo>
                  <a:lnTo>
                    <a:pt x="5953124" y="824077"/>
                  </a:lnTo>
                  <a:lnTo>
                    <a:pt x="5950724" y="821689"/>
                  </a:lnTo>
                  <a:lnTo>
                    <a:pt x="5959703" y="812711"/>
                  </a:lnTo>
                  <a:lnTo>
                    <a:pt x="5962142" y="815136"/>
                  </a:lnTo>
                  <a:lnTo>
                    <a:pt x="5970781" y="824077"/>
                  </a:lnTo>
                  <a:close/>
                </a:path>
                <a:path w="6207759" h="2675890">
                  <a:moveTo>
                    <a:pt x="5984903" y="838987"/>
                  </a:moveTo>
                  <a:lnTo>
                    <a:pt x="5967526" y="838987"/>
                  </a:lnTo>
                  <a:lnTo>
                    <a:pt x="5953058" y="824011"/>
                  </a:lnTo>
                  <a:lnTo>
                    <a:pt x="5970781" y="824077"/>
                  </a:lnTo>
                  <a:lnTo>
                    <a:pt x="5976696" y="830199"/>
                  </a:lnTo>
                  <a:lnTo>
                    <a:pt x="5984903" y="838987"/>
                  </a:lnTo>
                  <a:close/>
                </a:path>
                <a:path w="6207759" h="2675890">
                  <a:moveTo>
                    <a:pt x="5976924" y="849045"/>
                  </a:moveTo>
                  <a:lnTo>
                    <a:pt x="5967450" y="838911"/>
                  </a:lnTo>
                  <a:lnTo>
                    <a:pt x="5984903" y="838987"/>
                  </a:lnTo>
                  <a:lnTo>
                    <a:pt x="5986208" y="840384"/>
                  </a:lnTo>
                  <a:lnTo>
                    <a:pt x="5976924" y="849045"/>
                  </a:lnTo>
                  <a:close/>
                </a:path>
                <a:path w="6207759" h="2675890">
                  <a:moveTo>
                    <a:pt x="6013469" y="884224"/>
                  </a:moveTo>
                  <a:lnTo>
                    <a:pt x="6008268" y="884224"/>
                  </a:lnTo>
                  <a:lnTo>
                    <a:pt x="5995035" y="868972"/>
                  </a:lnTo>
                  <a:lnTo>
                    <a:pt x="5985446" y="858316"/>
                  </a:lnTo>
                  <a:lnTo>
                    <a:pt x="5994882" y="849820"/>
                  </a:lnTo>
                  <a:lnTo>
                    <a:pt x="6004585" y="860602"/>
                  </a:lnTo>
                  <a:lnTo>
                    <a:pt x="6017907" y="875944"/>
                  </a:lnTo>
                  <a:lnTo>
                    <a:pt x="6020155" y="878636"/>
                  </a:lnTo>
                  <a:lnTo>
                    <a:pt x="6013469" y="884224"/>
                  </a:lnTo>
                  <a:close/>
                </a:path>
                <a:path w="6207759" h="2675890">
                  <a:moveTo>
                    <a:pt x="6010414" y="886777"/>
                  </a:moveTo>
                  <a:lnTo>
                    <a:pt x="6008222" y="884171"/>
                  </a:lnTo>
                  <a:lnTo>
                    <a:pt x="6013469" y="884224"/>
                  </a:lnTo>
                  <a:lnTo>
                    <a:pt x="6010414" y="886777"/>
                  </a:lnTo>
                  <a:close/>
                </a:path>
                <a:path w="6207759" h="2675890">
                  <a:moveTo>
                    <a:pt x="6037299" y="899464"/>
                  </a:moveTo>
                  <a:lnTo>
                    <a:pt x="6021006" y="899464"/>
                  </a:lnTo>
                  <a:lnTo>
                    <a:pt x="6018555" y="896531"/>
                  </a:lnTo>
                  <a:lnTo>
                    <a:pt x="6028296" y="888390"/>
                  </a:lnTo>
                  <a:lnTo>
                    <a:pt x="6030798" y="891374"/>
                  </a:lnTo>
                  <a:lnTo>
                    <a:pt x="6037299" y="899464"/>
                  </a:lnTo>
                  <a:close/>
                </a:path>
                <a:path w="6207759" h="2675890">
                  <a:moveTo>
                    <a:pt x="6049357" y="914793"/>
                  </a:moveTo>
                  <a:lnTo>
                    <a:pt x="6033325" y="914793"/>
                  </a:lnTo>
                  <a:lnTo>
                    <a:pt x="6020930" y="899375"/>
                  </a:lnTo>
                  <a:lnTo>
                    <a:pt x="6037299" y="899464"/>
                  </a:lnTo>
                  <a:lnTo>
                    <a:pt x="6043269" y="906894"/>
                  </a:lnTo>
                  <a:lnTo>
                    <a:pt x="6049357" y="914793"/>
                  </a:lnTo>
                  <a:close/>
                </a:path>
                <a:path w="6207759" h="2675890">
                  <a:moveTo>
                    <a:pt x="6042088" y="926172"/>
                  </a:moveTo>
                  <a:lnTo>
                    <a:pt x="6033249" y="914704"/>
                  </a:lnTo>
                  <a:lnTo>
                    <a:pt x="6049357" y="914793"/>
                  </a:lnTo>
                  <a:lnTo>
                    <a:pt x="6052146" y="918413"/>
                  </a:lnTo>
                  <a:lnTo>
                    <a:pt x="6042088" y="926172"/>
                  </a:lnTo>
                  <a:close/>
                </a:path>
                <a:path w="6207759" h="2675890">
                  <a:moveTo>
                    <a:pt x="6071577" y="967041"/>
                  </a:moveTo>
                  <a:lnTo>
                    <a:pt x="6067602" y="961161"/>
                  </a:lnTo>
                  <a:lnTo>
                    <a:pt x="6056579" y="945591"/>
                  </a:lnTo>
                  <a:lnTo>
                    <a:pt x="6049645" y="936218"/>
                  </a:lnTo>
                  <a:lnTo>
                    <a:pt x="6059855" y="928662"/>
                  </a:lnTo>
                  <a:lnTo>
                    <a:pt x="6066904" y="938199"/>
                  </a:lnTo>
                  <a:lnTo>
                    <a:pt x="6078080" y="953985"/>
                  </a:lnTo>
                  <a:lnTo>
                    <a:pt x="6082093" y="959929"/>
                  </a:lnTo>
                  <a:lnTo>
                    <a:pt x="6071577" y="967041"/>
                  </a:lnTo>
                  <a:close/>
                </a:path>
                <a:path w="6207759" h="2675890">
                  <a:moveTo>
                    <a:pt x="6100499" y="1008430"/>
                  </a:moveTo>
                  <a:lnTo>
                    <a:pt x="6098095" y="1008430"/>
                  </a:lnTo>
                  <a:lnTo>
                    <a:pt x="6088316" y="992517"/>
                  </a:lnTo>
                  <a:lnTo>
                    <a:pt x="6078600" y="977455"/>
                  </a:lnTo>
                  <a:lnTo>
                    <a:pt x="6089269" y="970572"/>
                  </a:lnTo>
                  <a:lnTo>
                    <a:pt x="6099098" y="985812"/>
                  </a:lnTo>
                  <a:lnTo>
                    <a:pt x="6108954" y="1001852"/>
                  </a:lnTo>
                  <a:lnTo>
                    <a:pt x="6109665" y="1003084"/>
                  </a:lnTo>
                  <a:lnTo>
                    <a:pt x="6100499" y="1008430"/>
                  </a:lnTo>
                  <a:close/>
                </a:path>
                <a:path w="6207759" h="2675890">
                  <a:moveTo>
                    <a:pt x="6098692" y="1009484"/>
                  </a:moveTo>
                  <a:lnTo>
                    <a:pt x="6098019" y="1008316"/>
                  </a:lnTo>
                  <a:lnTo>
                    <a:pt x="6100499" y="1008430"/>
                  </a:lnTo>
                  <a:lnTo>
                    <a:pt x="6098692" y="1009484"/>
                  </a:lnTo>
                  <a:close/>
                </a:path>
                <a:path w="6207759" h="2675890">
                  <a:moveTo>
                    <a:pt x="6121848" y="1024305"/>
                  </a:moveTo>
                  <a:lnTo>
                    <a:pt x="6107341" y="1024305"/>
                  </a:lnTo>
                  <a:lnTo>
                    <a:pt x="6105093" y="1020457"/>
                  </a:lnTo>
                  <a:lnTo>
                    <a:pt x="6116066" y="1014056"/>
                  </a:lnTo>
                  <a:lnTo>
                    <a:pt x="6118351" y="1017968"/>
                  </a:lnTo>
                  <a:lnTo>
                    <a:pt x="6121848" y="1024305"/>
                  </a:lnTo>
                  <a:close/>
                </a:path>
                <a:path w="6207759" h="2675890">
                  <a:moveTo>
                    <a:pt x="6130464" y="1040244"/>
                  </a:moveTo>
                  <a:lnTo>
                    <a:pt x="6116142" y="1040244"/>
                  </a:lnTo>
                  <a:lnTo>
                    <a:pt x="6107264" y="1024178"/>
                  </a:lnTo>
                  <a:lnTo>
                    <a:pt x="6121848" y="1024305"/>
                  </a:lnTo>
                  <a:lnTo>
                    <a:pt x="6127292" y="1034173"/>
                  </a:lnTo>
                  <a:lnTo>
                    <a:pt x="6130464" y="1040244"/>
                  </a:lnTo>
                  <a:close/>
                </a:path>
                <a:path w="6207759" h="2675890">
                  <a:moveTo>
                    <a:pt x="6123139" y="1053668"/>
                  </a:moveTo>
                  <a:lnTo>
                    <a:pt x="6116066" y="1040117"/>
                  </a:lnTo>
                  <a:lnTo>
                    <a:pt x="6130464" y="1040244"/>
                  </a:lnTo>
                  <a:lnTo>
                    <a:pt x="6134404" y="1047788"/>
                  </a:lnTo>
                  <a:lnTo>
                    <a:pt x="6123139" y="1053668"/>
                  </a:lnTo>
                  <a:close/>
                </a:path>
                <a:path w="6207759" h="2675890">
                  <a:moveTo>
                    <a:pt x="6153653" y="1088478"/>
                  </a:moveTo>
                  <a:lnTo>
                    <a:pt x="6139827" y="1088478"/>
                  </a:lnTo>
                  <a:lnTo>
                    <a:pt x="6132321" y="1072197"/>
                  </a:lnTo>
                  <a:lnTo>
                    <a:pt x="6128727" y="1064894"/>
                  </a:lnTo>
                  <a:lnTo>
                    <a:pt x="6140132" y="1059294"/>
                  </a:lnTo>
                  <a:lnTo>
                    <a:pt x="6143828" y="1066800"/>
                  </a:lnTo>
                  <a:lnTo>
                    <a:pt x="6151397" y="1083233"/>
                  </a:lnTo>
                  <a:lnTo>
                    <a:pt x="6153653" y="1088478"/>
                  </a:lnTo>
                  <a:close/>
                </a:path>
                <a:path w="6207759" h="2675890">
                  <a:moveTo>
                    <a:pt x="6144463" y="1099235"/>
                  </a:moveTo>
                  <a:lnTo>
                    <a:pt x="6139777" y="1088369"/>
                  </a:lnTo>
                  <a:lnTo>
                    <a:pt x="6153653" y="1088478"/>
                  </a:lnTo>
                  <a:lnTo>
                    <a:pt x="6156121" y="1094219"/>
                  </a:lnTo>
                  <a:lnTo>
                    <a:pt x="6144463" y="1099235"/>
                  </a:lnTo>
                  <a:close/>
                </a:path>
                <a:path w="6207759" h="2675890">
                  <a:moveTo>
                    <a:pt x="6166857" y="1120965"/>
                  </a:moveTo>
                  <a:lnTo>
                    <a:pt x="6153327" y="1120965"/>
                  </a:lnTo>
                  <a:lnTo>
                    <a:pt x="6149263" y="1110818"/>
                  </a:lnTo>
                  <a:lnTo>
                    <a:pt x="6161049" y="1106093"/>
                  </a:lnTo>
                  <a:lnTo>
                    <a:pt x="6165138" y="1116329"/>
                  </a:lnTo>
                  <a:lnTo>
                    <a:pt x="6166857" y="1120965"/>
                  </a:lnTo>
                  <a:close/>
                </a:path>
                <a:path w="6207759" h="2675890">
                  <a:moveTo>
                    <a:pt x="6162395" y="1146213"/>
                  </a:moveTo>
                  <a:lnTo>
                    <a:pt x="6159322" y="1137145"/>
                  </a:lnTo>
                  <a:lnTo>
                    <a:pt x="6153264" y="1120813"/>
                  </a:lnTo>
                  <a:lnTo>
                    <a:pt x="6153327" y="1120965"/>
                  </a:lnTo>
                  <a:lnTo>
                    <a:pt x="6166857" y="1120965"/>
                  </a:lnTo>
                  <a:lnTo>
                    <a:pt x="6171311" y="1132979"/>
                  </a:lnTo>
                  <a:lnTo>
                    <a:pt x="6174422" y="1142123"/>
                  </a:lnTo>
                  <a:lnTo>
                    <a:pt x="6162395" y="1146213"/>
                  </a:lnTo>
                  <a:close/>
                </a:path>
                <a:path w="6207759" h="2675890">
                  <a:moveTo>
                    <a:pt x="6183254" y="1170177"/>
                  </a:moveTo>
                  <a:lnTo>
                    <a:pt x="6170066" y="1170177"/>
                  </a:lnTo>
                  <a:lnTo>
                    <a:pt x="6166319" y="1158113"/>
                  </a:lnTo>
                  <a:lnTo>
                    <a:pt x="6178448" y="1154353"/>
                  </a:lnTo>
                  <a:lnTo>
                    <a:pt x="6182220" y="1166494"/>
                  </a:lnTo>
                  <a:lnTo>
                    <a:pt x="6183254" y="1170177"/>
                  </a:lnTo>
                  <a:close/>
                </a:path>
                <a:path w="6207759" h="2675890">
                  <a:moveTo>
                    <a:pt x="6176645" y="1194422"/>
                  </a:moveTo>
                  <a:lnTo>
                    <a:pt x="6174663" y="1186535"/>
                  </a:lnTo>
                  <a:lnTo>
                    <a:pt x="6170020" y="1170028"/>
                  </a:lnTo>
                  <a:lnTo>
                    <a:pt x="6170066" y="1170177"/>
                  </a:lnTo>
                  <a:lnTo>
                    <a:pt x="6183254" y="1170177"/>
                  </a:lnTo>
                  <a:lnTo>
                    <a:pt x="6186957" y="1183360"/>
                  </a:lnTo>
                  <a:lnTo>
                    <a:pt x="6188951" y="1191323"/>
                  </a:lnTo>
                  <a:lnTo>
                    <a:pt x="6176645" y="1194422"/>
                  </a:lnTo>
                  <a:close/>
                </a:path>
                <a:path w="6207759" h="2675890">
                  <a:moveTo>
                    <a:pt x="6195481" y="1219936"/>
                  </a:moveTo>
                  <a:lnTo>
                    <a:pt x="6182550" y="1219936"/>
                  </a:lnTo>
                  <a:lnTo>
                    <a:pt x="6179591" y="1206588"/>
                  </a:lnTo>
                  <a:lnTo>
                    <a:pt x="6191999" y="1203845"/>
                  </a:lnTo>
                  <a:lnTo>
                    <a:pt x="6194971" y="1217269"/>
                  </a:lnTo>
                  <a:lnTo>
                    <a:pt x="6195481" y="1219936"/>
                  </a:lnTo>
                  <a:close/>
                </a:path>
                <a:path w="6207759" h="2675890">
                  <a:moveTo>
                    <a:pt x="6198611" y="1236637"/>
                  </a:moveTo>
                  <a:lnTo>
                    <a:pt x="6185750" y="1236637"/>
                  </a:lnTo>
                  <a:lnTo>
                    <a:pt x="6182520" y="1219802"/>
                  </a:lnTo>
                  <a:lnTo>
                    <a:pt x="6182550" y="1219936"/>
                  </a:lnTo>
                  <a:lnTo>
                    <a:pt x="6195481" y="1219936"/>
                  </a:lnTo>
                  <a:lnTo>
                    <a:pt x="6198235" y="1234325"/>
                  </a:lnTo>
                  <a:lnTo>
                    <a:pt x="6198611" y="1236637"/>
                  </a:lnTo>
                  <a:close/>
                </a:path>
                <a:path w="6207759" h="2675890">
                  <a:moveTo>
                    <a:pt x="6186881" y="1243609"/>
                  </a:moveTo>
                  <a:lnTo>
                    <a:pt x="6185712" y="1236446"/>
                  </a:lnTo>
                  <a:lnTo>
                    <a:pt x="6185750" y="1236637"/>
                  </a:lnTo>
                  <a:lnTo>
                    <a:pt x="6198611" y="1236637"/>
                  </a:lnTo>
                  <a:lnTo>
                    <a:pt x="6199416" y="1241577"/>
                  </a:lnTo>
                  <a:lnTo>
                    <a:pt x="6186881" y="1243609"/>
                  </a:lnTo>
                  <a:close/>
                </a:path>
                <a:path w="6207759" h="2675890">
                  <a:moveTo>
                    <a:pt x="6203453" y="1270203"/>
                  </a:moveTo>
                  <a:lnTo>
                    <a:pt x="6190691" y="1270203"/>
                  </a:lnTo>
                  <a:lnTo>
                    <a:pt x="6188798" y="1255979"/>
                  </a:lnTo>
                  <a:lnTo>
                    <a:pt x="6201397" y="1254302"/>
                  </a:lnTo>
                  <a:lnTo>
                    <a:pt x="6203289" y="1268615"/>
                  </a:lnTo>
                  <a:lnTo>
                    <a:pt x="6203453" y="1270203"/>
                  </a:lnTo>
                  <a:close/>
                </a:path>
                <a:path w="6207759" h="2675890">
                  <a:moveTo>
                    <a:pt x="6205157" y="1287068"/>
                  </a:moveTo>
                  <a:lnTo>
                    <a:pt x="6192431" y="1287068"/>
                  </a:lnTo>
                  <a:lnTo>
                    <a:pt x="6190665" y="1270012"/>
                  </a:lnTo>
                  <a:lnTo>
                    <a:pt x="6190691" y="1270203"/>
                  </a:lnTo>
                  <a:lnTo>
                    <a:pt x="6203453" y="1270203"/>
                  </a:lnTo>
                  <a:lnTo>
                    <a:pt x="6205067" y="1285849"/>
                  </a:lnTo>
                  <a:lnTo>
                    <a:pt x="6205157" y="1287068"/>
                  </a:lnTo>
                  <a:close/>
                </a:path>
                <a:path w="6207759" h="2675890">
                  <a:moveTo>
                    <a:pt x="6192900" y="1293469"/>
                  </a:moveTo>
                  <a:lnTo>
                    <a:pt x="6192405" y="1286878"/>
                  </a:lnTo>
                  <a:lnTo>
                    <a:pt x="6192431" y="1287068"/>
                  </a:lnTo>
                  <a:lnTo>
                    <a:pt x="6205157" y="1287068"/>
                  </a:lnTo>
                  <a:lnTo>
                    <a:pt x="6205562" y="1292542"/>
                  </a:lnTo>
                  <a:lnTo>
                    <a:pt x="6192900" y="1293469"/>
                  </a:lnTo>
                  <a:close/>
                </a:path>
                <a:path w="6207759" h="2675890">
                  <a:moveTo>
                    <a:pt x="6206817" y="1312417"/>
                  </a:moveTo>
                  <a:lnTo>
                    <a:pt x="6194107" y="1312417"/>
                  </a:lnTo>
                  <a:lnTo>
                    <a:pt x="6193777" y="1306004"/>
                  </a:lnTo>
                  <a:lnTo>
                    <a:pt x="6206451" y="1305344"/>
                  </a:lnTo>
                  <a:lnTo>
                    <a:pt x="6206817" y="1312417"/>
                  </a:lnTo>
                  <a:close/>
                </a:path>
                <a:path w="6207759" h="2675890">
                  <a:moveTo>
                    <a:pt x="6207365" y="1337932"/>
                  </a:moveTo>
                  <a:lnTo>
                    <a:pt x="6194666" y="1337932"/>
                  </a:lnTo>
                  <a:lnTo>
                    <a:pt x="6194597" y="1329181"/>
                  </a:lnTo>
                  <a:lnTo>
                    <a:pt x="6194396" y="1320482"/>
                  </a:lnTo>
                  <a:lnTo>
                    <a:pt x="6194094" y="1312316"/>
                  </a:lnTo>
                  <a:lnTo>
                    <a:pt x="6206817" y="1312417"/>
                  </a:lnTo>
                  <a:lnTo>
                    <a:pt x="6207121" y="1320901"/>
                  </a:lnTo>
                  <a:lnTo>
                    <a:pt x="6207302" y="1329181"/>
                  </a:lnTo>
                  <a:lnTo>
                    <a:pt x="6207365" y="1337932"/>
                  </a:lnTo>
                  <a:close/>
                </a:path>
                <a:path w="6207759" h="2675890">
                  <a:moveTo>
                    <a:pt x="6194412" y="1320901"/>
                  </a:moveTo>
                  <a:close/>
                </a:path>
                <a:path w="6207759" h="2675890">
                  <a:moveTo>
                    <a:pt x="6194602" y="1329410"/>
                  </a:moveTo>
                  <a:close/>
                </a:path>
                <a:path w="6207759" h="2675890">
                  <a:moveTo>
                    <a:pt x="6207328" y="1343799"/>
                  </a:moveTo>
                  <a:lnTo>
                    <a:pt x="6194628" y="1343710"/>
                  </a:lnTo>
                  <a:lnTo>
                    <a:pt x="6194665" y="1337884"/>
                  </a:lnTo>
                  <a:lnTo>
                    <a:pt x="6207365" y="1337932"/>
                  </a:lnTo>
                  <a:lnTo>
                    <a:pt x="6207328" y="1343799"/>
                  </a:lnTo>
                  <a:close/>
                </a:path>
                <a:path w="6207759" h="2675890">
                  <a:moveTo>
                    <a:pt x="6204534" y="1395120"/>
                  </a:moveTo>
                  <a:lnTo>
                    <a:pt x="6191897" y="1393812"/>
                  </a:lnTo>
                  <a:lnTo>
                    <a:pt x="6192431" y="1388706"/>
                  </a:lnTo>
                  <a:lnTo>
                    <a:pt x="6193675" y="1371790"/>
                  </a:lnTo>
                  <a:lnTo>
                    <a:pt x="6194107" y="1363357"/>
                  </a:lnTo>
                  <a:lnTo>
                    <a:pt x="6194361" y="1356220"/>
                  </a:lnTo>
                  <a:lnTo>
                    <a:pt x="6207061" y="1356690"/>
                  </a:lnTo>
                  <a:lnTo>
                    <a:pt x="6206794" y="1363954"/>
                  </a:lnTo>
                  <a:lnTo>
                    <a:pt x="6206337" y="1372641"/>
                  </a:lnTo>
                  <a:lnTo>
                    <a:pt x="6205067" y="1389913"/>
                  </a:lnTo>
                  <a:lnTo>
                    <a:pt x="6204534" y="1395120"/>
                  </a:lnTo>
                  <a:close/>
                </a:path>
                <a:path w="6207759" h="2675890">
                  <a:moveTo>
                    <a:pt x="6194094" y="1363446"/>
                  </a:moveTo>
                  <a:close/>
                </a:path>
                <a:path w="6207759" h="2675890">
                  <a:moveTo>
                    <a:pt x="6193663" y="1371917"/>
                  </a:moveTo>
                  <a:close/>
                </a:path>
                <a:path w="6207759" h="2675890">
                  <a:moveTo>
                    <a:pt x="6192405" y="1388884"/>
                  </a:moveTo>
                  <a:lnTo>
                    <a:pt x="6192418" y="1388706"/>
                  </a:lnTo>
                  <a:lnTo>
                    <a:pt x="6192405" y="1388884"/>
                  </a:lnTo>
                  <a:close/>
                </a:path>
                <a:path w="6207759" h="2675890">
                  <a:moveTo>
                    <a:pt x="6197371" y="1445945"/>
                  </a:moveTo>
                  <a:lnTo>
                    <a:pt x="6184899" y="1443558"/>
                  </a:lnTo>
                  <a:lnTo>
                    <a:pt x="6185750" y="1439138"/>
                  </a:lnTo>
                  <a:lnTo>
                    <a:pt x="6188468" y="1422374"/>
                  </a:lnTo>
                  <a:lnTo>
                    <a:pt x="6190602" y="1406258"/>
                  </a:lnTo>
                  <a:lnTo>
                    <a:pt x="6203188" y="1407934"/>
                  </a:lnTo>
                  <a:lnTo>
                    <a:pt x="6201016" y="1424317"/>
                  </a:lnTo>
                  <a:lnTo>
                    <a:pt x="6198235" y="1441437"/>
                  </a:lnTo>
                  <a:lnTo>
                    <a:pt x="6197371" y="1445945"/>
                  </a:lnTo>
                  <a:close/>
                </a:path>
                <a:path w="6207759" h="2675890">
                  <a:moveTo>
                    <a:pt x="6188430" y="1422565"/>
                  </a:moveTo>
                  <a:lnTo>
                    <a:pt x="6188455" y="1422374"/>
                  </a:lnTo>
                  <a:lnTo>
                    <a:pt x="6188430" y="1422565"/>
                  </a:lnTo>
                  <a:close/>
                </a:path>
                <a:path w="6207759" h="2675890">
                  <a:moveTo>
                    <a:pt x="6185712" y="1439316"/>
                  </a:moveTo>
                  <a:lnTo>
                    <a:pt x="6185741" y="1439138"/>
                  </a:lnTo>
                  <a:lnTo>
                    <a:pt x="6185712" y="1439316"/>
                  </a:lnTo>
                  <a:close/>
                </a:path>
                <a:path w="6207759" h="2675890">
                  <a:moveTo>
                    <a:pt x="6191827" y="1472653"/>
                  </a:moveTo>
                  <a:lnTo>
                    <a:pt x="6178829" y="1472653"/>
                  </a:lnTo>
                  <a:lnTo>
                    <a:pt x="6182537" y="1455851"/>
                  </a:lnTo>
                  <a:lnTo>
                    <a:pt x="6194945" y="1458594"/>
                  </a:lnTo>
                  <a:lnTo>
                    <a:pt x="6191827" y="1472653"/>
                  </a:lnTo>
                  <a:close/>
                </a:path>
                <a:path w="6207759" h="2675890">
                  <a:moveTo>
                    <a:pt x="6187756" y="1489227"/>
                  </a:moveTo>
                  <a:lnTo>
                    <a:pt x="6174663" y="1489227"/>
                  </a:lnTo>
                  <a:lnTo>
                    <a:pt x="6178867" y="1472476"/>
                  </a:lnTo>
                  <a:lnTo>
                    <a:pt x="6178829" y="1472653"/>
                  </a:lnTo>
                  <a:lnTo>
                    <a:pt x="6191827" y="1472653"/>
                  </a:lnTo>
                  <a:lnTo>
                    <a:pt x="6191199" y="1475486"/>
                  </a:lnTo>
                  <a:lnTo>
                    <a:pt x="6187756" y="1489227"/>
                  </a:lnTo>
                  <a:close/>
                </a:path>
                <a:path w="6207759" h="2675890">
                  <a:moveTo>
                    <a:pt x="6185954" y="1495983"/>
                  </a:moveTo>
                  <a:lnTo>
                    <a:pt x="6173723" y="1492542"/>
                  </a:lnTo>
                  <a:lnTo>
                    <a:pt x="6174701" y="1489062"/>
                  </a:lnTo>
                  <a:lnTo>
                    <a:pt x="6174663" y="1489227"/>
                  </a:lnTo>
                  <a:lnTo>
                    <a:pt x="6187756" y="1489227"/>
                  </a:lnTo>
                  <a:lnTo>
                    <a:pt x="6186921" y="1492542"/>
                  </a:lnTo>
                  <a:lnTo>
                    <a:pt x="6185954" y="1495983"/>
                  </a:lnTo>
                  <a:close/>
                </a:path>
                <a:path w="6207759" h="2675890">
                  <a:moveTo>
                    <a:pt x="6173782" y="1505750"/>
                  </a:moveTo>
                  <a:lnTo>
                    <a:pt x="6170015" y="1505750"/>
                  </a:lnTo>
                  <a:lnTo>
                    <a:pt x="6170066" y="1505585"/>
                  </a:lnTo>
                  <a:lnTo>
                    <a:pt x="6170295" y="1504772"/>
                  </a:lnTo>
                  <a:lnTo>
                    <a:pt x="6173782" y="1505750"/>
                  </a:lnTo>
                  <a:close/>
                </a:path>
                <a:path w="6207759" h="2675890">
                  <a:moveTo>
                    <a:pt x="6170021" y="1505730"/>
                  </a:moveTo>
                  <a:lnTo>
                    <a:pt x="6170062" y="1505585"/>
                  </a:lnTo>
                  <a:lnTo>
                    <a:pt x="6170021" y="1505730"/>
                  </a:lnTo>
                  <a:close/>
                </a:path>
                <a:path w="6207759" h="2675890">
                  <a:moveTo>
                    <a:pt x="6178196" y="1522222"/>
                  </a:moveTo>
                  <a:lnTo>
                    <a:pt x="6164897" y="1522222"/>
                  </a:lnTo>
                  <a:lnTo>
                    <a:pt x="6170021" y="1505730"/>
                  </a:lnTo>
                  <a:lnTo>
                    <a:pt x="6173782" y="1505750"/>
                  </a:lnTo>
                  <a:lnTo>
                    <a:pt x="6182525" y="1508201"/>
                  </a:lnTo>
                  <a:lnTo>
                    <a:pt x="6182220" y="1509267"/>
                  </a:lnTo>
                  <a:lnTo>
                    <a:pt x="6178196" y="1522222"/>
                  </a:lnTo>
                  <a:close/>
                </a:path>
                <a:path w="6207759" h="2675890">
                  <a:moveTo>
                    <a:pt x="6172729" y="1538617"/>
                  </a:moveTo>
                  <a:lnTo>
                    <a:pt x="6159322" y="1538617"/>
                  </a:lnTo>
                  <a:lnTo>
                    <a:pt x="6164948" y="1522056"/>
                  </a:lnTo>
                  <a:lnTo>
                    <a:pt x="6164897" y="1522222"/>
                  </a:lnTo>
                  <a:lnTo>
                    <a:pt x="6178196" y="1522222"/>
                  </a:lnTo>
                  <a:lnTo>
                    <a:pt x="6177000" y="1526070"/>
                  </a:lnTo>
                  <a:lnTo>
                    <a:pt x="6172729" y="1538617"/>
                  </a:lnTo>
                  <a:close/>
                </a:path>
                <a:path w="6207759" h="2675890">
                  <a:moveTo>
                    <a:pt x="6170523" y="1544904"/>
                  </a:moveTo>
                  <a:lnTo>
                    <a:pt x="6158623" y="1540497"/>
                  </a:lnTo>
                  <a:lnTo>
                    <a:pt x="6159372" y="1538452"/>
                  </a:lnTo>
                  <a:lnTo>
                    <a:pt x="6159322" y="1538617"/>
                  </a:lnTo>
                  <a:lnTo>
                    <a:pt x="6172729" y="1538617"/>
                  </a:lnTo>
                  <a:lnTo>
                    <a:pt x="6171311" y="1542783"/>
                  </a:lnTo>
                  <a:lnTo>
                    <a:pt x="6170523" y="1544904"/>
                  </a:lnTo>
                  <a:close/>
                </a:path>
                <a:path w="6207759" h="2675890">
                  <a:moveTo>
                    <a:pt x="6160415" y="1571231"/>
                  </a:moveTo>
                  <a:lnTo>
                    <a:pt x="6146749" y="1571231"/>
                  </a:lnTo>
                  <a:lnTo>
                    <a:pt x="6153327" y="1554797"/>
                  </a:lnTo>
                  <a:lnTo>
                    <a:pt x="6154204" y="1552397"/>
                  </a:lnTo>
                  <a:lnTo>
                    <a:pt x="6166116" y="1556816"/>
                  </a:lnTo>
                  <a:lnTo>
                    <a:pt x="6165138" y="1559445"/>
                  </a:lnTo>
                  <a:lnTo>
                    <a:pt x="6160415" y="1571231"/>
                  </a:lnTo>
                  <a:close/>
                </a:path>
                <a:path w="6207759" h="2675890">
                  <a:moveTo>
                    <a:pt x="6153264" y="1554949"/>
                  </a:moveTo>
                  <a:lnTo>
                    <a:pt x="6153320" y="1554797"/>
                  </a:lnTo>
                  <a:lnTo>
                    <a:pt x="6153264" y="1554949"/>
                  </a:lnTo>
                  <a:close/>
                </a:path>
                <a:path w="6207759" h="2675890">
                  <a:moveTo>
                    <a:pt x="6151473" y="1592338"/>
                  </a:moveTo>
                  <a:lnTo>
                    <a:pt x="6139815" y="1587322"/>
                  </a:lnTo>
                  <a:lnTo>
                    <a:pt x="6146799" y="1571078"/>
                  </a:lnTo>
                  <a:lnTo>
                    <a:pt x="6146749" y="1571231"/>
                  </a:lnTo>
                  <a:lnTo>
                    <a:pt x="6160415" y="1571231"/>
                  </a:lnTo>
                  <a:lnTo>
                    <a:pt x="6158496" y="1576019"/>
                  </a:lnTo>
                  <a:lnTo>
                    <a:pt x="6151473" y="1592338"/>
                  </a:lnTo>
                  <a:close/>
                </a:path>
                <a:path w="6207759" h="2675890">
                  <a:moveTo>
                    <a:pt x="6145138" y="1603578"/>
                  </a:moveTo>
                  <a:lnTo>
                    <a:pt x="6132321" y="1603578"/>
                  </a:lnTo>
                  <a:lnTo>
                    <a:pt x="6134569" y="1598701"/>
                  </a:lnTo>
                  <a:lnTo>
                    <a:pt x="6145138" y="1603578"/>
                  </a:lnTo>
                  <a:close/>
                </a:path>
                <a:path w="6207759" h="2675890">
                  <a:moveTo>
                    <a:pt x="6128969" y="1638388"/>
                  </a:moveTo>
                  <a:lnTo>
                    <a:pt x="6117704" y="1632521"/>
                  </a:lnTo>
                  <a:lnTo>
                    <a:pt x="6124498" y="1619516"/>
                  </a:lnTo>
                  <a:lnTo>
                    <a:pt x="6132385" y="1603438"/>
                  </a:lnTo>
                  <a:lnTo>
                    <a:pt x="6132321" y="1603578"/>
                  </a:lnTo>
                  <a:lnTo>
                    <a:pt x="6145138" y="1603578"/>
                  </a:lnTo>
                  <a:lnTo>
                    <a:pt x="6146101" y="1604022"/>
                  </a:lnTo>
                  <a:lnTo>
                    <a:pt x="6143828" y="1608963"/>
                  </a:lnTo>
                  <a:lnTo>
                    <a:pt x="6135789" y="1625320"/>
                  </a:lnTo>
                  <a:lnTo>
                    <a:pt x="6128969" y="1638388"/>
                  </a:lnTo>
                  <a:close/>
                </a:path>
                <a:path w="6207759" h="2675890">
                  <a:moveTo>
                    <a:pt x="6124422" y="1619643"/>
                  </a:moveTo>
                  <a:lnTo>
                    <a:pt x="6124485" y="1619516"/>
                  </a:lnTo>
                  <a:lnTo>
                    <a:pt x="6124422" y="1619643"/>
                  </a:lnTo>
                  <a:close/>
                </a:path>
                <a:path w="6207759" h="2675890">
                  <a:moveTo>
                    <a:pt x="6112716" y="1667459"/>
                  </a:moveTo>
                  <a:lnTo>
                    <a:pt x="6098019" y="1667459"/>
                  </a:lnTo>
                  <a:lnTo>
                    <a:pt x="6107341" y="1651457"/>
                  </a:lnTo>
                  <a:lnTo>
                    <a:pt x="6111709" y="1643545"/>
                  </a:lnTo>
                  <a:lnTo>
                    <a:pt x="6122835" y="1649679"/>
                  </a:lnTo>
                  <a:lnTo>
                    <a:pt x="6118351" y="1657794"/>
                  </a:lnTo>
                  <a:lnTo>
                    <a:pt x="6112716" y="1667459"/>
                  </a:lnTo>
                  <a:close/>
                </a:path>
                <a:path w="6207759" h="2675890">
                  <a:moveTo>
                    <a:pt x="6107264" y="1651584"/>
                  </a:moveTo>
                  <a:close/>
                </a:path>
                <a:path w="6207759" h="2675890">
                  <a:moveTo>
                    <a:pt x="6098054" y="1667399"/>
                  </a:moveTo>
                  <a:close/>
                </a:path>
                <a:path w="6207759" h="2675890">
                  <a:moveTo>
                    <a:pt x="6103480" y="1682838"/>
                  </a:moveTo>
                  <a:lnTo>
                    <a:pt x="6092647" y="1676184"/>
                  </a:lnTo>
                  <a:lnTo>
                    <a:pt x="6098054" y="1667399"/>
                  </a:lnTo>
                  <a:lnTo>
                    <a:pt x="6112716" y="1667459"/>
                  </a:lnTo>
                  <a:lnTo>
                    <a:pt x="6108954" y="1673910"/>
                  </a:lnTo>
                  <a:lnTo>
                    <a:pt x="6103480" y="1682838"/>
                  </a:lnTo>
                  <a:close/>
                </a:path>
                <a:path w="6207759" h="2675890">
                  <a:moveTo>
                    <a:pt x="6093287" y="1698967"/>
                  </a:moveTo>
                  <a:lnTo>
                    <a:pt x="6078181" y="1698967"/>
                  </a:lnTo>
                  <a:lnTo>
                    <a:pt x="6086005" y="1686839"/>
                  </a:lnTo>
                  <a:lnTo>
                    <a:pt x="6096673" y="1693722"/>
                  </a:lnTo>
                  <a:lnTo>
                    <a:pt x="6093287" y="1698967"/>
                  </a:lnTo>
                  <a:close/>
                </a:path>
                <a:path w="6207759" h="2675890">
                  <a:moveTo>
                    <a:pt x="6078205" y="1698931"/>
                  </a:moveTo>
                  <a:close/>
                </a:path>
                <a:path w="6207759" h="2675890">
                  <a:moveTo>
                    <a:pt x="6075349" y="1725625"/>
                  </a:moveTo>
                  <a:lnTo>
                    <a:pt x="6064986" y="1718297"/>
                  </a:lnTo>
                  <a:lnTo>
                    <a:pt x="6067679" y="1714500"/>
                  </a:lnTo>
                  <a:lnTo>
                    <a:pt x="6078205" y="1698931"/>
                  </a:lnTo>
                  <a:lnTo>
                    <a:pt x="6093287" y="1698967"/>
                  </a:lnTo>
                  <a:lnTo>
                    <a:pt x="6088811" y="1705902"/>
                  </a:lnTo>
                  <a:lnTo>
                    <a:pt x="6078080" y="1721777"/>
                  </a:lnTo>
                  <a:lnTo>
                    <a:pt x="6075349" y="1725625"/>
                  </a:lnTo>
                  <a:close/>
                </a:path>
                <a:path w="6207759" h="2675890">
                  <a:moveTo>
                    <a:pt x="6067602" y="1714601"/>
                  </a:moveTo>
                  <a:close/>
                </a:path>
                <a:path w="6207759" h="2675890">
                  <a:moveTo>
                    <a:pt x="6060921" y="1745653"/>
                  </a:moveTo>
                  <a:lnTo>
                    <a:pt x="6045123" y="1745653"/>
                  </a:lnTo>
                  <a:lnTo>
                    <a:pt x="6056655" y="1730070"/>
                  </a:lnTo>
                  <a:lnTo>
                    <a:pt x="6057645" y="1728660"/>
                  </a:lnTo>
                  <a:lnTo>
                    <a:pt x="6068021" y="1735988"/>
                  </a:lnTo>
                  <a:lnTo>
                    <a:pt x="6066904" y="1737563"/>
                  </a:lnTo>
                  <a:lnTo>
                    <a:pt x="6060921" y="1745653"/>
                  </a:lnTo>
                  <a:close/>
                </a:path>
                <a:path w="6207759" h="2675890">
                  <a:moveTo>
                    <a:pt x="6056579" y="1730171"/>
                  </a:moveTo>
                  <a:close/>
                </a:path>
                <a:path w="6207759" h="2675890">
                  <a:moveTo>
                    <a:pt x="6045174" y="1745584"/>
                  </a:moveTo>
                  <a:close/>
                </a:path>
                <a:path w="6207759" h="2675890">
                  <a:moveTo>
                    <a:pt x="6044971" y="1766658"/>
                  </a:moveTo>
                  <a:lnTo>
                    <a:pt x="6034913" y="1758899"/>
                  </a:lnTo>
                  <a:lnTo>
                    <a:pt x="6045174" y="1745584"/>
                  </a:lnTo>
                  <a:lnTo>
                    <a:pt x="6060921" y="1745653"/>
                  </a:lnTo>
                  <a:lnTo>
                    <a:pt x="6055296" y="1753260"/>
                  </a:lnTo>
                  <a:lnTo>
                    <a:pt x="6044971" y="1766658"/>
                  </a:lnTo>
                  <a:close/>
                </a:path>
                <a:path w="6207759" h="2675890">
                  <a:moveTo>
                    <a:pt x="6024745" y="1791639"/>
                  </a:moveTo>
                  <a:lnTo>
                    <a:pt x="6008192" y="1791639"/>
                  </a:lnTo>
                  <a:lnTo>
                    <a:pt x="6021006" y="1776298"/>
                  </a:lnTo>
                  <a:lnTo>
                    <a:pt x="6027077" y="1768741"/>
                  </a:lnTo>
                  <a:lnTo>
                    <a:pt x="6036983" y="1776691"/>
                  </a:lnTo>
                  <a:lnTo>
                    <a:pt x="6030798" y="1784388"/>
                  </a:lnTo>
                  <a:lnTo>
                    <a:pt x="6024745" y="1791639"/>
                  </a:lnTo>
                  <a:close/>
                </a:path>
                <a:path w="6207759" h="2675890">
                  <a:moveTo>
                    <a:pt x="6020930" y="1776387"/>
                  </a:moveTo>
                  <a:close/>
                </a:path>
                <a:path w="6207759" h="2675890">
                  <a:moveTo>
                    <a:pt x="6008217" y="1791610"/>
                  </a:moveTo>
                  <a:close/>
                </a:path>
                <a:path w="6207759" h="2675890">
                  <a:moveTo>
                    <a:pt x="6012421" y="1806130"/>
                  </a:moveTo>
                  <a:lnTo>
                    <a:pt x="6002832" y="1797812"/>
                  </a:lnTo>
                  <a:lnTo>
                    <a:pt x="6008217" y="1791610"/>
                  </a:lnTo>
                  <a:lnTo>
                    <a:pt x="6024745" y="1791639"/>
                  </a:lnTo>
                  <a:lnTo>
                    <a:pt x="6017907" y="1799831"/>
                  </a:lnTo>
                  <a:lnTo>
                    <a:pt x="6012421" y="1806130"/>
                  </a:lnTo>
                  <a:close/>
                </a:path>
                <a:path w="6207759" h="2675890">
                  <a:moveTo>
                    <a:pt x="5978194" y="1843963"/>
                  </a:moveTo>
                  <a:lnTo>
                    <a:pt x="5968911" y="1835302"/>
                  </a:lnTo>
                  <a:lnTo>
                    <a:pt x="5981534" y="1821789"/>
                  </a:lnTo>
                  <a:lnTo>
                    <a:pt x="5994577" y="1807298"/>
                  </a:lnTo>
                  <a:lnTo>
                    <a:pt x="6004013" y="1815795"/>
                  </a:lnTo>
                  <a:lnTo>
                    <a:pt x="5990856" y="1830412"/>
                  </a:lnTo>
                  <a:lnTo>
                    <a:pt x="5978194" y="1843963"/>
                  </a:lnTo>
                  <a:close/>
                </a:path>
                <a:path w="6207759" h="2675890">
                  <a:moveTo>
                    <a:pt x="5981458" y="1821865"/>
                  </a:moveTo>
                  <a:close/>
                </a:path>
                <a:path w="6207759" h="2675890">
                  <a:moveTo>
                    <a:pt x="5967821" y="1851761"/>
                  </a:moveTo>
                  <a:lnTo>
                    <a:pt x="5953048" y="1851761"/>
                  </a:lnTo>
                  <a:lnTo>
                    <a:pt x="5960186" y="1844370"/>
                  </a:lnTo>
                  <a:lnTo>
                    <a:pt x="5967821" y="1851761"/>
                  </a:lnTo>
                  <a:close/>
                </a:path>
                <a:path w="6207759" h="2675890">
                  <a:moveTo>
                    <a:pt x="5953050" y="1851759"/>
                  </a:moveTo>
                  <a:close/>
                </a:path>
                <a:path w="6207759" h="2675890">
                  <a:moveTo>
                    <a:pt x="5956188" y="1866569"/>
                  </a:moveTo>
                  <a:lnTo>
                    <a:pt x="5938227" y="1866569"/>
                  </a:lnTo>
                  <a:lnTo>
                    <a:pt x="5953050" y="1851759"/>
                  </a:lnTo>
                  <a:lnTo>
                    <a:pt x="5967821" y="1851761"/>
                  </a:lnTo>
                  <a:lnTo>
                    <a:pt x="5969317" y="1853209"/>
                  </a:lnTo>
                  <a:lnTo>
                    <a:pt x="5962142" y="1860626"/>
                  </a:lnTo>
                  <a:lnTo>
                    <a:pt x="5956188" y="1866569"/>
                  </a:lnTo>
                  <a:close/>
                </a:path>
                <a:path w="6207759" h="2675890">
                  <a:moveTo>
                    <a:pt x="5942253" y="1880336"/>
                  </a:moveTo>
                  <a:lnTo>
                    <a:pt x="5933427" y="1871192"/>
                  </a:lnTo>
                  <a:lnTo>
                    <a:pt x="5938291" y="1866493"/>
                  </a:lnTo>
                  <a:lnTo>
                    <a:pt x="5956188" y="1866569"/>
                  </a:lnTo>
                  <a:lnTo>
                    <a:pt x="5947156" y="1875586"/>
                  </a:lnTo>
                  <a:lnTo>
                    <a:pt x="5942253" y="1880336"/>
                  </a:lnTo>
                  <a:close/>
                </a:path>
                <a:path w="6207759" h="2675890">
                  <a:moveTo>
                    <a:pt x="5925939" y="1895919"/>
                  </a:moveTo>
                  <a:lnTo>
                    <a:pt x="5907354" y="1895919"/>
                  </a:lnTo>
                  <a:lnTo>
                    <a:pt x="5923064" y="1881225"/>
                  </a:lnTo>
                  <a:lnTo>
                    <a:pt x="5924295" y="1880019"/>
                  </a:lnTo>
                  <a:lnTo>
                    <a:pt x="5933122" y="1889150"/>
                  </a:lnTo>
                  <a:lnTo>
                    <a:pt x="5931776" y="1890458"/>
                  </a:lnTo>
                  <a:lnTo>
                    <a:pt x="5925939" y="1895919"/>
                  </a:lnTo>
                  <a:close/>
                </a:path>
                <a:path w="6207759" h="2675890">
                  <a:moveTo>
                    <a:pt x="5922987" y="1881289"/>
                  </a:moveTo>
                  <a:close/>
                </a:path>
                <a:path w="6207759" h="2675890">
                  <a:moveTo>
                    <a:pt x="5905017" y="1915172"/>
                  </a:moveTo>
                  <a:lnTo>
                    <a:pt x="5896495" y="1905762"/>
                  </a:lnTo>
                  <a:lnTo>
                    <a:pt x="5907430" y="1895843"/>
                  </a:lnTo>
                  <a:lnTo>
                    <a:pt x="5925939" y="1895919"/>
                  </a:lnTo>
                  <a:lnTo>
                    <a:pt x="5915990" y="1905228"/>
                  </a:lnTo>
                  <a:lnTo>
                    <a:pt x="5905017" y="1915172"/>
                  </a:lnTo>
                  <a:close/>
                </a:path>
                <a:path w="6207759" h="2675890">
                  <a:moveTo>
                    <a:pt x="5866561" y="1948662"/>
                  </a:moveTo>
                  <a:lnTo>
                    <a:pt x="5858332" y="1938997"/>
                  </a:lnTo>
                  <a:lnTo>
                    <a:pt x="5874956" y="1924824"/>
                  </a:lnTo>
                  <a:lnTo>
                    <a:pt x="5887097" y="1914156"/>
                  </a:lnTo>
                  <a:lnTo>
                    <a:pt x="5895479" y="1923707"/>
                  </a:lnTo>
                  <a:lnTo>
                    <a:pt x="5883224" y="1934464"/>
                  </a:lnTo>
                  <a:lnTo>
                    <a:pt x="5866561" y="1948662"/>
                  </a:lnTo>
                  <a:close/>
                </a:path>
                <a:path w="6207759" h="2675890">
                  <a:moveTo>
                    <a:pt x="5874880" y="1924888"/>
                  </a:moveTo>
                  <a:close/>
                </a:path>
                <a:path w="6207759" h="2675890">
                  <a:moveTo>
                    <a:pt x="5853947" y="1953475"/>
                  </a:moveTo>
                  <a:lnTo>
                    <a:pt x="5840818" y="1953475"/>
                  </a:lnTo>
                  <a:lnTo>
                    <a:pt x="5848616" y="1947024"/>
                  </a:lnTo>
                  <a:lnTo>
                    <a:pt x="5853947" y="1953475"/>
                  </a:lnTo>
                  <a:close/>
                </a:path>
                <a:path w="6207759" h="2675890">
                  <a:moveTo>
                    <a:pt x="5843483" y="1967623"/>
                  </a:moveTo>
                  <a:lnTo>
                    <a:pt x="5823204" y="1967623"/>
                  </a:lnTo>
                  <a:lnTo>
                    <a:pt x="5840895" y="1953412"/>
                  </a:lnTo>
                  <a:lnTo>
                    <a:pt x="5853947" y="1953475"/>
                  </a:lnTo>
                  <a:lnTo>
                    <a:pt x="5856706" y="1956815"/>
                  </a:lnTo>
                  <a:lnTo>
                    <a:pt x="5848883" y="1963292"/>
                  </a:lnTo>
                  <a:lnTo>
                    <a:pt x="5843483" y="1967623"/>
                  </a:lnTo>
                  <a:close/>
                </a:path>
                <a:path w="6207759" h="2675890">
                  <a:moveTo>
                    <a:pt x="5826899" y="1980844"/>
                  </a:moveTo>
                  <a:lnTo>
                    <a:pt x="5819089" y="1970824"/>
                  </a:lnTo>
                  <a:lnTo>
                    <a:pt x="5823280" y="1967560"/>
                  </a:lnTo>
                  <a:lnTo>
                    <a:pt x="5843483" y="1967623"/>
                  </a:lnTo>
                  <a:lnTo>
                    <a:pt x="5831116" y="1977542"/>
                  </a:lnTo>
                  <a:lnTo>
                    <a:pt x="5826899" y="1980844"/>
                  </a:lnTo>
                  <a:close/>
                </a:path>
                <a:path w="6207759" h="2675890">
                  <a:moveTo>
                    <a:pt x="5807837" y="1995601"/>
                  </a:moveTo>
                  <a:lnTo>
                    <a:pt x="5786818" y="1995601"/>
                  </a:lnTo>
                  <a:lnTo>
                    <a:pt x="5805271" y="1981606"/>
                  </a:lnTo>
                  <a:lnTo>
                    <a:pt x="5809081" y="1978634"/>
                  </a:lnTo>
                  <a:lnTo>
                    <a:pt x="5816892" y="1988654"/>
                  </a:lnTo>
                  <a:lnTo>
                    <a:pt x="5812980" y="1991702"/>
                  </a:lnTo>
                  <a:lnTo>
                    <a:pt x="5807837" y="1995601"/>
                  </a:lnTo>
                  <a:close/>
                </a:path>
                <a:path w="6207759" h="2675890">
                  <a:moveTo>
                    <a:pt x="5805195" y="1981657"/>
                  </a:moveTo>
                  <a:close/>
                </a:path>
                <a:path w="6207759" h="2675890">
                  <a:moveTo>
                    <a:pt x="5786348" y="2011718"/>
                  </a:moveTo>
                  <a:lnTo>
                    <a:pt x="5778817" y="2001494"/>
                  </a:lnTo>
                  <a:lnTo>
                    <a:pt x="5786882" y="1995551"/>
                  </a:lnTo>
                  <a:lnTo>
                    <a:pt x="5807837" y="1995601"/>
                  </a:lnTo>
                  <a:lnTo>
                    <a:pt x="5794451" y="2005749"/>
                  </a:lnTo>
                  <a:lnTo>
                    <a:pt x="5786348" y="2011718"/>
                  </a:lnTo>
                  <a:close/>
                </a:path>
                <a:path w="6207759" h="2675890">
                  <a:moveTo>
                    <a:pt x="5770682" y="2023173"/>
                  </a:moveTo>
                  <a:lnTo>
                    <a:pt x="5748896" y="2023173"/>
                  </a:lnTo>
                  <a:lnTo>
                    <a:pt x="5768111" y="2009393"/>
                  </a:lnTo>
                  <a:lnTo>
                    <a:pt x="5768594" y="2009038"/>
                  </a:lnTo>
                  <a:lnTo>
                    <a:pt x="5776125" y="2019249"/>
                  </a:lnTo>
                  <a:lnTo>
                    <a:pt x="5775553" y="2019680"/>
                  </a:lnTo>
                  <a:lnTo>
                    <a:pt x="5770682" y="2023173"/>
                  </a:lnTo>
                  <a:close/>
                </a:path>
                <a:path w="6207759" h="2675890">
                  <a:moveTo>
                    <a:pt x="5768047" y="2009432"/>
                  </a:moveTo>
                  <a:close/>
                </a:path>
                <a:path w="6207759" h="2675890">
                  <a:moveTo>
                    <a:pt x="5744933" y="2041423"/>
                  </a:moveTo>
                  <a:lnTo>
                    <a:pt x="5737669" y="2031009"/>
                  </a:lnTo>
                  <a:lnTo>
                    <a:pt x="5748959" y="2023122"/>
                  </a:lnTo>
                  <a:lnTo>
                    <a:pt x="5770682" y="2023173"/>
                  </a:lnTo>
                  <a:lnTo>
                    <a:pt x="5756262" y="2033511"/>
                  </a:lnTo>
                  <a:lnTo>
                    <a:pt x="5744933" y="2041423"/>
                  </a:lnTo>
                  <a:close/>
                </a:path>
                <a:path w="6207759" h="2675890">
                  <a:moveTo>
                    <a:pt x="5732087" y="2050313"/>
                  </a:moveTo>
                  <a:lnTo>
                    <a:pt x="5709488" y="2050313"/>
                  </a:lnTo>
                  <a:lnTo>
                    <a:pt x="5727306" y="2038197"/>
                  </a:lnTo>
                  <a:lnTo>
                    <a:pt x="5734443" y="2048713"/>
                  </a:lnTo>
                  <a:lnTo>
                    <a:pt x="5732087" y="2050313"/>
                  </a:lnTo>
                  <a:close/>
                </a:path>
                <a:path w="6207759" h="2675890">
                  <a:moveTo>
                    <a:pt x="5702757" y="2069998"/>
                  </a:moveTo>
                  <a:lnTo>
                    <a:pt x="5695746" y="2059406"/>
                  </a:lnTo>
                  <a:lnTo>
                    <a:pt x="5709551" y="2050262"/>
                  </a:lnTo>
                  <a:lnTo>
                    <a:pt x="5732087" y="2050313"/>
                  </a:lnTo>
                  <a:lnTo>
                    <a:pt x="5716587" y="2060841"/>
                  </a:lnTo>
                  <a:lnTo>
                    <a:pt x="5702757" y="2069998"/>
                  </a:lnTo>
                  <a:close/>
                </a:path>
                <a:path w="6207759" h="2675890">
                  <a:moveTo>
                    <a:pt x="5692024" y="2077021"/>
                  </a:moveTo>
                  <a:lnTo>
                    <a:pt x="5668594" y="2077021"/>
                  </a:lnTo>
                  <a:lnTo>
                    <a:pt x="5685180" y="2066328"/>
                  </a:lnTo>
                  <a:lnTo>
                    <a:pt x="5692047" y="2076970"/>
                  </a:lnTo>
                  <a:close/>
                </a:path>
                <a:path w="6207759" h="2675890">
                  <a:moveTo>
                    <a:pt x="5659856" y="2097493"/>
                  </a:moveTo>
                  <a:lnTo>
                    <a:pt x="5653112" y="2086749"/>
                  </a:lnTo>
                  <a:lnTo>
                    <a:pt x="5668657" y="2076970"/>
                  </a:lnTo>
                  <a:lnTo>
                    <a:pt x="5692024" y="2077021"/>
                  </a:lnTo>
                  <a:lnTo>
                    <a:pt x="5675439" y="2087714"/>
                  </a:lnTo>
                  <a:lnTo>
                    <a:pt x="5659856" y="2097493"/>
                  </a:lnTo>
                  <a:close/>
                </a:path>
                <a:path w="6207759" h="2675890">
                  <a:moveTo>
                    <a:pt x="5648420" y="2103272"/>
                  </a:moveTo>
                  <a:lnTo>
                    <a:pt x="5626252" y="2103272"/>
                  </a:lnTo>
                  <a:lnTo>
                    <a:pt x="5642381" y="2093404"/>
                  </a:lnTo>
                  <a:lnTo>
                    <a:pt x="5648420" y="2103272"/>
                  </a:lnTo>
                  <a:close/>
                </a:path>
                <a:path w="6207759" h="2675890">
                  <a:moveTo>
                    <a:pt x="5626265" y="2103264"/>
                  </a:moveTo>
                  <a:close/>
                </a:path>
                <a:path w="6207759" h="2675890">
                  <a:moveTo>
                    <a:pt x="5616346" y="2123973"/>
                  </a:moveTo>
                  <a:lnTo>
                    <a:pt x="5609831" y="2113076"/>
                  </a:lnTo>
                  <a:lnTo>
                    <a:pt x="5626265" y="2103264"/>
                  </a:lnTo>
                  <a:lnTo>
                    <a:pt x="5648420" y="2103272"/>
                  </a:lnTo>
                  <a:lnTo>
                    <a:pt x="5649010" y="2104237"/>
                  </a:lnTo>
                  <a:lnTo>
                    <a:pt x="5632856" y="2114118"/>
                  </a:lnTo>
                  <a:lnTo>
                    <a:pt x="5616346" y="2123973"/>
                  </a:lnTo>
                  <a:close/>
                </a:path>
                <a:path w="6207759" h="2675890">
                  <a:moveTo>
                    <a:pt x="5572251" y="2149487"/>
                  </a:moveTo>
                  <a:lnTo>
                    <a:pt x="5565978" y="2138438"/>
                  </a:lnTo>
                  <a:lnTo>
                    <a:pt x="5582539" y="2129040"/>
                  </a:lnTo>
                  <a:lnTo>
                    <a:pt x="5598947" y="2119490"/>
                  </a:lnTo>
                  <a:lnTo>
                    <a:pt x="5605335" y="2130463"/>
                  </a:lnTo>
                  <a:lnTo>
                    <a:pt x="5588838" y="2140064"/>
                  </a:lnTo>
                  <a:lnTo>
                    <a:pt x="5572251" y="2149487"/>
                  </a:lnTo>
                  <a:close/>
                </a:path>
                <a:path w="6207759" h="2675890">
                  <a:moveTo>
                    <a:pt x="5582488" y="2129066"/>
                  </a:moveTo>
                  <a:close/>
                </a:path>
                <a:path w="6207759" h="2675890">
                  <a:moveTo>
                    <a:pt x="5560376" y="2154402"/>
                  </a:moveTo>
                  <a:lnTo>
                    <a:pt x="5537314" y="2154402"/>
                  </a:lnTo>
                  <a:lnTo>
                    <a:pt x="5554967" y="2144623"/>
                  </a:lnTo>
                  <a:lnTo>
                    <a:pt x="5560376" y="2154402"/>
                  </a:lnTo>
                  <a:close/>
                </a:path>
                <a:path w="6207759" h="2675890">
                  <a:moveTo>
                    <a:pt x="5527636" y="2174062"/>
                  </a:moveTo>
                  <a:lnTo>
                    <a:pt x="5521604" y="2162886"/>
                  </a:lnTo>
                  <a:lnTo>
                    <a:pt x="5537377" y="2154364"/>
                  </a:lnTo>
                  <a:lnTo>
                    <a:pt x="5560376" y="2154402"/>
                  </a:lnTo>
                  <a:lnTo>
                    <a:pt x="5561114" y="2155736"/>
                  </a:lnTo>
                  <a:lnTo>
                    <a:pt x="5543435" y="2165527"/>
                  </a:lnTo>
                  <a:lnTo>
                    <a:pt x="5527636" y="2174062"/>
                  </a:lnTo>
                  <a:close/>
                </a:path>
                <a:path w="6207759" h="2675890">
                  <a:moveTo>
                    <a:pt x="5482564" y="2197747"/>
                  </a:moveTo>
                  <a:lnTo>
                    <a:pt x="5476747" y="2186457"/>
                  </a:lnTo>
                  <a:lnTo>
                    <a:pt x="5490819" y="2179218"/>
                  </a:lnTo>
                  <a:lnTo>
                    <a:pt x="5510466" y="2168855"/>
                  </a:lnTo>
                  <a:lnTo>
                    <a:pt x="5516384" y="2180094"/>
                  </a:lnTo>
                  <a:lnTo>
                    <a:pt x="5496661" y="2190495"/>
                  </a:lnTo>
                  <a:lnTo>
                    <a:pt x="5482564" y="2197747"/>
                  </a:lnTo>
                  <a:close/>
                </a:path>
                <a:path w="6207759" h="2675890">
                  <a:moveTo>
                    <a:pt x="5490768" y="2179243"/>
                  </a:moveTo>
                  <a:close/>
                </a:path>
                <a:path w="6207759" h="2675890">
                  <a:moveTo>
                    <a:pt x="5471172" y="2203589"/>
                  </a:moveTo>
                  <a:lnTo>
                    <a:pt x="5442864" y="2203589"/>
                  </a:lnTo>
                  <a:lnTo>
                    <a:pt x="5465508" y="2192223"/>
                  </a:lnTo>
                  <a:lnTo>
                    <a:pt x="5471191" y="2203564"/>
                  </a:lnTo>
                  <a:close/>
                </a:path>
                <a:path w="6207759" h="2675890">
                  <a:moveTo>
                    <a:pt x="5442905" y="2203568"/>
                  </a:moveTo>
                  <a:close/>
                </a:path>
                <a:path w="6207759" h="2675890">
                  <a:moveTo>
                    <a:pt x="5437047" y="2220594"/>
                  </a:moveTo>
                  <a:lnTo>
                    <a:pt x="5431459" y="2209190"/>
                  </a:lnTo>
                  <a:lnTo>
                    <a:pt x="5442905" y="2203568"/>
                  </a:lnTo>
                  <a:lnTo>
                    <a:pt x="5471172" y="2203589"/>
                  </a:lnTo>
                  <a:lnTo>
                    <a:pt x="5448541" y="2214956"/>
                  </a:lnTo>
                  <a:lnTo>
                    <a:pt x="5437047" y="2220594"/>
                  </a:lnTo>
                  <a:close/>
                </a:path>
                <a:path w="6207759" h="2675890">
                  <a:moveTo>
                    <a:pt x="5420447" y="2215578"/>
                  </a:moveTo>
                  <a:lnTo>
                    <a:pt x="5418416" y="2215578"/>
                  </a:lnTo>
                  <a:lnTo>
                    <a:pt x="5420055" y="2214778"/>
                  </a:lnTo>
                  <a:lnTo>
                    <a:pt x="5420447" y="2215578"/>
                  </a:lnTo>
                  <a:close/>
                </a:path>
                <a:path w="6207759" h="2675890">
                  <a:moveTo>
                    <a:pt x="5423050" y="2227440"/>
                  </a:moveTo>
                  <a:lnTo>
                    <a:pt x="5393639" y="2227440"/>
                  </a:lnTo>
                  <a:lnTo>
                    <a:pt x="5418467" y="2215553"/>
                  </a:lnTo>
                  <a:lnTo>
                    <a:pt x="5420447" y="2215578"/>
                  </a:lnTo>
                  <a:lnTo>
                    <a:pt x="5425643" y="2226182"/>
                  </a:lnTo>
                  <a:lnTo>
                    <a:pt x="5423050" y="2227440"/>
                  </a:lnTo>
                  <a:close/>
                </a:path>
                <a:path w="6207759" h="2675890">
                  <a:moveTo>
                    <a:pt x="5391149" y="2242629"/>
                  </a:moveTo>
                  <a:lnTo>
                    <a:pt x="5385765" y="2231123"/>
                  </a:lnTo>
                  <a:lnTo>
                    <a:pt x="5393690" y="2227414"/>
                  </a:lnTo>
                  <a:lnTo>
                    <a:pt x="5423050" y="2227440"/>
                  </a:lnTo>
                  <a:lnTo>
                    <a:pt x="5391149" y="2242629"/>
                  </a:lnTo>
                  <a:close/>
                </a:path>
                <a:path w="6207759" h="2675890">
                  <a:moveTo>
                    <a:pt x="5375513" y="2239175"/>
                  </a:moveTo>
                  <a:lnTo>
                    <a:pt x="5368531" y="2239175"/>
                  </a:lnTo>
                  <a:lnTo>
                    <a:pt x="5374259" y="2236495"/>
                  </a:lnTo>
                  <a:lnTo>
                    <a:pt x="5375513" y="2239175"/>
                  </a:lnTo>
                  <a:close/>
                </a:path>
                <a:path w="6207759" h="2675890">
                  <a:moveTo>
                    <a:pt x="5344883" y="2263889"/>
                  </a:moveTo>
                  <a:lnTo>
                    <a:pt x="5339715" y="2252294"/>
                  </a:lnTo>
                  <a:lnTo>
                    <a:pt x="5343156" y="2250757"/>
                  </a:lnTo>
                  <a:lnTo>
                    <a:pt x="5368582" y="2239149"/>
                  </a:lnTo>
                  <a:lnTo>
                    <a:pt x="5375513" y="2239175"/>
                  </a:lnTo>
                  <a:lnTo>
                    <a:pt x="5379643" y="2248001"/>
                  </a:lnTo>
                  <a:lnTo>
                    <a:pt x="5373683" y="2250782"/>
                  </a:lnTo>
                  <a:lnTo>
                    <a:pt x="5348350" y="2262352"/>
                  </a:lnTo>
                  <a:lnTo>
                    <a:pt x="5344883" y="2263889"/>
                  </a:lnTo>
                  <a:close/>
                </a:path>
                <a:path w="6207759" h="2675890">
                  <a:moveTo>
                    <a:pt x="5343093" y="2250782"/>
                  </a:moveTo>
                  <a:close/>
                </a:path>
                <a:path w="6207759" h="2675890">
                  <a:moveTo>
                    <a:pt x="5330254" y="2262251"/>
                  </a:moveTo>
                  <a:lnTo>
                    <a:pt x="5317350" y="2262251"/>
                  </a:lnTo>
                  <a:lnTo>
                    <a:pt x="5328119" y="2257463"/>
                  </a:lnTo>
                  <a:lnTo>
                    <a:pt x="5330254" y="2262251"/>
                  </a:lnTo>
                  <a:close/>
                </a:path>
                <a:path w="6207759" h="2675890">
                  <a:moveTo>
                    <a:pt x="5298338" y="2284374"/>
                  </a:moveTo>
                  <a:lnTo>
                    <a:pt x="5293271" y="2272728"/>
                  </a:lnTo>
                  <a:lnTo>
                    <a:pt x="5317401" y="2262225"/>
                  </a:lnTo>
                  <a:lnTo>
                    <a:pt x="5330254" y="2262251"/>
                  </a:lnTo>
                  <a:lnTo>
                    <a:pt x="5333288" y="2269058"/>
                  </a:lnTo>
                  <a:lnTo>
                    <a:pt x="5322493" y="2273871"/>
                  </a:lnTo>
                  <a:lnTo>
                    <a:pt x="5298338" y="2284374"/>
                  </a:lnTo>
                  <a:close/>
                </a:path>
                <a:path w="6207759" h="2675890">
                  <a:moveTo>
                    <a:pt x="5251424" y="2304135"/>
                  </a:moveTo>
                  <a:lnTo>
                    <a:pt x="5246560" y="2292413"/>
                  </a:lnTo>
                  <a:lnTo>
                    <a:pt x="5264950" y="2284780"/>
                  </a:lnTo>
                  <a:lnTo>
                    <a:pt x="5281637" y="2277694"/>
                  </a:lnTo>
                  <a:lnTo>
                    <a:pt x="5286603" y="2289378"/>
                  </a:lnTo>
                  <a:lnTo>
                    <a:pt x="5269839" y="2296502"/>
                  </a:lnTo>
                  <a:lnTo>
                    <a:pt x="5251424" y="2304135"/>
                  </a:lnTo>
                  <a:close/>
                </a:path>
                <a:path w="6207759" h="2675890">
                  <a:moveTo>
                    <a:pt x="5264899" y="2284793"/>
                  </a:moveTo>
                  <a:close/>
                </a:path>
                <a:path w="6207759" h="2675890">
                  <a:moveTo>
                    <a:pt x="5204231" y="2323223"/>
                  </a:moveTo>
                  <a:lnTo>
                    <a:pt x="5199557" y="2311412"/>
                  </a:lnTo>
                  <a:lnTo>
                    <a:pt x="5211267" y="2306789"/>
                  </a:lnTo>
                  <a:lnTo>
                    <a:pt x="5234863" y="2297226"/>
                  </a:lnTo>
                  <a:lnTo>
                    <a:pt x="5239626" y="2308999"/>
                  </a:lnTo>
                  <a:lnTo>
                    <a:pt x="5204231" y="2323223"/>
                  </a:lnTo>
                  <a:close/>
                </a:path>
                <a:path w="6207759" h="2675890">
                  <a:moveTo>
                    <a:pt x="5211216" y="2306802"/>
                  </a:moveTo>
                  <a:close/>
                </a:path>
                <a:path w="6207759" h="2675890">
                  <a:moveTo>
                    <a:pt x="5156784" y="2341651"/>
                  </a:moveTo>
                  <a:lnTo>
                    <a:pt x="5152301" y="2329764"/>
                  </a:lnTo>
                  <a:lnTo>
                    <a:pt x="5156352" y="2328240"/>
                  </a:lnTo>
                  <a:lnTo>
                    <a:pt x="5183962" y="2317584"/>
                  </a:lnTo>
                  <a:lnTo>
                    <a:pt x="5187746" y="2316086"/>
                  </a:lnTo>
                  <a:lnTo>
                    <a:pt x="5192420" y="2327897"/>
                  </a:lnTo>
                  <a:lnTo>
                    <a:pt x="5156784" y="2341651"/>
                  </a:lnTo>
                  <a:close/>
                </a:path>
                <a:path w="6207759" h="2675890">
                  <a:moveTo>
                    <a:pt x="5183911" y="2317597"/>
                  </a:moveTo>
                  <a:close/>
                </a:path>
                <a:path w="6207759" h="2675890">
                  <a:moveTo>
                    <a:pt x="5156314" y="2328252"/>
                  </a:moveTo>
                  <a:close/>
                </a:path>
                <a:path w="6207759" h="2675890">
                  <a:moveTo>
                    <a:pt x="5109133" y="2359393"/>
                  </a:moveTo>
                  <a:lnTo>
                    <a:pt x="5104739" y="2347480"/>
                  </a:lnTo>
                  <a:lnTo>
                    <a:pt x="5128450" y="2338755"/>
                  </a:lnTo>
                  <a:lnTo>
                    <a:pt x="5140413" y="2334247"/>
                  </a:lnTo>
                  <a:lnTo>
                    <a:pt x="5144896" y="2346134"/>
                  </a:lnTo>
                  <a:lnTo>
                    <a:pt x="5109133" y="2359393"/>
                  </a:lnTo>
                  <a:close/>
                </a:path>
                <a:path w="6207759" h="2675890">
                  <a:moveTo>
                    <a:pt x="5128412" y="2338768"/>
                  </a:moveTo>
                  <a:close/>
                </a:path>
                <a:path w="6207759" h="2675890">
                  <a:moveTo>
                    <a:pt x="5061204" y="2376525"/>
                  </a:moveTo>
                  <a:lnTo>
                    <a:pt x="5057000" y="2364536"/>
                  </a:lnTo>
                  <a:lnTo>
                    <a:pt x="5071757" y="2359367"/>
                  </a:lnTo>
                  <a:lnTo>
                    <a:pt x="5092852" y="2351786"/>
                  </a:lnTo>
                  <a:lnTo>
                    <a:pt x="5097145" y="2363736"/>
                  </a:lnTo>
                  <a:lnTo>
                    <a:pt x="5061204" y="2376525"/>
                  </a:lnTo>
                  <a:close/>
                </a:path>
                <a:path w="6207759" h="2675890">
                  <a:moveTo>
                    <a:pt x="5071719" y="2359380"/>
                  </a:moveTo>
                  <a:close/>
                </a:path>
                <a:path w="6207759" h="2675890">
                  <a:moveTo>
                    <a:pt x="5013070" y="2393061"/>
                  </a:moveTo>
                  <a:lnTo>
                    <a:pt x="5009045" y="2381021"/>
                  </a:lnTo>
                  <a:lnTo>
                    <a:pt x="5013909" y="2379395"/>
                  </a:lnTo>
                  <a:lnTo>
                    <a:pt x="5042979" y="2369451"/>
                  </a:lnTo>
                  <a:lnTo>
                    <a:pt x="5045011" y="2368740"/>
                  </a:lnTo>
                  <a:lnTo>
                    <a:pt x="5049215" y="2380729"/>
                  </a:lnTo>
                  <a:lnTo>
                    <a:pt x="5017960" y="2391435"/>
                  </a:lnTo>
                  <a:lnTo>
                    <a:pt x="5013070" y="2393061"/>
                  </a:lnTo>
                  <a:close/>
                </a:path>
                <a:path w="6207759" h="2675890">
                  <a:moveTo>
                    <a:pt x="5042941" y="2369464"/>
                  </a:moveTo>
                  <a:close/>
                </a:path>
                <a:path w="6207759" h="2675890">
                  <a:moveTo>
                    <a:pt x="5013871" y="2379408"/>
                  </a:moveTo>
                  <a:close/>
                </a:path>
                <a:path w="6207759" h="2675890">
                  <a:moveTo>
                    <a:pt x="4998392" y="2389200"/>
                  </a:moveTo>
                  <a:lnTo>
                    <a:pt x="4984521" y="2389200"/>
                  </a:lnTo>
                  <a:lnTo>
                    <a:pt x="4997005" y="2385034"/>
                  </a:lnTo>
                  <a:lnTo>
                    <a:pt x="4998392" y="2389200"/>
                  </a:lnTo>
                  <a:close/>
                </a:path>
                <a:path w="6207759" h="2675890">
                  <a:moveTo>
                    <a:pt x="4984557" y="2389188"/>
                  </a:moveTo>
                  <a:close/>
                </a:path>
                <a:path w="6207759" h="2675890">
                  <a:moveTo>
                    <a:pt x="4964772" y="2408986"/>
                  </a:moveTo>
                  <a:lnTo>
                    <a:pt x="4960848" y="2396909"/>
                  </a:lnTo>
                  <a:lnTo>
                    <a:pt x="4984557" y="2389188"/>
                  </a:lnTo>
                  <a:lnTo>
                    <a:pt x="4998392" y="2389200"/>
                  </a:lnTo>
                  <a:lnTo>
                    <a:pt x="5001018" y="2397086"/>
                  </a:lnTo>
                  <a:lnTo>
                    <a:pt x="4964772" y="2408986"/>
                  </a:lnTo>
                  <a:close/>
                </a:path>
                <a:path w="6207759" h="2675890">
                  <a:moveTo>
                    <a:pt x="4951198" y="2408339"/>
                  </a:moveTo>
                  <a:lnTo>
                    <a:pt x="4924983" y="2408339"/>
                  </a:lnTo>
                  <a:lnTo>
                    <a:pt x="4948796" y="2400782"/>
                  </a:lnTo>
                  <a:lnTo>
                    <a:pt x="4951198" y="2408339"/>
                  </a:lnTo>
                  <a:close/>
                </a:path>
                <a:path w="6207759" h="2675890">
                  <a:moveTo>
                    <a:pt x="4916258" y="2424341"/>
                  </a:moveTo>
                  <a:lnTo>
                    <a:pt x="4912499" y="2412199"/>
                  </a:lnTo>
                  <a:lnTo>
                    <a:pt x="4925021" y="2408326"/>
                  </a:lnTo>
                  <a:lnTo>
                    <a:pt x="4951198" y="2408339"/>
                  </a:lnTo>
                  <a:lnTo>
                    <a:pt x="4952644" y="2412885"/>
                  </a:lnTo>
                  <a:lnTo>
                    <a:pt x="4916258" y="2424341"/>
                  </a:lnTo>
                  <a:close/>
                </a:path>
                <a:path w="6207759" h="2675890">
                  <a:moveTo>
                    <a:pt x="4867579" y="2439162"/>
                  </a:moveTo>
                  <a:lnTo>
                    <a:pt x="4863985" y="2426982"/>
                  </a:lnTo>
                  <a:lnTo>
                    <a:pt x="4864392" y="2426868"/>
                  </a:lnTo>
                  <a:lnTo>
                    <a:pt x="4894846" y="2417673"/>
                  </a:lnTo>
                  <a:lnTo>
                    <a:pt x="4900371" y="2415959"/>
                  </a:lnTo>
                  <a:lnTo>
                    <a:pt x="4904130" y="2428087"/>
                  </a:lnTo>
                  <a:lnTo>
                    <a:pt x="4867579" y="2439162"/>
                  </a:lnTo>
                  <a:close/>
                </a:path>
                <a:path w="6207759" h="2675890">
                  <a:moveTo>
                    <a:pt x="4894795" y="2417686"/>
                  </a:moveTo>
                  <a:close/>
                </a:path>
                <a:path w="6207759" h="2675890">
                  <a:moveTo>
                    <a:pt x="4864341" y="2426881"/>
                  </a:moveTo>
                  <a:close/>
                </a:path>
                <a:path w="6207759" h="2675890">
                  <a:moveTo>
                    <a:pt x="4818761" y="2453386"/>
                  </a:moveTo>
                  <a:lnTo>
                    <a:pt x="4815255" y="2441181"/>
                  </a:lnTo>
                  <a:lnTo>
                    <a:pt x="4833670" y="2435898"/>
                  </a:lnTo>
                  <a:lnTo>
                    <a:pt x="4851806" y="2430564"/>
                  </a:lnTo>
                  <a:lnTo>
                    <a:pt x="4855387" y="2442756"/>
                  </a:lnTo>
                  <a:lnTo>
                    <a:pt x="4818761" y="2453386"/>
                  </a:lnTo>
                  <a:close/>
                </a:path>
                <a:path w="6207759" h="2675890">
                  <a:moveTo>
                    <a:pt x="4833620" y="2435910"/>
                  </a:moveTo>
                  <a:close/>
                </a:path>
                <a:path w="6207759" h="2675890">
                  <a:moveTo>
                    <a:pt x="4803083" y="2444800"/>
                  </a:moveTo>
                  <a:lnTo>
                    <a:pt x="4802644" y="2444800"/>
                  </a:lnTo>
                  <a:lnTo>
                    <a:pt x="4803051" y="2444686"/>
                  </a:lnTo>
                  <a:close/>
                </a:path>
                <a:path w="6207759" h="2675890">
                  <a:moveTo>
                    <a:pt x="4805589" y="2453525"/>
                  </a:moveTo>
                  <a:lnTo>
                    <a:pt x="4771390" y="2453525"/>
                  </a:lnTo>
                  <a:lnTo>
                    <a:pt x="4802682" y="2444788"/>
                  </a:lnTo>
                  <a:lnTo>
                    <a:pt x="4803083" y="2444800"/>
                  </a:lnTo>
                  <a:lnTo>
                    <a:pt x="4805589" y="2453525"/>
                  </a:lnTo>
                  <a:close/>
                </a:path>
                <a:path w="6207759" h="2675890">
                  <a:moveTo>
                    <a:pt x="4769764" y="2467127"/>
                  </a:moveTo>
                  <a:lnTo>
                    <a:pt x="4766437" y="2454871"/>
                  </a:lnTo>
                  <a:lnTo>
                    <a:pt x="4771428" y="2453513"/>
                  </a:lnTo>
                  <a:lnTo>
                    <a:pt x="4805589" y="2453525"/>
                  </a:lnTo>
                  <a:lnTo>
                    <a:pt x="4806556" y="2456891"/>
                  </a:lnTo>
                  <a:lnTo>
                    <a:pt x="4769764" y="2467127"/>
                  </a:lnTo>
                  <a:close/>
                </a:path>
                <a:path w="6207759" h="2675890">
                  <a:moveTo>
                    <a:pt x="4755236" y="2462098"/>
                  </a:moveTo>
                  <a:lnTo>
                    <a:pt x="4739881" y="2462098"/>
                  </a:lnTo>
                  <a:lnTo>
                    <a:pt x="4754181" y="2458212"/>
                  </a:lnTo>
                  <a:lnTo>
                    <a:pt x="4755236" y="2462098"/>
                  </a:lnTo>
                  <a:close/>
                </a:path>
                <a:path w="6207759" h="2675890">
                  <a:moveTo>
                    <a:pt x="4720666" y="2480322"/>
                  </a:moveTo>
                  <a:lnTo>
                    <a:pt x="4717415" y="2468041"/>
                  </a:lnTo>
                  <a:lnTo>
                    <a:pt x="4739919" y="2462085"/>
                  </a:lnTo>
                  <a:lnTo>
                    <a:pt x="4755236" y="2462098"/>
                  </a:lnTo>
                  <a:lnTo>
                    <a:pt x="4757508" y="2470467"/>
                  </a:lnTo>
                  <a:lnTo>
                    <a:pt x="4720666" y="2480322"/>
                  </a:lnTo>
                  <a:close/>
                </a:path>
                <a:path w="6207759" h="2675890">
                  <a:moveTo>
                    <a:pt x="4671390" y="2493022"/>
                  </a:moveTo>
                  <a:lnTo>
                    <a:pt x="4668304" y="2480703"/>
                  </a:lnTo>
                  <a:lnTo>
                    <a:pt x="4676152" y="2478747"/>
                  </a:lnTo>
                  <a:lnTo>
                    <a:pt x="4705172" y="2471267"/>
                  </a:lnTo>
                  <a:lnTo>
                    <a:pt x="4708347" y="2483561"/>
                  </a:lnTo>
                  <a:lnTo>
                    <a:pt x="4671390" y="2493022"/>
                  </a:lnTo>
                  <a:close/>
                </a:path>
                <a:path w="6207759" h="2675890">
                  <a:moveTo>
                    <a:pt x="4656745" y="2486837"/>
                  </a:moveTo>
                  <a:lnTo>
                    <a:pt x="4643843" y="2486837"/>
                  </a:lnTo>
                  <a:lnTo>
                    <a:pt x="4655985" y="2483802"/>
                  </a:lnTo>
                  <a:lnTo>
                    <a:pt x="4656745" y="2486837"/>
                  </a:lnTo>
                  <a:close/>
                </a:path>
                <a:path w="6207759" h="2675890">
                  <a:moveTo>
                    <a:pt x="4622038" y="2505227"/>
                  </a:moveTo>
                  <a:lnTo>
                    <a:pt x="4619028" y="2492883"/>
                  </a:lnTo>
                  <a:lnTo>
                    <a:pt x="4643882" y="2486825"/>
                  </a:lnTo>
                  <a:lnTo>
                    <a:pt x="4656745" y="2486837"/>
                  </a:lnTo>
                  <a:lnTo>
                    <a:pt x="4659071" y="2496121"/>
                  </a:lnTo>
                  <a:lnTo>
                    <a:pt x="4622038" y="2505227"/>
                  </a:lnTo>
                  <a:close/>
                </a:path>
                <a:path w="6207759" h="2675890">
                  <a:moveTo>
                    <a:pt x="4608304" y="2502522"/>
                  </a:moveTo>
                  <a:lnTo>
                    <a:pt x="4578578" y="2502522"/>
                  </a:lnTo>
                  <a:lnTo>
                    <a:pt x="4606721" y="2495854"/>
                  </a:lnTo>
                  <a:lnTo>
                    <a:pt x="4608304" y="2502522"/>
                  </a:lnTo>
                  <a:close/>
                </a:path>
                <a:path w="6207759" h="2675890">
                  <a:moveTo>
                    <a:pt x="4572520" y="2516949"/>
                  </a:moveTo>
                  <a:lnTo>
                    <a:pt x="4569675" y="2504566"/>
                  </a:lnTo>
                  <a:lnTo>
                    <a:pt x="4578616" y="2502509"/>
                  </a:lnTo>
                  <a:lnTo>
                    <a:pt x="4608304" y="2502522"/>
                  </a:lnTo>
                  <a:lnTo>
                    <a:pt x="4609655" y="2508211"/>
                  </a:lnTo>
                  <a:lnTo>
                    <a:pt x="4572520" y="2516949"/>
                  </a:lnTo>
                  <a:close/>
                </a:path>
                <a:path w="6207759" h="2675890">
                  <a:moveTo>
                    <a:pt x="4557925" y="2510116"/>
                  </a:moveTo>
                  <a:lnTo>
                    <a:pt x="4545584" y="2510116"/>
                  </a:lnTo>
                  <a:lnTo>
                    <a:pt x="4557306" y="2507424"/>
                  </a:lnTo>
                  <a:lnTo>
                    <a:pt x="4557925" y="2510116"/>
                  </a:lnTo>
                  <a:close/>
                </a:path>
                <a:path w="6207759" h="2675890">
                  <a:moveTo>
                    <a:pt x="4522939" y="2528189"/>
                  </a:moveTo>
                  <a:lnTo>
                    <a:pt x="4520171" y="2515793"/>
                  </a:lnTo>
                  <a:lnTo>
                    <a:pt x="4545622" y="2510104"/>
                  </a:lnTo>
                  <a:lnTo>
                    <a:pt x="4557925" y="2510116"/>
                  </a:lnTo>
                  <a:lnTo>
                    <a:pt x="4560150" y="2519794"/>
                  </a:lnTo>
                  <a:lnTo>
                    <a:pt x="4522939" y="2528189"/>
                  </a:lnTo>
                  <a:close/>
                </a:path>
                <a:path w="6207759" h="2675890">
                  <a:moveTo>
                    <a:pt x="4509176" y="2524810"/>
                  </a:moveTo>
                  <a:lnTo>
                    <a:pt x="4478883" y="2524810"/>
                  </a:lnTo>
                  <a:lnTo>
                    <a:pt x="4507814" y="2518524"/>
                  </a:lnTo>
                  <a:lnTo>
                    <a:pt x="4509176" y="2524810"/>
                  </a:lnTo>
                  <a:close/>
                </a:path>
                <a:path w="6207759" h="2675890">
                  <a:moveTo>
                    <a:pt x="4473219" y="2538971"/>
                  </a:moveTo>
                  <a:lnTo>
                    <a:pt x="4470603" y="2526550"/>
                  </a:lnTo>
                  <a:lnTo>
                    <a:pt x="4478921" y="2524798"/>
                  </a:lnTo>
                  <a:lnTo>
                    <a:pt x="4509176" y="2524810"/>
                  </a:lnTo>
                  <a:lnTo>
                    <a:pt x="4510506" y="2530944"/>
                  </a:lnTo>
                  <a:lnTo>
                    <a:pt x="4473219" y="2538971"/>
                  </a:lnTo>
                  <a:close/>
                </a:path>
                <a:path w="6207759" h="2675890">
                  <a:moveTo>
                    <a:pt x="4458757" y="2531897"/>
                  </a:moveTo>
                  <a:lnTo>
                    <a:pt x="4445177" y="2531897"/>
                  </a:lnTo>
                  <a:lnTo>
                    <a:pt x="4458182" y="2529154"/>
                  </a:lnTo>
                  <a:lnTo>
                    <a:pt x="4458757" y="2531897"/>
                  </a:lnTo>
                  <a:close/>
                </a:path>
                <a:path w="6207759" h="2675890">
                  <a:moveTo>
                    <a:pt x="4423435" y="2549296"/>
                  </a:moveTo>
                  <a:lnTo>
                    <a:pt x="4420895" y="2536850"/>
                  </a:lnTo>
                  <a:lnTo>
                    <a:pt x="4445215" y="2531884"/>
                  </a:lnTo>
                  <a:lnTo>
                    <a:pt x="4458757" y="2531897"/>
                  </a:lnTo>
                  <a:lnTo>
                    <a:pt x="4460786" y="2541587"/>
                  </a:lnTo>
                  <a:lnTo>
                    <a:pt x="4423435" y="2549296"/>
                  </a:lnTo>
                  <a:close/>
                </a:path>
                <a:path w="6207759" h="2675890">
                  <a:moveTo>
                    <a:pt x="4409713" y="2545562"/>
                  </a:moveTo>
                  <a:lnTo>
                    <a:pt x="4377093" y="2545562"/>
                  </a:lnTo>
                  <a:lnTo>
                    <a:pt x="4408487" y="2539365"/>
                  </a:lnTo>
                  <a:lnTo>
                    <a:pt x="4409713" y="2545562"/>
                  </a:lnTo>
                  <a:close/>
                </a:path>
                <a:path w="6207759" h="2675890">
                  <a:moveTo>
                    <a:pt x="4373524" y="2559176"/>
                  </a:moveTo>
                  <a:lnTo>
                    <a:pt x="4371149" y="2546692"/>
                  </a:lnTo>
                  <a:lnTo>
                    <a:pt x="4377131" y="2545549"/>
                  </a:lnTo>
                  <a:lnTo>
                    <a:pt x="4409713" y="2545562"/>
                  </a:lnTo>
                  <a:lnTo>
                    <a:pt x="4410951" y="2551823"/>
                  </a:lnTo>
                  <a:lnTo>
                    <a:pt x="4373524" y="2559176"/>
                  </a:lnTo>
                  <a:close/>
                </a:path>
                <a:path w="6207759" h="2675890">
                  <a:moveTo>
                    <a:pt x="4323575" y="2568587"/>
                  </a:moveTo>
                  <a:lnTo>
                    <a:pt x="4321263" y="2556103"/>
                  </a:lnTo>
                  <a:lnTo>
                    <a:pt x="4342765" y="2552128"/>
                  </a:lnTo>
                  <a:lnTo>
                    <a:pt x="4358665" y="2549080"/>
                  </a:lnTo>
                  <a:lnTo>
                    <a:pt x="4361052" y="2561551"/>
                  </a:lnTo>
                  <a:lnTo>
                    <a:pt x="4323575" y="2568587"/>
                  </a:lnTo>
                  <a:close/>
                </a:path>
                <a:path w="6207759" h="2675890">
                  <a:moveTo>
                    <a:pt x="4309940" y="2564752"/>
                  </a:moveTo>
                  <a:lnTo>
                    <a:pt x="4273321" y="2564752"/>
                  </a:lnTo>
                  <a:lnTo>
                    <a:pt x="4308170" y="2558529"/>
                  </a:lnTo>
                  <a:lnTo>
                    <a:pt x="4308767" y="2558415"/>
                  </a:lnTo>
                  <a:lnTo>
                    <a:pt x="4309940" y="2564752"/>
                  </a:lnTo>
                  <a:close/>
                </a:path>
                <a:path w="6207759" h="2675890">
                  <a:moveTo>
                    <a:pt x="4273499" y="2577604"/>
                  </a:moveTo>
                  <a:lnTo>
                    <a:pt x="4271340" y="2565095"/>
                  </a:lnTo>
                  <a:lnTo>
                    <a:pt x="4273359" y="2564739"/>
                  </a:lnTo>
                  <a:lnTo>
                    <a:pt x="4309940" y="2564752"/>
                  </a:lnTo>
                  <a:lnTo>
                    <a:pt x="4311078" y="2570899"/>
                  </a:lnTo>
                  <a:lnTo>
                    <a:pt x="4275531" y="2577261"/>
                  </a:lnTo>
                  <a:lnTo>
                    <a:pt x="4273499" y="2577604"/>
                  </a:lnTo>
                  <a:close/>
                </a:path>
                <a:path w="6207759" h="2675890">
                  <a:moveTo>
                    <a:pt x="4259442" y="2570797"/>
                  </a:moveTo>
                  <a:lnTo>
                    <a:pt x="4238294" y="2570797"/>
                  </a:lnTo>
                  <a:lnTo>
                    <a:pt x="4258830" y="2567254"/>
                  </a:lnTo>
                  <a:lnTo>
                    <a:pt x="4259442" y="2570797"/>
                  </a:lnTo>
                  <a:close/>
                </a:path>
                <a:path w="6207759" h="2675890">
                  <a:moveTo>
                    <a:pt x="4223385" y="2586151"/>
                  </a:moveTo>
                  <a:lnTo>
                    <a:pt x="4221302" y="2573629"/>
                  </a:lnTo>
                  <a:lnTo>
                    <a:pt x="4238332" y="2570784"/>
                  </a:lnTo>
                  <a:lnTo>
                    <a:pt x="4259442" y="2570797"/>
                  </a:lnTo>
                  <a:lnTo>
                    <a:pt x="4260989" y="2579763"/>
                  </a:lnTo>
                  <a:lnTo>
                    <a:pt x="4223385" y="2586151"/>
                  </a:lnTo>
                  <a:close/>
                </a:path>
                <a:path w="6207759" h="2675890">
                  <a:moveTo>
                    <a:pt x="4208938" y="2576664"/>
                  </a:moveTo>
                  <a:lnTo>
                    <a:pt x="4203065" y="2576664"/>
                  </a:lnTo>
                  <a:lnTo>
                    <a:pt x="4208780" y="2575712"/>
                  </a:lnTo>
                  <a:lnTo>
                    <a:pt x="4208938" y="2576664"/>
                  </a:lnTo>
                  <a:close/>
                </a:path>
                <a:path w="6207759" h="2675890">
                  <a:moveTo>
                    <a:pt x="4173207" y="2594317"/>
                  </a:moveTo>
                  <a:lnTo>
                    <a:pt x="4171200" y="2581770"/>
                  </a:lnTo>
                  <a:lnTo>
                    <a:pt x="4203103" y="2576652"/>
                  </a:lnTo>
                  <a:lnTo>
                    <a:pt x="4208938" y="2576664"/>
                  </a:lnTo>
                  <a:lnTo>
                    <a:pt x="4210862" y="2588234"/>
                  </a:lnTo>
                  <a:lnTo>
                    <a:pt x="4173207" y="2594317"/>
                  </a:lnTo>
                  <a:close/>
                </a:path>
                <a:path w="6207759" h="2675890">
                  <a:moveTo>
                    <a:pt x="4159326" y="2587853"/>
                  </a:moveTo>
                  <a:lnTo>
                    <a:pt x="4131983" y="2587853"/>
                  </a:lnTo>
                  <a:lnTo>
                    <a:pt x="4158691" y="2583726"/>
                  </a:lnTo>
                  <a:lnTo>
                    <a:pt x="4159326" y="2587853"/>
                  </a:lnTo>
                  <a:close/>
                </a:path>
                <a:path w="6207759" h="2675890">
                  <a:moveTo>
                    <a:pt x="4122927" y="2602026"/>
                  </a:moveTo>
                  <a:lnTo>
                    <a:pt x="4121061" y="2589466"/>
                  </a:lnTo>
                  <a:lnTo>
                    <a:pt x="4132021" y="2587840"/>
                  </a:lnTo>
                  <a:lnTo>
                    <a:pt x="4159326" y="2587853"/>
                  </a:lnTo>
                  <a:lnTo>
                    <a:pt x="4160621" y="2596273"/>
                  </a:lnTo>
                  <a:lnTo>
                    <a:pt x="4122927" y="2602026"/>
                  </a:lnTo>
                  <a:close/>
                </a:path>
                <a:path w="6207759" h="2675890">
                  <a:moveTo>
                    <a:pt x="4108772" y="2593174"/>
                  </a:moveTo>
                  <a:lnTo>
                    <a:pt x="4096131" y="2593174"/>
                  </a:lnTo>
                  <a:lnTo>
                    <a:pt x="4108500" y="2591333"/>
                  </a:lnTo>
                  <a:lnTo>
                    <a:pt x="4108772" y="2593174"/>
                  </a:lnTo>
                  <a:close/>
                </a:path>
                <a:path w="6207759" h="2675890">
                  <a:moveTo>
                    <a:pt x="4072610" y="2609354"/>
                  </a:moveTo>
                  <a:lnTo>
                    <a:pt x="4070819" y="2596781"/>
                  </a:lnTo>
                  <a:lnTo>
                    <a:pt x="4096169" y="2593162"/>
                  </a:lnTo>
                  <a:lnTo>
                    <a:pt x="4108772" y="2593174"/>
                  </a:lnTo>
                  <a:lnTo>
                    <a:pt x="4110355" y="2603893"/>
                  </a:lnTo>
                  <a:lnTo>
                    <a:pt x="4072610" y="2609354"/>
                  </a:lnTo>
                  <a:close/>
                </a:path>
                <a:path w="6207759" h="2675890">
                  <a:moveTo>
                    <a:pt x="4022216" y="2616276"/>
                  </a:moveTo>
                  <a:lnTo>
                    <a:pt x="4020566" y="2603690"/>
                  </a:lnTo>
                  <a:lnTo>
                    <a:pt x="4023893" y="2603258"/>
                  </a:lnTo>
                  <a:lnTo>
                    <a:pt x="4058285" y="2598546"/>
                  </a:lnTo>
                  <a:lnTo>
                    <a:pt x="4060012" y="2611132"/>
                  </a:lnTo>
                  <a:lnTo>
                    <a:pt x="4022216" y="2616276"/>
                  </a:lnTo>
                  <a:close/>
                </a:path>
                <a:path w="6207759" h="2675890">
                  <a:moveTo>
                    <a:pt x="3971797" y="2622778"/>
                  </a:moveTo>
                  <a:lnTo>
                    <a:pt x="3970223" y="2610167"/>
                  </a:lnTo>
                  <a:lnTo>
                    <a:pt x="3987457" y="2608021"/>
                  </a:lnTo>
                  <a:lnTo>
                    <a:pt x="4007980" y="2605328"/>
                  </a:lnTo>
                  <a:lnTo>
                    <a:pt x="4009618" y="2617927"/>
                  </a:lnTo>
                  <a:lnTo>
                    <a:pt x="3971797" y="2622778"/>
                  </a:lnTo>
                  <a:close/>
                </a:path>
                <a:path w="6207759" h="2675890">
                  <a:moveTo>
                    <a:pt x="3921328" y="2628899"/>
                  </a:moveTo>
                  <a:lnTo>
                    <a:pt x="3919829" y="2616288"/>
                  </a:lnTo>
                  <a:lnTo>
                    <a:pt x="3950842" y="2612593"/>
                  </a:lnTo>
                  <a:lnTo>
                    <a:pt x="3957624" y="2611742"/>
                  </a:lnTo>
                  <a:lnTo>
                    <a:pt x="3959199" y="2624353"/>
                  </a:lnTo>
                  <a:lnTo>
                    <a:pt x="3921328" y="2628899"/>
                  </a:lnTo>
                  <a:close/>
                </a:path>
                <a:path w="6207759" h="2675890">
                  <a:moveTo>
                    <a:pt x="3870782" y="2634627"/>
                  </a:moveTo>
                  <a:lnTo>
                    <a:pt x="3869423" y="2622003"/>
                  </a:lnTo>
                  <a:lnTo>
                    <a:pt x="3877056" y="2621178"/>
                  </a:lnTo>
                  <a:lnTo>
                    <a:pt x="3907256" y="2617749"/>
                  </a:lnTo>
                  <a:lnTo>
                    <a:pt x="3908679" y="2630373"/>
                  </a:lnTo>
                  <a:lnTo>
                    <a:pt x="3870782" y="2634627"/>
                  </a:lnTo>
                  <a:close/>
                </a:path>
                <a:path w="6207759" h="2675890">
                  <a:moveTo>
                    <a:pt x="3856996" y="2625191"/>
                  </a:moveTo>
                  <a:lnTo>
                    <a:pt x="3839844" y="2625191"/>
                  </a:lnTo>
                  <a:lnTo>
                    <a:pt x="3856799" y="2623362"/>
                  </a:lnTo>
                  <a:lnTo>
                    <a:pt x="3856996" y="2625191"/>
                  </a:lnTo>
                  <a:close/>
                </a:path>
                <a:path w="6207759" h="2675890">
                  <a:moveTo>
                    <a:pt x="3820223" y="2639948"/>
                  </a:moveTo>
                  <a:lnTo>
                    <a:pt x="3818940" y="2627325"/>
                  </a:lnTo>
                  <a:lnTo>
                    <a:pt x="3839883" y="2625178"/>
                  </a:lnTo>
                  <a:lnTo>
                    <a:pt x="3856996" y="2625191"/>
                  </a:lnTo>
                  <a:lnTo>
                    <a:pt x="3858158" y="2635986"/>
                  </a:lnTo>
                  <a:lnTo>
                    <a:pt x="3820223" y="2639948"/>
                  </a:lnTo>
                  <a:close/>
                </a:path>
                <a:path w="6207759" h="2675890">
                  <a:moveTo>
                    <a:pt x="3806344" y="2629001"/>
                  </a:moveTo>
                  <a:lnTo>
                    <a:pt x="3802507" y="2629001"/>
                  </a:lnTo>
                  <a:lnTo>
                    <a:pt x="3806304" y="2628607"/>
                  </a:lnTo>
                  <a:lnTo>
                    <a:pt x="3806344" y="2629001"/>
                  </a:lnTo>
                  <a:close/>
                </a:path>
                <a:path w="6207759" h="2675890">
                  <a:moveTo>
                    <a:pt x="3769639" y="2644927"/>
                  </a:moveTo>
                  <a:lnTo>
                    <a:pt x="3768420" y="2632278"/>
                  </a:lnTo>
                  <a:lnTo>
                    <a:pt x="3802545" y="2628988"/>
                  </a:lnTo>
                  <a:lnTo>
                    <a:pt x="3806344" y="2629001"/>
                  </a:lnTo>
                  <a:lnTo>
                    <a:pt x="3807599" y="2641244"/>
                  </a:lnTo>
                  <a:lnTo>
                    <a:pt x="3769639" y="2644927"/>
                  </a:lnTo>
                  <a:close/>
                </a:path>
                <a:path w="6207759" h="2675890">
                  <a:moveTo>
                    <a:pt x="3718966" y="2649486"/>
                  </a:moveTo>
                  <a:lnTo>
                    <a:pt x="3717899" y="2636837"/>
                  </a:lnTo>
                  <a:lnTo>
                    <a:pt x="3727335" y="2636037"/>
                  </a:lnTo>
                  <a:lnTo>
                    <a:pt x="3755809" y="2633446"/>
                  </a:lnTo>
                  <a:lnTo>
                    <a:pt x="3756952" y="2646095"/>
                  </a:lnTo>
                  <a:lnTo>
                    <a:pt x="3718966" y="2649486"/>
                  </a:lnTo>
                  <a:close/>
                </a:path>
                <a:path w="6207759" h="2675890">
                  <a:moveTo>
                    <a:pt x="3668306" y="2653677"/>
                  </a:moveTo>
                  <a:lnTo>
                    <a:pt x="3667302" y="2641015"/>
                  </a:lnTo>
                  <a:lnTo>
                    <a:pt x="3689489" y="2639263"/>
                  </a:lnTo>
                  <a:lnTo>
                    <a:pt x="3705237" y="2637916"/>
                  </a:lnTo>
                  <a:lnTo>
                    <a:pt x="3706317" y="2650566"/>
                  </a:lnTo>
                  <a:lnTo>
                    <a:pt x="3668306" y="2653677"/>
                  </a:lnTo>
                  <a:close/>
                </a:path>
                <a:path w="6207759" h="2675890">
                  <a:moveTo>
                    <a:pt x="3617620" y="2657525"/>
                  </a:moveTo>
                  <a:lnTo>
                    <a:pt x="3616680" y="2644851"/>
                  </a:lnTo>
                  <a:lnTo>
                    <a:pt x="3651465" y="2642285"/>
                  </a:lnTo>
                  <a:lnTo>
                    <a:pt x="3654640" y="2642031"/>
                  </a:lnTo>
                  <a:lnTo>
                    <a:pt x="3655644" y="2654693"/>
                  </a:lnTo>
                  <a:lnTo>
                    <a:pt x="3617620" y="2657525"/>
                  </a:lnTo>
                  <a:close/>
                </a:path>
                <a:path w="6207759" h="2675890">
                  <a:moveTo>
                    <a:pt x="3566871" y="2660967"/>
                  </a:moveTo>
                  <a:lnTo>
                    <a:pt x="3566071" y="2648292"/>
                  </a:lnTo>
                  <a:lnTo>
                    <a:pt x="3574948" y="2647734"/>
                  </a:lnTo>
                  <a:lnTo>
                    <a:pt x="3604044" y="2645740"/>
                  </a:lnTo>
                  <a:lnTo>
                    <a:pt x="3604920" y="2658414"/>
                  </a:lnTo>
                  <a:lnTo>
                    <a:pt x="3566871" y="2660967"/>
                  </a:lnTo>
                  <a:close/>
                </a:path>
                <a:path w="6207759" h="2675890">
                  <a:moveTo>
                    <a:pt x="3516121" y="2664040"/>
                  </a:moveTo>
                  <a:lnTo>
                    <a:pt x="3515398" y="2651366"/>
                  </a:lnTo>
                  <a:lnTo>
                    <a:pt x="3536454" y="2650159"/>
                  </a:lnTo>
                  <a:lnTo>
                    <a:pt x="3553396" y="2649092"/>
                  </a:lnTo>
                  <a:lnTo>
                    <a:pt x="3554196" y="2661767"/>
                  </a:lnTo>
                  <a:lnTo>
                    <a:pt x="3516121" y="2664040"/>
                  </a:lnTo>
                  <a:close/>
                </a:path>
                <a:path w="6207759" h="2675890">
                  <a:moveTo>
                    <a:pt x="3465360" y="2666771"/>
                  </a:moveTo>
                  <a:lnTo>
                    <a:pt x="3464712" y="2654096"/>
                  </a:lnTo>
                  <a:lnTo>
                    <a:pt x="3497808" y="2652369"/>
                  </a:lnTo>
                  <a:lnTo>
                    <a:pt x="3502723" y="2652090"/>
                  </a:lnTo>
                  <a:lnTo>
                    <a:pt x="3503447" y="2664764"/>
                  </a:lnTo>
                  <a:lnTo>
                    <a:pt x="3465360" y="2666771"/>
                  </a:lnTo>
                  <a:close/>
                </a:path>
                <a:path w="6207759" h="2675890">
                  <a:moveTo>
                    <a:pt x="3414547" y="2669133"/>
                  </a:moveTo>
                  <a:lnTo>
                    <a:pt x="3414026" y="2656446"/>
                  </a:lnTo>
                  <a:lnTo>
                    <a:pt x="3420084" y="2656192"/>
                  </a:lnTo>
                  <a:lnTo>
                    <a:pt x="3452050" y="2654706"/>
                  </a:lnTo>
                  <a:lnTo>
                    <a:pt x="3452647" y="2667393"/>
                  </a:lnTo>
                  <a:lnTo>
                    <a:pt x="3414547" y="2669133"/>
                  </a:lnTo>
                  <a:close/>
                </a:path>
                <a:path w="6207759" h="2675890">
                  <a:moveTo>
                    <a:pt x="3363747" y="2671114"/>
                  </a:moveTo>
                  <a:lnTo>
                    <a:pt x="3363302" y="2658414"/>
                  </a:lnTo>
                  <a:lnTo>
                    <a:pt x="3380993" y="2657792"/>
                  </a:lnTo>
                  <a:lnTo>
                    <a:pt x="3401339" y="2656954"/>
                  </a:lnTo>
                  <a:lnTo>
                    <a:pt x="3401860" y="2669654"/>
                  </a:lnTo>
                  <a:lnTo>
                    <a:pt x="3363747" y="2671114"/>
                  </a:lnTo>
                  <a:close/>
                </a:path>
                <a:path w="6207759" h="2675890">
                  <a:moveTo>
                    <a:pt x="3350626" y="2659189"/>
                  </a:moveTo>
                  <a:lnTo>
                    <a:pt x="3341738" y="2659189"/>
                  </a:lnTo>
                  <a:lnTo>
                    <a:pt x="3350615" y="2658871"/>
                  </a:lnTo>
                  <a:lnTo>
                    <a:pt x="3350626" y="2659189"/>
                  </a:lnTo>
                  <a:close/>
                </a:path>
                <a:path w="6207759" h="2675890">
                  <a:moveTo>
                    <a:pt x="3312947" y="2672753"/>
                  </a:moveTo>
                  <a:lnTo>
                    <a:pt x="3312566" y="2660053"/>
                  </a:lnTo>
                  <a:lnTo>
                    <a:pt x="3341776" y="2659176"/>
                  </a:lnTo>
                  <a:lnTo>
                    <a:pt x="3350626" y="2659189"/>
                  </a:lnTo>
                  <a:lnTo>
                    <a:pt x="3351060" y="2671559"/>
                  </a:lnTo>
                  <a:lnTo>
                    <a:pt x="3312947" y="2672753"/>
                  </a:lnTo>
                  <a:close/>
                </a:path>
                <a:path w="6207759" h="2675890">
                  <a:moveTo>
                    <a:pt x="3262096" y="2674048"/>
                  </a:moveTo>
                  <a:lnTo>
                    <a:pt x="3261855" y="2661348"/>
                  </a:lnTo>
                  <a:lnTo>
                    <a:pt x="3262922" y="2661335"/>
                  </a:lnTo>
                  <a:lnTo>
                    <a:pt x="3299904" y="2660421"/>
                  </a:lnTo>
                  <a:lnTo>
                    <a:pt x="3300221" y="2673121"/>
                  </a:lnTo>
                  <a:lnTo>
                    <a:pt x="3262096" y="2674048"/>
                  </a:lnTo>
                  <a:close/>
                </a:path>
                <a:path w="6207759" h="2675890">
                  <a:moveTo>
                    <a:pt x="3211271" y="2674950"/>
                  </a:moveTo>
                  <a:lnTo>
                    <a:pt x="3211093" y="2662250"/>
                  </a:lnTo>
                  <a:lnTo>
                    <a:pt x="3223298" y="2662085"/>
                  </a:lnTo>
                  <a:lnTo>
                    <a:pt x="3249155" y="2661589"/>
                  </a:lnTo>
                  <a:lnTo>
                    <a:pt x="3249396" y="2674289"/>
                  </a:lnTo>
                  <a:lnTo>
                    <a:pt x="3211271" y="2674950"/>
                  </a:lnTo>
                  <a:close/>
                </a:path>
                <a:path w="6207759" h="2675890">
                  <a:moveTo>
                    <a:pt x="3160433" y="2675521"/>
                  </a:moveTo>
                  <a:lnTo>
                    <a:pt x="3160331" y="2662821"/>
                  </a:lnTo>
                  <a:lnTo>
                    <a:pt x="3183547" y="2662631"/>
                  </a:lnTo>
                  <a:lnTo>
                    <a:pt x="3198393" y="2662427"/>
                  </a:lnTo>
                  <a:lnTo>
                    <a:pt x="3198571" y="2675127"/>
                  </a:lnTo>
                  <a:lnTo>
                    <a:pt x="3160433" y="2675521"/>
                  </a:lnTo>
                  <a:close/>
                </a:path>
                <a:path w="6207759" h="2675890">
                  <a:moveTo>
                    <a:pt x="3109607" y="2675750"/>
                  </a:moveTo>
                  <a:lnTo>
                    <a:pt x="3109569" y="2663050"/>
                  </a:lnTo>
                  <a:lnTo>
                    <a:pt x="3143669" y="2662948"/>
                  </a:lnTo>
                  <a:lnTo>
                    <a:pt x="3147631" y="2662923"/>
                  </a:lnTo>
                  <a:lnTo>
                    <a:pt x="3147733" y="2675623"/>
                  </a:lnTo>
                  <a:lnTo>
                    <a:pt x="3109607" y="2675750"/>
                  </a:lnTo>
                  <a:close/>
                </a:path>
                <a:path w="6207759" h="2675890">
                  <a:moveTo>
                    <a:pt x="3096869" y="2675737"/>
                  </a:moveTo>
                  <a:lnTo>
                    <a:pt x="3058731" y="2675610"/>
                  </a:lnTo>
                  <a:lnTo>
                    <a:pt x="3058833" y="2662910"/>
                  </a:lnTo>
                  <a:lnTo>
                    <a:pt x="3063671" y="2662948"/>
                  </a:lnTo>
                  <a:lnTo>
                    <a:pt x="3096907" y="2663037"/>
                  </a:lnTo>
                  <a:lnTo>
                    <a:pt x="3096869" y="2675737"/>
                  </a:lnTo>
                  <a:close/>
                </a:path>
                <a:path w="6207759" h="2675890">
                  <a:moveTo>
                    <a:pt x="3046031" y="2675509"/>
                  </a:moveTo>
                  <a:lnTo>
                    <a:pt x="3007906" y="2675115"/>
                  </a:lnTo>
                  <a:lnTo>
                    <a:pt x="3008071" y="2662415"/>
                  </a:lnTo>
                  <a:lnTo>
                    <a:pt x="3023793" y="2662631"/>
                  </a:lnTo>
                  <a:lnTo>
                    <a:pt x="3046133" y="2662809"/>
                  </a:lnTo>
                  <a:lnTo>
                    <a:pt x="3046031" y="2675509"/>
                  </a:lnTo>
                  <a:close/>
                </a:path>
                <a:path w="6207759" h="2675890">
                  <a:moveTo>
                    <a:pt x="2995206" y="2674937"/>
                  </a:moveTo>
                  <a:lnTo>
                    <a:pt x="2957067" y="2674277"/>
                  </a:lnTo>
                  <a:lnTo>
                    <a:pt x="2957309" y="2661577"/>
                  </a:lnTo>
                  <a:lnTo>
                    <a:pt x="2984042" y="2662085"/>
                  </a:lnTo>
                  <a:lnTo>
                    <a:pt x="2995371" y="2662237"/>
                  </a:lnTo>
                  <a:lnTo>
                    <a:pt x="2995206" y="2674937"/>
                  </a:lnTo>
                  <a:close/>
                </a:path>
                <a:path w="6207759" h="2675890">
                  <a:moveTo>
                    <a:pt x="2944380" y="2674035"/>
                  </a:moveTo>
                  <a:lnTo>
                    <a:pt x="2906255" y="2673095"/>
                  </a:lnTo>
                  <a:lnTo>
                    <a:pt x="2906560" y="2660408"/>
                  </a:lnTo>
                  <a:lnTo>
                    <a:pt x="2944418" y="2661335"/>
                  </a:lnTo>
                  <a:lnTo>
                    <a:pt x="2944621" y="2661335"/>
                  </a:lnTo>
                  <a:lnTo>
                    <a:pt x="2944380" y="2674035"/>
                  </a:lnTo>
                  <a:close/>
                </a:path>
                <a:path w="6207759" h="2675890">
                  <a:moveTo>
                    <a:pt x="2893517" y="2672727"/>
                  </a:moveTo>
                  <a:lnTo>
                    <a:pt x="2855404" y="2671533"/>
                  </a:lnTo>
                  <a:lnTo>
                    <a:pt x="2855861" y="2658833"/>
                  </a:lnTo>
                  <a:lnTo>
                    <a:pt x="2865564" y="2659189"/>
                  </a:lnTo>
                  <a:lnTo>
                    <a:pt x="2893898" y="2660027"/>
                  </a:lnTo>
                  <a:lnTo>
                    <a:pt x="2893517" y="2672727"/>
                  </a:lnTo>
                  <a:close/>
                </a:path>
                <a:path w="6207759" h="2675890">
                  <a:moveTo>
                    <a:pt x="2842717" y="2671076"/>
                  </a:moveTo>
                  <a:lnTo>
                    <a:pt x="2804604" y="2669616"/>
                  </a:lnTo>
                  <a:lnTo>
                    <a:pt x="2805125" y="2656928"/>
                  </a:lnTo>
                  <a:lnTo>
                    <a:pt x="2826334" y="2657792"/>
                  </a:lnTo>
                  <a:lnTo>
                    <a:pt x="2843161" y="2658389"/>
                  </a:lnTo>
                  <a:lnTo>
                    <a:pt x="2842717" y="2671076"/>
                  </a:lnTo>
                  <a:close/>
                </a:path>
                <a:path w="6207759" h="2675890">
                  <a:moveTo>
                    <a:pt x="2791917" y="2669095"/>
                  </a:moveTo>
                  <a:lnTo>
                    <a:pt x="2753829" y="2667355"/>
                  </a:lnTo>
                  <a:lnTo>
                    <a:pt x="2754414" y="2654668"/>
                  </a:lnTo>
                  <a:lnTo>
                    <a:pt x="2787256" y="2656192"/>
                  </a:lnTo>
                  <a:lnTo>
                    <a:pt x="2792437" y="2656408"/>
                  </a:lnTo>
                  <a:lnTo>
                    <a:pt x="2791917" y="2669095"/>
                  </a:lnTo>
                  <a:close/>
                </a:path>
                <a:path w="6207759" h="2675890">
                  <a:moveTo>
                    <a:pt x="2741104" y="2666733"/>
                  </a:moveTo>
                  <a:lnTo>
                    <a:pt x="2703017" y="2664726"/>
                  </a:lnTo>
                  <a:lnTo>
                    <a:pt x="2703753" y="2652039"/>
                  </a:lnTo>
                  <a:lnTo>
                    <a:pt x="2709519" y="2652369"/>
                  </a:lnTo>
                  <a:lnTo>
                    <a:pt x="2741764" y="2654045"/>
                  </a:lnTo>
                  <a:lnTo>
                    <a:pt x="2741104" y="2666733"/>
                  </a:lnTo>
                  <a:close/>
                </a:path>
                <a:path w="6207759" h="2675890">
                  <a:moveTo>
                    <a:pt x="2690342" y="2663990"/>
                  </a:moveTo>
                  <a:lnTo>
                    <a:pt x="2652280" y="2661716"/>
                  </a:lnTo>
                  <a:lnTo>
                    <a:pt x="2653080" y="2649042"/>
                  </a:lnTo>
                  <a:lnTo>
                    <a:pt x="2670873" y="2650159"/>
                  </a:lnTo>
                  <a:lnTo>
                    <a:pt x="2691066" y="2651315"/>
                  </a:lnTo>
                  <a:lnTo>
                    <a:pt x="2690342" y="2663990"/>
                  </a:lnTo>
                  <a:close/>
                </a:path>
                <a:path w="6207759" h="2675890">
                  <a:moveTo>
                    <a:pt x="2639606" y="2660916"/>
                  </a:moveTo>
                  <a:lnTo>
                    <a:pt x="2601556" y="2658351"/>
                  </a:lnTo>
                  <a:lnTo>
                    <a:pt x="2602420" y="2645689"/>
                  </a:lnTo>
                  <a:lnTo>
                    <a:pt x="2632392" y="2647734"/>
                  </a:lnTo>
                  <a:lnTo>
                    <a:pt x="2640406" y="2648242"/>
                  </a:lnTo>
                  <a:lnTo>
                    <a:pt x="2639606" y="2660916"/>
                  </a:lnTo>
                  <a:close/>
                </a:path>
                <a:path w="6207759" h="2675890">
                  <a:moveTo>
                    <a:pt x="2588844" y="2657462"/>
                  </a:moveTo>
                  <a:lnTo>
                    <a:pt x="2550820" y="2654617"/>
                  </a:lnTo>
                  <a:lnTo>
                    <a:pt x="2551823" y="2641968"/>
                  </a:lnTo>
                  <a:lnTo>
                    <a:pt x="2555874" y="2642285"/>
                  </a:lnTo>
                  <a:lnTo>
                    <a:pt x="2589784" y="2644800"/>
                  </a:lnTo>
                  <a:lnTo>
                    <a:pt x="2588844" y="2657462"/>
                  </a:lnTo>
                  <a:close/>
                </a:path>
                <a:path w="6207759" h="2675890">
                  <a:moveTo>
                    <a:pt x="2538158" y="2653614"/>
                  </a:moveTo>
                  <a:lnTo>
                    <a:pt x="2500147" y="2650502"/>
                  </a:lnTo>
                  <a:lnTo>
                    <a:pt x="2501226" y="2637840"/>
                  </a:lnTo>
                  <a:lnTo>
                    <a:pt x="2517851" y="2639263"/>
                  </a:lnTo>
                  <a:lnTo>
                    <a:pt x="2539174" y="2640952"/>
                  </a:lnTo>
                  <a:lnTo>
                    <a:pt x="2538158" y="2653614"/>
                  </a:lnTo>
                  <a:close/>
                </a:path>
                <a:path w="6207759" h="2675890">
                  <a:moveTo>
                    <a:pt x="2487498" y="2649423"/>
                  </a:moveTo>
                  <a:lnTo>
                    <a:pt x="2449512" y="2646019"/>
                  </a:lnTo>
                  <a:lnTo>
                    <a:pt x="2450668" y="2633370"/>
                  </a:lnTo>
                  <a:lnTo>
                    <a:pt x="2479992" y="2636037"/>
                  </a:lnTo>
                  <a:lnTo>
                    <a:pt x="2488577" y="2636761"/>
                  </a:lnTo>
                  <a:lnTo>
                    <a:pt x="2487498" y="2649423"/>
                  </a:lnTo>
                  <a:close/>
                </a:path>
                <a:path w="6207759" h="2675890">
                  <a:moveTo>
                    <a:pt x="2436837" y="2644851"/>
                  </a:moveTo>
                  <a:lnTo>
                    <a:pt x="2398877" y="2641155"/>
                  </a:lnTo>
                  <a:lnTo>
                    <a:pt x="2400172" y="2628531"/>
                  </a:lnTo>
                  <a:lnTo>
                    <a:pt x="2404795" y="2629001"/>
                  </a:lnTo>
                  <a:lnTo>
                    <a:pt x="2438057" y="2632201"/>
                  </a:lnTo>
                  <a:lnTo>
                    <a:pt x="2436837" y="2644851"/>
                  </a:lnTo>
                  <a:close/>
                </a:path>
                <a:path w="6207759" h="2675890">
                  <a:moveTo>
                    <a:pt x="2386241" y="2639872"/>
                  </a:moveTo>
                  <a:lnTo>
                    <a:pt x="2348318" y="2635897"/>
                  </a:lnTo>
                  <a:lnTo>
                    <a:pt x="2349677" y="2623273"/>
                  </a:lnTo>
                  <a:lnTo>
                    <a:pt x="2367457" y="2625191"/>
                  </a:lnTo>
                  <a:lnTo>
                    <a:pt x="2387536" y="2627236"/>
                  </a:lnTo>
                  <a:lnTo>
                    <a:pt x="2386241" y="2639872"/>
                  </a:lnTo>
                  <a:close/>
                </a:path>
                <a:path w="6207759" h="2675890">
                  <a:moveTo>
                    <a:pt x="2335682" y="2634538"/>
                  </a:moveTo>
                  <a:lnTo>
                    <a:pt x="2297785" y="2630271"/>
                  </a:lnTo>
                  <a:lnTo>
                    <a:pt x="2299220" y="2617660"/>
                  </a:lnTo>
                  <a:lnTo>
                    <a:pt x="2330284" y="2621178"/>
                  </a:lnTo>
                  <a:lnTo>
                    <a:pt x="2337054" y="2621915"/>
                  </a:lnTo>
                  <a:lnTo>
                    <a:pt x="2335682" y="2634538"/>
                  </a:lnTo>
                  <a:close/>
                </a:path>
                <a:path w="6207759" h="2675890">
                  <a:moveTo>
                    <a:pt x="2285136" y="2628798"/>
                  </a:moveTo>
                  <a:lnTo>
                    <a:pt x="2247277" y="2624239"/>
                  </a:lnTo>
                  <a:lnTo>
                    <a:pt x="2248852" y="2611640"/>
                  </a:lnTo>
                  <a:lnTo>
                    <a:pt x="2256497" y="2612593"/>
                  </a:lnTo>
                  <a:lnTo>
                    <a:pt x="2286647" y="2616187"/>
                  </a:lnTo>
                  <a:lnTo>
                    <a:pt x="2285136" y="2628798"/>
                  </a:lnTo>
                  <a:close/>
                </a:path>
                <a:path w="6207759" h="2675890">
                  <a:moveTo>
                    <a:pt x="2234679" y="2622664"/>
                  </a:moveTo>
                  <a:lnTo>
                    <a:pt x="2196845" y="2617812"/>
                  </a:lnTo>
                  <a:lnTo>
                    <a:pt x="2198496" y="2605227"/>
                  </a:lnTo>
                  <a:lnTo>
                    <a:pt x="2219883" y="2608021"/>
                  </a:lnTo>
                  <a:lnTo>
                    <a:pt x="2236254" y="2610065"/>
                  </a:lnTo>
                  <a:lnTo>
                    <a:pt x="2234679" y="2622664"/>
                  </a:lnTo>
                  <a:close/>
                </a:path>
                <a:path w="6207759" h="2675890">
                  <a:moveTo>
                    <a:pt x="2184260" y="2616174"/>
                  </a:moveTo>
                  <a:lnTo>
                    <a:pt x="2146465" y="2611018"/>
                  </a:lnTo>
                  <a:lnTo>
                    <a:pt x="2148192" y="2598445"/>
                  </a:lnTo>
                  <a:lnTo>
                    <a:pt x="2183447" y="2603258"/>
                  </a:lnTo>
                  <a:lnTo>
                    <a:pt x="2185898" y="2603576"/>
                  </a:lnTo>
                  <a:lnTo>
                    <a:pt x="2184260" y="2616174"/>
                  </a:lnTo>
                  <a:close/>
                </a:path>
                <a:path w="6207759" h="2675890">
                  <a:moveTo>
                    <a:pt x="2133854" y="2609227"/>
                  </a:moveTo>
                  <a:lnTo>
                    <a:pt x="2096122" y="2603779"/>
                  </a:lnTo>
                  <a:lnTo>
                    <a:pt x="2097976" y="2591206"/>
                  </a:lnTo>
                  <a:lnTo>
                    <a:pt x="2111171" y="2593174"/>
                  </a:lnTo>
                  <a:lnTo>
                    <a:pt x="2135657" y="2596654"/>
                  </a:lnTo>
                  <a:lnTo>
                    <a:pt x="2133854" y="2609227"/>
                  </a:lnTo>
                  <a:close/>
                </a:path>
                <a:path w="6207759" h="2675890">
                  <a:moveTo>
                    <a:pt x="2083549" y="2601912"/>
                  </a:moveTo>
                  <a:lnTo>
                    <a:pt x="2045855" y="2596146"/>
                  </a:lnTo>
                  <a:lnTo>
                    <a:pt x="2047798" y="2583599"/>
                  </a:lnTo>
                  <a:lnTo>
                    <a:pt x="2075319" y="2587853"/>
                  </a:lnTo>
                  <a:lnTo>
                    <a:pt x="2085416" y="2589352"/>
                  </a:lnTo>
                  <a:lnTo>
                    <a:pt x="2083549" y="2601912"/>
                  </a:lnTo>
                  <a:close/>
                </a:path>
                <a:path w="6207759" h="2675890">
                  <a:moveTo>
                    <a:pt x="2033269" y="2594178"/>
                  </a:moveTo>
                  <a:lnTo>
                    <a:pt x="1995614" y="2588094"/>
                  </a:lnTo>
                  <a:lnTo>
                    <a:pt x="1997710" y="2575572"/>
                  </a:lnTo>
                  <a:lnTo>
                    <a:pt x="2004278" y="2576664"/>
                  </a:lnTo>
                  <a:lnTo>
                    <a:pt x="2035276" y="2581643"/>
                  </a:lnTo>
                  <a:lnTo>
                    <a:pt x="2033269" y="2594178"/>
                  </a:lnTo>
                  <a:close/>
                </a:path>
                <a:path w="6207759" h="2675890">
                  <a:moveTo>
                    <a:pt x="1983092" y="2586012"/>
                  </a:moveTo>
                  <a:lnTo>
                    <a:pt x="1945500" y="2579623"/>
                  </a:lnTo>
                  <a:lnTo>
                    <a:pt x="1947659" y="2567114"/>
                  </a:lnTo>
                  <a:lnTo>
                    <a:pt x="1969045" y="2570797"/>
                  </a:lnTo>
                  <a:lnTo>
                    <a:pt x="1985175" y="2573489"/>
                  </a:lnTo>
                  <a:lnTo>
                    <a:pt x="1983092" y="2586012"/>
                  </a:lnTo>
                  <a:close/>
                </a:path>
                <a:path w="6207759" h="2675890">
                  <a:moveTo>
                    <a:pt x="1932978" y="2577465"/>
                  </a:moveTo>
                  <a:lnTo>
                    <a:pt x="1895398" y="2570746"/>
                  </a:lnTo>
                  <a:lnTo>
                    <a:pt x="1897710" y="2558262"/>
                  </a:lnTo>
                  <a:lnTo>
                    <a:pt x="1899170" y="2558529"/>
                  </a:lnTo>
                  <a:lnTo>
                    <a:pt x="1935137" y="2564955"/>
                  </a:lnTo>
                  <a:lnTo>
                    <a:pt x="1932978" y="2577465"/>
                  </a:lnTo>
                  <a:close/>
                </a:path>
                <a:path w="6207759" h="2675890">
                  <a:moveTo>
                    <a:pt x="1882914" y="2568435"/>
                  </a:moveTo>
                  <a:lnTo>
                    <a:pt x="1845424" y="2561399"/>
                  </a:lnTo>
                  <a:lnTo>
                    <a:pt x="1847811" y="2548928"/>
                  </a:lnTo>
                  <a:lnTo>
                    <a:pt x="1864575" y="2552128"/>
                  </a:lnTo>
                  <a:lnTo>
                    <a:pt x="1885226" y="2555951"/>
                  </a:lnTo>
                  <a:lnTo>
                    <a:pt x="1882914" y="2568435"/>
                  </a:lnTo>
                  <a:close/>
                </a:path>
                <a:path w="6207759" h="2675890">
                  <a:moveTo>
                    <a:pt x="1832952" y="2559011"/>
                  </a:moveTo>
                  <a:lnTo>
                    <a:pt x="1795525" y="2551658"/>
                  </a:lnTo>
                  <a:lnTo>
                    <a:pt x="1797989" y="2539199"/>
                  </a:lnTo>
                  <a:lnTo>
                    <a:pt x="1830225" y="2545562"/>
                  </a:lnTo>
                  <a:lnTo>
                    <a:pt x="1835340" y="2546540"/>
                  </a:lnTo>
                  <a:lnTo>
                    <a:pt x="1832952" y="2559011"/>
                  </a:lnTo>
                  <a:close/>
                </a:path>
                <a:path w="6207759" h="2675890">
                  <a:moveTo>
                    <a:pt x="1783041" y="2549118"/>
                  </a:moveTo>
                  <a:lnTo>
                    <a:pt x="1745691" y="2541422"/>
                  </a:lnTo>
                  <a:lnTo>
                    <a:pt x="1748307" y="2528989"/>
                  </a:lnTo>
                  <a:lnTo>
                    <a:pt x="1762149" y="2531897"/>
                  </a:lnTo>
                  <a:lnTo>
                    <a:pt x="1785581" y="2536685"/>
                  </a:lnTo>
                  <a:lnTo>
                    <a:pt x="1783041" y="2549118"/>
                  </a:lnTo>
                  <a:close/>
                </a:path>
                <a:path w="6207759" h="2675890">
                  <a:moveTo>
                    <a:pt x="1733270" y="2538806"/>
                  </a:moveTo>
                  <a:lnTo>
                    <a:pt x="1695983" y="2530767"/>
                  </a:lnTo>
                  <a:lnTo>
                    <a:pt x="1698675" y="2518359"/>
                  </a:lnTo>
                  <a:lnTo>
                    <a:pt x="1728441" y="2524810"/>
                  </a:lnTo>
                  <a:lnTo>
                    <a:pt x="1735886" y="2526372"/>
                  </a:lnTo>
                  <a:lnTo>
                    <a:pt x="1733270" y="2538806"/>
                  </a:lnTo>
                  <a:close/>
                </a:path>
                <a:path w="6207759" h="2675890">
                  <a:moveTo>
                    <a:pt x="1683550" y="2528011"/>
                  </a:moveTo>
                  <a:lnTo>
                    <a:pt x="1646339" y="2519616"/>
                  </a:lnTo>
                  <a:lnTo>
                    <a:pt x="1649183" y="2507234"/>
                  </a:lnTo>
                  <a:lnTo>
                    <a:pt x="1661737" y="2510116"/>
                  </a:lnTo>
                  <a:lnTo>
                    <a:pt x="1686318" y="2515616"/>
                  </a:lnTo>
                  <a:lnTo>
                    <a:pt x="1683550" y="2528011"/>
                  </a:lnTo>
                  <a:close/>
                </a:path>
                <a:path w="6207759" h="2675890">
                  <a:moveTo>
                    <a:pt x="1633969" y="2516759"/>
                  </a:moveTo>
                  <a:lnTo>
                    <a:pt x="1596834" y="2508021"/>
                  </a:lnTo>
                  <a:lnTo>
                    <a:pt x="1599768" y="2495664"/>
                  </a:lnTo>
                  <a:lnTo>
                    <a:pt x="1628741" y="2502522"/>
                  </a:lnTo>
                  <a:lnTo>
                    <a:pt x="1636814" y="2504389"/>
                  </a:lnTo>
                  <a:lnTo>
                    <a:pt x="1633969" y="2516759"/>
                  </a:lnTo>
                  <a:close/>
                </a:path>
                <a:path w="6207759" h="2675890">
                  <a:moveTo>
                    <a:pt x="1584451" y="2505024"/>
                  </a:moveTo>
                  <a:lnTo>
                    <a:pt x="1547418" y="2495918"/>
                  </a:lnTo>
                  <a:lnTo>
                    <a:pt x="1550504" y="2483599"/>
                  </a:lnTo>
                  <a:lnTo>
                    <a:pt x="1563472" y="2486837"/>
                  </a:lnTo>
                  <a:lnTo>
                    <a:pt x="1587461" y="2492692"/>
                  </a:lnTo>
                  <a:lnTo>
                    <a:pt x="1584451" y="2505024"/>
                  </a:lnTo>
                  <a:close/>
                </a:path>
                <a:path w="6207759" h="2675890">
                  <a:moveTo>
                    <a:pt x="1535099" y="2492819"/>
                  </a:moveTo>
                  <a:lnTo>
                    <a:pt x="1498155" y="2483358"/>
                  </a:lnTo>
                  <a:lnTo>
                    <a:pt x="1501317" y="2471051"/>
                  </a:lnTo>
                  <a:lnTo>
                    <a:pt x="1531200" y="2478747"/>
                  </a:lnTo>
                  <a:lnTo>
                    <a:pt x="1538185" y="2480500"/>
                  </a:lnTo>
                  <a:lnTo>
                    <a:pt x="1535099" y="2492819"/>
                  </a:lnTo>
                  <a:close/>
                </a:path>
                <a:path w="6207759" h="2675890">
                  <a:moveTo>
                    <a:pt x="1485836" y="2480106"/>
                  </a:moveTo>
                  <a:lnTo>
                    <a:pt x="1448981" y="2470238"/>
                  </a:lnTo>
                  <a:lnTo>
                    <a:pt x="1452321" y="2457983"/>
                  </a:lnTo>
                  <a:lnTo>
                    <a:pt x="1467374" y="2462085"/>
                  </a:lnTo>
                  <a:lnTo>
                    <a:pt x="1489087" y="2467825"/>
                  </a:lnTo>
                  <a:lnTo>
                    <a:pt x="1485836" y="2480106"/>
                  </a:lnTo>
                  <a:close/>
                </a:path>
                <a:path w="6207759" h="2675890">
                  <a:moveTo>
                    <a:pt x="1436738" y="2466911"/>
                  </a:moveTo>
                  <a:lnTo>
                    <a:pt x="1399946" y="2456662"/>
                  </a:lnTo>
                  <a:lnTo>
                    <a:pt x="1403451" y="2444445"/>
                  </a:lnTo>
                  <a:lnTo>
                    <a:pt x="1404665" y="2444800"/>
                  </a:lnTo>
                  <a:lnTo>
                    <a:pt x="1435921" y="2453525"/>
                  </a:lnTo>
                  <a:lnTo>
                    <a:pt x="1440065" y="2454656"/>
                  </a:lnTo>
                  <a:lnTo>
                    <a:pt x="1436738" y="2466911"/>
                  </a:lnTo>
                  <a:close/>
                </a:path>
                <a:path w="6207759" h="2675890">
                  <a:moveTo>
                    <a:pt x="1387741" y="2453157"/>
                  </a:moveTo>
                  <a:lnTo>
                    <a:pt x="1351114" y="2442514"/>
                  </a:lnTo>
                  <a:lnTo>
                    <a:pt x="1354696" y="2430335"/>
                  </a:lnTo>
                  <a:lnTo>
                    <a:pt x="1373676" y="2435910"/>
                  </a:lnTo>
                  <a:lnTo>
                    <a:pt x="1391234" y="2440952"/>
                  </a:lnTo>
                  <a:lnTo>
                    <a:pt x="1387741" y="2453157"/>
                  </a:lnTo>
                  <a:close/>
                </a:path>
                <a:path w="6207759" h="2675890">
                  <a:moveTo>
                    <a:pt x="1338884" y="2438920"/>
                  </a:moveTo>
                  <a:lnTo>
                    <a:pt x="1302385" y="2427846"/>
                  </a:lnTo>
                  <a:lnTo>
                    <a:pt x="1306131" y="2415717"/>
                  </a:lnTo>
                  <a:lnTo>
                    <a:pt x="1312465" y="2417673"/>
                  </a:lnTo>
                  <a:lnTo>
                    <a:pt x="1342555" y="2426754"/>
                  </a:lnTo>
                  <a:lnTo>
                    <a:pt x="1338884" y="2438920"/>
                  </a:lnTo>
                  <a:close/>
                </a:path>
                <a:path w="6207759" h="2675890">
                  <a:moveTo>
                    <a:pt x="1290243" y="2424087"/>
                  </a:moveTo>
                  <a:lnTo>
                    <a:pt x="1253870" y="2412631"/>
                  </a:lnTo>
                  <a:lnTo>
                    <a:pt x="1257706" y="2400528"/>
                  </a:lnTo>
                  <a:lnTo>
                    <a:pt x="1282321" y="2408339"/>
                  </a:lnTo>
                  <a:lnTo>
                    <a:pt x="1294002" y="2411958"/>
                  </a:lnTo>
                  <a:lnTo>
                    <a:pt x="1290243" y="2424087"/>
                  </a:lnTo>
                  <a:close/>
                </a:path>
                <a:path w="6207759" h="2675890">
                  <a:moveTo>
                    <a:pt x="1241729" y="2408720"/>
                  </a:moveTo>
                  <a:lnTo>
                    <a:pt x="1205496" y="2396820"/>
                  </a:lnTo>
                  <a:lnTo>
                    <a:pt x="1209509" y="2384767"/>
                  </a:lnTo>
                  <a:lnTo>
                    <a:pt x="1222743" y="2389187"/>
                  </a:lnTo>
                  <a:lnTo>
                    <a:pt x="1245666" y="2396655"/>
                  </a:lnTo>
                  <a:lnTo>
                    <a:pt x="1241729" y="2408720"/>
                  </a:lnTo>
                  <a:close/>
                </a:path>
                <a:path w="6207759" h="2675890">
                  <a:moveTo>
                    <a:pt x="1193444" y="2392794"/>
                  </a:moveTo>
                  <a:lnTo>
                    <a:pt x="1189342" y="2391435"/>
                  </a:lnTo>
                  <a:lnTo>
                    <a:pt x="1157300" y="2380449"/>
                  </a:lnTo>
                  <a:lnTo>
                    <a:pt x="1161503" y="2368461"/>
                  </a:lnTo>
                  <a:lnTo>
                    <a:pt x="1164325" y="2369451"/>
                  </a:lnTo>
                  <a:lnTo>
                    <a:pt x="1193394" y="2379395"/>
                  </a:lnTo>
                  <a:lnTo>
                    <a:pt x="1197470" y="2380754"/>
                  </a:lnTo>
                  <a:lnTo>
                    <a:pt x="1193444" y="2392794"/>
                  </a:lnTo>
                  <a:close/>
                </a:path>
                <a:path w="6207759" h="2675890">
                  <a:moveTo>
                    <a:pt x="1145311" y="2376246"/>
                  </a:moveTo>
                  <a:lnTo>
                    <a:pt x="1109370" y="2363457"/>
                  </a:lnTo>
                  <a:lnTo>
                    <a:pt x="1113663" y="2351506"/>
                  </a:lnTo>
                  <a:lnTo>
                    <a:pt x="1135547" y="2359367"/>
                  </a:lnTo>
                  <a:lnTo>
                    <a:pt x="1149515" y="2364257"/>
                  </a:lnTo>
                  <a:lnTo>
                    <a:pt x="1145311" y="2376246"/>
                  </a:lnTo>
                  <a:close/>
                </a:path>
                <a:path w="6207759" h="2675890">
                  <a:moveTo>
                    <a:pt x="1097394" y="2359113"/>
                  </a:moveTo>
                  <a:lnTo>
                    <a:pt x="1061631" y="2345842"/>
                  </a:lnTo>
                  <a:lnTo>
                    <a:pt x="1066101" y="2333955"/>
                  </a:lnTo>
                  <a:lnTo>
                    <a:pt x="1078856" y="2338755"/>
                  </a:lnTo>
                  <a:lnTo>
                    <a:pt x="1101775" y="2347188"/>
                  </a:lnTo>
                  <a:lnTo>
                    <a:pt x="1097394" y="2359113"/>
                  </a:lnTo>
                  <a:close/>
                </a:path>
                <a:path w="6207759" h="2675890">
                  <a:moveTo>
                    <a:pt x="1049743" y="2341359"/>
                  </a:moveTo>
                  <a:lnTo>
                    <a:pt x="1014107" y="2327592"/>
                  </a:lnTo>
                  <a:lnTo>
                    <a:pt x="1018781" y="2315781"/>
                  </a:lnTo>
                  <a:lnTo>
                    <a:pt x="1023359" y="2317584"/>
                  </a:lnTo>
                  <a:lnTo>
                    <a:pt x="1050955" y="2328240"/>
                  </a:lnTo>
                  <a:lnTo>
                    <a:pt x="1054214" y="2329472"/>
                  </a:lnTo>
                  <a:lnTo>
                    <a:pt x="1049743" y="2341359"/>
                  </a:lnTo>
                  <a:close/>
                </a:path>
                <a:path w="6207759" h="2675890">
                  <a:moveTo>
                    <a:pt x="1002296" y="2322918"/>
                  </a:moveTo>
                  <a:lnTo>
                    <a:pt x="991336" y="2318588"/>
                  </a:lnTo>
                  <a:lnTo>
                    <a:pt x="966901" y="2308682"/>
                  </a:lnTo>
                  <a:lnTo>
                    <a:pt x="971664" y="2296909"/>
                  </a:lnTo>
                  <a:lnTo>
                    <a:pt x="996055" y="2306789"/>
                  </a:lnTo>
                  <a:lnTo>
                    <a:pt x="1006970" y="2311107"/>
                  </a:lnTo>
                  <a:lnTo>
                    <a:pt x="1002296" y="2322918"/>
                  </a:lnTo>
                  <a:close/>
                </a:path>
                <a:path w="6207759" h="2675890">
                  <a:moveTo>
                    <a:pt x="955103" y="2303818"/>
                  </a:moveTo>
                  <a:lnTo>
                    <a:pt x="937450" y="2296502"/>
                  </a:lnTo>
                  <a:lnTo>
                    <a:pt x="919924" y="2289048"/>
                  </a:lnTo>
                  <a:lnTo>
                    <a:pt x="924890" y="2277364"/>
                  </a:lnTo>
                  <a:lnTo>
                    <a:pt x="942360" y="2284780"/>
                  </a:lnTo>
                  <a:lnTo>
                    <a:pt x="959980" y="2292095"/>
                  </a:lnTo>
                  <a:lnTo>
                    <a:pt x="955103" y="2303818"/>
                  </a:lnTo>
                  <a:close/>
                </a:path>
                <a:path w="6207759" h="2675890">
                  <a:moveTo>
                    <a:pt x="908202" y="2284044"/>
                  </a:moveTo>
                  <a:lnTo>
                    <a:pt x="884808" y="2273871"/>
                  </a:lnTo>
                  <a:lnTo>
                    <a:pt x="873251" y="2268715"/>
                  </a:lnTo>
                  <a:lnTo>
                    <a:pt x="878420" y="2257120"/>
                  </a:lnTo>
                  <a:lnTo>
                    <a:pt x="889960" y="2262251"/>
                  </a:lnTo>
                  <a:lnTo>
                    <a:pt x="913269" y="2272398"/>
                  </a:lnTo>
                  <a:lnTo>
                    <a:pt x="908202" y="2284044"/>
                  </a:lnTo>
                  <a:close/>
                </a:path>
                <a:path w="6207759" h="2675890">
                  <a:moveTo>
                    <a:pt x="861656" y="2263546"/>
                  </a:moveTo>
                  <a:lnTo>
                    <a:pt x="858951" y="2262352"/>
                  </a:lnTo>
                  <a:lnTo>
                    <a:pt x="833424" y="2250693"/>
                  </a:lnTo>
                  <a:lnTo>
                    <a:pt x="826909" y="2247645"/>
                  </a:lnTo>
                  <a:lnTo>
                    <a:pt x="832281" y="2236152"/>
                  </a:lnTo>
                  <a:lnTo>
                    <a:pt x="838776" y="2239175"/>
                  </a:lnTo>
                  <a:lnTo>
                    <a:pt x="864203" y="2250782"/>
                  </a:lnTo>
                  <a:lnTo>
                    <a:pt x="866825" y="2251951"/>
                  </a:lnTo>
                  <a:lnTo>
                    <a:pt x="861656" y="2263546"/>
                  </a:lnTo>
                  <a:close/>
                </a:path>
                <a:path w="6207759" h="2675890">
                  <a:moveTo>
                    <a:pt x="815403" y="2242273"/>
                  </a:moveTo>
                  <a:lnTo>
                    <a:pt x="808215" y="2238908"/>
                  </a:lnTo>
                  <a:lnTo>
                    <a:pt x="783323" y="2226995"/>
                  </a:lnTo>
                  <a:lnTo>
                    <a:pt x="780910" y="2225814"/>
                  </a:lnTo>
                  <a:lnTo>
                    <a:pt x="786498" y="2214410"/>
                  </a:lnTo>
                  <a:lnTo>
                    <a:pt x="788888" y="2215578"/>
                  </a:lnTo>
                  <a:lnTo>
                    <a:pt x="813667" y="2227440"/>
                  </a:lnTo>
                  <a:lnTo>
                    <a:pt x="820775" y="2230767"/>
                  </a:lnTo>
                  <a:lnTo>
                    <a:pt x="815403" y="2242273"/>
                  </a:lnTo>
                  <a:close/>
                </a:path>
                <a:path w="6207759" h="2675890">
                  <a:moveTo>
                    <a:pt x="769505" y="2220226"/>
                  </a:moveTo>
                  <a:lnTo>
                    <a:pt x="758761" y="2214956"/>
                  </a:lnTo>
                  <a:lnTo>
                    <a:pt x="735355" y="2203195"/>
                  </a:lnTo>
                  <a:lnTo>
                    <a:pt x="741057" y="2191854"/>
                  </a:lnTo>
                  <a:lnTo>
                    <a:pt x="764387" y="2203564"/>
                  </a:lnTo>
                  <a:lnTo>
                    <a:pt x="775093" y="2208822"/>
                  </a:lnTo>
                  <a:lnTo>
                    <a:pt x="769505" y="2220226"/>
                  </a:lnTo>
                  <a:close/>
                </a:path>
                <a:path w="6207759" h="2675890">
                  <a:moveTo>
                    <a:pt x="724001" y="2197366"/>
                  </a:moveTo>
                  <a:lnTo>
                    <a:pt x="710641" y="2190495"/>
                  </a:lnTo>
                  <a:lnTo>
                    <a:pt x="690168" y="2179701"/>
                  </a:lnTo>
                  <a:lnTo>
                    <a:pt x="696099" y="2168461"/>
                  </a:lnTo>
                  <a:lnTo>
                    <a:pt x="716485" y="2179218"/>
                  </a:lnTo>
                  <a:lnTo>
                    <a:pt x="729818" y="2186076"/>
                  </a:lnTo>
                  <a:lnTo>
                    <a:pt x="724001" y="2197366"/>
                  </a:lnTo>
                  <a:close/>
                </a:path>
                <a:path w="6207759" h="2675890">
                  <a:moveTo>
                    <a:pt x="678929" y="2173668"/>
                  </a:moveTo>
                  <a:lnTo>
                    <a:pt x="663867" y="2165527"/>
                  </a:lnTo>
                  <a:lnTo>
                    <a:pt x="645452" y="2155329"/>
                  </a:lnTo>
                  <a:lnTo>
                    <a:pt x="651611" y="2144217"/>
                  </a:lnTo>
                  <a:lnTo>
                    <a:pt x="669995" y="2154402"/>
                  </a:lnTo>
                  <a:lnTo>
                    <a:pt x="684961" y="2162492"/>
                  </a:lnTo>
                  <a:lnTo>
                    <a:pt x="678929" y="2173668"/>
                  </a:lnTo>
                  <a:close/>
                </a:path>
                <a:path w="6207759" h="2675890">
                  <a:moveTo>
                    <a:pt x="634326" y="2149068"/>
                  </a:moveTo>
                  <a:lnTo>
                    <a:pt x="618451" y="2140064"/>
                  </a:lnTo>
                  <a:lnTo>
                    <a:pt x="601243" y="2130043"/>
                  </a:lnTo>
                  <a:lnTo>
                    <a:pt x="607631" y="2119071"/>
                  </a:lnTo>
                  <a:lnTo>
                    <a:pt x="624770" y="2129040"/>
                  </a:lnTo>
                  <a:lnTo>
                    <a:pt x="640600" y="2138032"/>
                  </a:lnTo>
                  <a:lnTo>
                    <a:pt x="634326" y="2149068"/>
                  </a:lnTo>
                  <a:close/>
                </a:path>
                <a:path w="6207759" h="2675890">
                  <a:moveTo>
                    <a:pt x="590245" y="2123554"/>
                  </a:moveTo>
                  <a:lnTo>
                    <a:pt x="574446" y="2114118"/>
                  </a:lnTo>
                  <a:lnTo>
                    <a:pt x="557580" y="2103793"/>
                  </a:lnTo>
                  <a:lnTo>
                    <a:pt x="564210" y="2092960"/>
                  </a:lnTo>
                  <a:lnTo>
                    <a:pt x="580988" y="2103234"/>
                  </a:lnTo>
                  <a:lnTo>
                    <a:pt x="596747" y="2112644"/>
                  </a:lnTo>
                  <a:lnTo>
                    <a:pt x="590245" y="2123554"/>
                  </a:lnTo>
                  <a:close/>
                </a:path>
                <a:path w="6207759" h="2675890">
                  <a:moveTo>
                    <a:pt x="546735" y="2097049"/>
                  </a:moveTo>
                  <a:lnTo>
                    <a:pt x="531863" y="2087714"/>
                  </a:lnTo>
                  <a:lnTo>
                    <a:pt x="514540" y="2076551"/>
                  </a:lnTo>
                  <a:lnTo>
                    <a:pt x="521423" y="2065870"/>
                  </a:lnTo>
                  <a:lnTo>
                    <a:pt x="538725" y="2077021"/>
                  </a:lnTo>
                  <a:lnTo>
                    <a:pt x="553491" y="2086305"/>
                  </a:lnTo>
                  <a:lnTo>
                    <a:pt x="546735" y="2097049"/>
                  </a:lnTo>
                  <a:close/>
                </a:path>
                <a:path w="6207759" h="2675890">
                  <a:moveTo>
                    <a:pt x="503859" y="2069541"/>
                  </a:moveTo>
                  <a:lnTo>
                    <a:pt x="490715" y="2060841"/>
                  </a:lnTo>
                  <a:lnTo>
                    <a:pt x="472173" y="2048243"/>
                  </a:lnTo>
                  <a:lnTo>
                    <a:pt x="479310" y="2037740"/>
                  </a:lnTo>
                  <a:lnTo>
                    <a:pt x="497827" y="2050313"/>
                  </a:lnTo>
                  <a:lnTo>
                    <a:pt x="510870" y="2058949"/>
                  </a:lnTo>
                  <a:lnTo>
                    <a:pt x="503859" y="2069541"/>
                  </a:lnTo>
                  <a:close/>
                </a:path>
                <a:path w="6207759" h="2675890">
                  <a:moveTo>
                    <a:pt x="461683" y="2040940"/>
                  </a:moveTo>
                  <a:lnTo>
                    <a:pt x="451027" y="2033511"/>
                  </a:lnTo>
                  <a:lnTo>
                    <a:pt x="431749" y="2019680"/>
                  </a:lnTo>
                  <a:lnTo>
                    <a:pt x="430504" y="2018766"/>
                  </a:lnTo>
                  <a:lnTo>
                    <a:pt x="438035" y="2008543"/>
                  </a:lnTo>
                  <a:lnTo>
                    <a:pt x="439202" y="2009393"/>
                  </a:lnTo>
                  <a:lnTo>
                    <a:pt x="458335" y="2023122"/>
                  </a:lnTo>
                  <a:lnTo>
                    <a:pt x="468947" y="2030526"/>
                  </a:lnTo>
                  <a:lnTo>
                    <a:pt x="461683" y="2040940"/>
                  </a:lnTo>
                  <a:close/>
                </a:path>
                <a:path w="6207759" h="2675890">
                  <a:moveTo>
                    <a:pt x="420281" y="2011222"/>
                  </a:moveTo>
                  <a:lnTo>
                    <a:pt x="412851" y="2005749"/>
                  </a:lnTo>
                  <a:lnTo>
                    <a:pt x="394322" y="1991702"/>
                  </a:lnTo>
                  <a:lnTo>
                    <a:pt x="389750" y="1988134"/>
                  </a:lnTo>
                  <a:lnTo>
                    <a:pt x="397560" y="1978126"/>
                  </a:lnTo>
                  <a:lnTo>
                    <a:pt x="402098" y="1981657"/>
                  </a:lnTo>
                  <a:lnTo>
                    <a:pt x="420489" y="1995601"/>
                  </a:lnTo>
                  <a:lnTo>
                    <a:pt x="427812" y="2000999"/>
                  </a:lnTo>
                  <a:lnTo>
                    <a:pt x="420281" y="2011222"/>
                  </a:lnTo>
                  <a:close/>
                </a:path>
                <a:path w="6207759" h="2675890">
                  <a:moveTo>
                    <a:pt x="379742" y="1980323"/>
                  </a:moveTo>
                  <a:lnTo>
                    <a:pt x="376174" y="1977542"/>
                  </a:lnTo>
                  <a:lnTo>
                    <a:pt x="358419" y="1963292"/>
                  </a:lnTo>
                  <a:lnTo>
                    <a:pt x="349948" y="1956282"/>
                  </a:lnTo>
                  <a:lnTo>
                    <a:pt x="358051" y="1946503"/>
                  </a:lnTo>
                  <a:lnTo>
                    <a:pt x="366486" y="1953475"/>
                  </a:lnTo>
                  <a:lnTo>
                    <a:pt x="384103" y="1967623"/>
                  </a:lnTo>
                  <a:lnTo>
                    <a:pt x="387553" y="1970316"/>
                  </a:lnTo>
                  <a:lnTo>
                    <a:pt x="379742" y="1980323"/>
                  </a:lnTo>
                  <a:close/>
                </a:path>
                <a:path w="6207759" h="2675890">
                  <a:moveTo>
                    <a:pt x="340105" y="1948116"/>
                  </a:moveTo>
                  <a:lnTo>
                    <a:pt x="324078" y="1934464"/>
                  </a:lnTo>
                  <a:lnTo>
                    <a:pt x="311200" y="1923148"/>
                  </a:lnTo>
                  <a:lnTo>
                    <a:pt x="319582" y="1913610"/>
                  </a:lnTo>
                  <a:lnTo>
                    <a:pt x="332350" y="1924824"/>
                  </a:lnTo>
                  <a:lnTo>
                    <a:pt x="348335" y="1938451"/>
                  </a:lnTo>
                  <a:lnTo>
                    <a:pt x="340105" y="1948116"/>
                  </a:lnTo>
                  <a:close/>
                </a:path>
                <a:path w="6207759" h="2675890">
                  <a:moveTo>
                    <a:pt x="301663" y="1914613"/>
                  </a:moveTo>
                  <a:lnTo>
                    <a:pt x="291272" y="1905203"/>
                  </a:lnTo>
                  <a:lnTo>
                    <a:pt x="275526" y="1890458"/>
                  </a:lnTo>
                  <a:lnTo>
                    <a:pt x="273570" y="1888578"/>
                  </a:lnTo>
                  <a:lnTo>
                    <a:pt x="282397" y="1879447"/>
                  </a:lnTo>
                  <a:lnTo>
                    <a:pt x="284248" y="1881225"/>
                  </a:lnTo>
                  <a:lnTo>
                    <a:pt x="299956" y="1895919"/>
                  </a:lnTo>
                  <a:lnTo>
                    <a:pt x="310197" y="1905203"/>
                  </a:lnTo>
                  <a:lnTo>
                    <a:pt x="301663" y="1914613"/>
                  </a:lnTo>
                  <a:close/>
                </a:path>
                <a:path w="6207759" h="2675890">
                  <a:moveTo>
                    <a:pt x="264439" y="1879752"/>
                  </a:moveTo>
                  <a:lnTo>
                    <a:pt x="260134" y="1875586"/>
                  </a:lnTo>
                  <a:lnTo>
                    <a:pt x="245160" y="1860626"/>
                  </a:lnTo>
                  <a:lnTo>
                    <a:pt x="237401" y="1852612"/>
                  </a:lnTo>
                  <a:lnTo>
                    <a:pt x="246532" y="1843773"/>
                  </a:lnTo>
                  <a:lnTo>
                    <a:pt x="254180" y="1851685"/>
                  </a:lnTo>
                  <a:lnTo>
                    <a:pt x="269077" y="1866569"/>
                  </a:lnTo>
                  <a:lnTo>
                    <a:pt x="273265" y="1870621"/>
                  </a:lnTo>
                  <a:lnTo>
                    <a:pt x="264439" y="1879752"/>
                  </a:lnTo>
                  <a:close/>
                </a:path>
                <a:path w="6207759" h="2675890">
                  <a:moveTo>
                    <a:pt x="228536" y="1843366"/>
                  </a:moveTo>
                  <a:lnTo>
                    <a:pt x="216446" y="1830412"/>
                  </a:lnTo>
                  <a:lnTo>
                    <a:pt x="202653" y="1815096"/>
                  </a:lnTo>
                  <a:lnTo>
                    <a:pt x="212239" y="1806767"/>
                  </a:lnTo>
                  <a:lnTo>
                    <a:pt x="225775" y="1821789"/>
                  </a:lnTo>
                  <a:lnTo>
                    <a:pt x="237820" y="1834692"/>
                  </a:lnTo>
                  <a:lnTo>
                    <a:pt x="228536" y="1843366"/>
                  </a:lnTo>
                  <a:close/>
                </a:path>
                <a:path w="6207759" h="2675890">
                  <a:moveTo>
                    <a:pt x="194322" y="1805508"/>
                  </a:moveTo>
                  <a:lnTo>
                    <a:pt x="189395" y="1799831"/>
                  </a:lnTo>
                  <a:lnTo>
                    <a:pt x="176504" y="1784388"/>
                  </a:lnTo>
                  <a:lnTo>
                    <a:pt x="169799" y="1776044"/>
                  </a:lnTo>
                  <a:lnTo>
                    <a:pt x="179692" y="1768081"/>
                  </a:lnTo>
                  <a:lnTo>
                    <a:pt x="186300" y="1776298"/>
                  </a:lnTo>
                  <a:lnTo>
                    <a:pt x="199036" y="1791550"/>
                  </a:lnTo>
                  <a:lnTo>
                    <a:pt x="203923" y="1797177"/>
                  </a:lnTo>
                  <a:lnTo>
                    <a:pt x="194322" y="1805508"/>
                  </a:lnTo>
                  <a:close/>
                </a:path>
                <a:path w="6207759" h="2675890">
                  <a:moveTo>
                    <a:pt x="161823" y="1765998"/>
                  </a:moveTo>
                  <a:lnTo>
                    <a:pt x="151993" y="1753260"/>
                  </a:lnTo>
                  <a:lnTo>
                    <a:pt x="140385" y="1737563"/>
                  </a:lnTo>
                  <a:lnTo>
                    <a:pt x="138798" y="1735315"/>
                  </a:lnTo>
                  <a:lnTo>
                    <a:pt x="149174" y="1727974"/>
                  </a:lnTo>
                  <a:lnTo>
                    <a:pt x="150651" y="1730070"/>
                  </a:lnTo>
                  <a:lnTo>
                    <a:pt x="162091" y="1745551"/>
                  </a:lnTo>
                  <a:lnTo>
                    <a:pt x="171881" y="1758238"/>
                  </a:lnTo>
                  <a:lnTo>
                    <a:pt x="161823" y="1765998"/>
                  </a:lnTo>
                  <a:close/>
                </a:path>
                <a:path w="6207759" h="2675890">
                  <a:moveTo>
                    <a:pt x="131470" y="1724952"/>
                  </a:moveTo>
                  <a:lnTo>
                    <a:pt x="129222" y="1721777"/>
                  </a:lnTo>
                  <a:lnTo>
                    <a:pt x="118490" y="1705902"/>
                  </a:lnTo>
                  <a:lnTo>
                    <a:pt x="110172" y="1693024"/>
                  </a:lnTo>
                  <a:lnTo>
                    <a:pt x="120853" y="1686140"/>
                  </a:lnTo>
                  <a:lnTo>
                    <a:pt x="129047" y="1698853"/>
                  </a:lnTo>
                  <a:lnTo>
                    <a:pt x="139631" y="1714500"/>
                  </a:lnTo>
                  <a:lnTo>
                    <a:pt x="141833" y="1717611"/>
                  </a:lnTo>
                  <a:lnTo>
                    <a:pt x="131470" y="1724952"/>
                  </a:lnTo>
                  <a:close/>
                </a:path>
                <a:path w="6207759" h="2675890">
                  <a:moveTo>
                    <a:pt x="103390" y="1682127"/>
                  </a:moveTo>
                  <a:lnTo>
                    <a:pt x="98348" y="1673910"/>
                  </a:lnTo>
                  <a:lnTo>
                    <a:pt x="88950" y="1657794"/>
                  </a:lnTo>
                  <a:lnTo>
                    <a:pt x="84074" y="1648955"/>
                  </a:lnTo>
                  <a:lnTo>
                    <a:pt x="95186" y="1642808"/>
                  </a:lnTo>
                  <a:lnTo>
                    <a:pt x="99967" y="1651457"/>
                  </a:lnTo>
                  <a:lnTo>
                    <a:pt x="109209" y="1667332"/>
                  </a:lnTo>
                  <a:lnTo>
                    <a:pt x="114211" y="1675472"/>
                  </a:lnTo>
                  <a:lnTo>
                    <a:pt x="103390" y="1682127"/>
                  </a:lnTo>
                  <a:close/>
                </a:path>
                <a:path w="6207759" h="2675890">
                  <a:moveTo>
                    <a:pt x="77952" y="1637652"/>
                  </a:moveTo>
                  <a:lnTo>
                    <a:pt x="71513" y="1625320"/>
                  </a:lnTo>
                  <a:lnTo>
                    <a:pt x="63474" y="1608963"/>
                  </a:lnTo>
                  <a:lnTo>
                    <a:pt x="60858" y="1603260"/>
                  </a:lnTo>
                  <a:lnTo>
                    <a:pt x="72389" y="1597952"/>
                  </a:lnTo>
                  <a:lnTo>
                    <a:pt x="74985" y="1603578"/>
                  </a:lnTo>
                  <a:lnTo>
                    <a:pt x="82817" y="1619516"/>
                  </a:lnTo>
                  <a:lnTo>
                    <a:pt x="89204" y="1631784"/>
                  </a:lnTo>
                  <a:lnTo>
                    <a:pt x="77952" y="1637652"/>
                  </a:lnTo>
                  <a:close/>
                </a:path>
                <a:path w="6207759" h="2675890">
                  <a:moveTo>
                    <a:pt x="55499" y="1591576"/>
                  </a:moveTo>
                  <a:lnTo>
                    <a:pt x="48793" y="1576019"/>
                  </a:lnTo>
                  <a:lnTo>
                    <a:pt x="42163" y="1559445"/>
                  </a:lnTo>
                  <a:lnTo>
                    <a:pt x="40893" y="1556029"/>
                  </a:lnTo>
                  <a:lnTo>
                    <a:pt x="52806" y="1551622"/>
                  </a:lnTo>
                  <a:lnTo>
                    <a:pt x="53982" y="1554797"/>
                  </a:lnTo>
                  <a:lnTo>
                    <a:pt x="60492" y="1571078"/>
                  </a:lnTo>
                  <a:lnTo>
                    <a:pt x="67157" y="1586547"/>
                  </a:lnTo>
                  <a:lnTo>
                    <a:pt x="55499" y="1591576"/>
                  </a:lnTo>
                  <a:close/>
                </a:path>
                <a:path w="6207759" h="2675890">
                  <a:moveTo>
                    <a:pt x="36487" y="1544116"/>
                  </a:moveTo>
                  <a:lnTo>
                    <a:pt x="35991" y="1542783"/>
                  </a:lnTo>
                  <a:lnTo>
                    <a:pt x="30302" y="1526070"/>
                  </a:lnTo>
                  <a:lnTo>
                    <a:pt x="25082" y="1509267"/>
                  </a:lnTo>
                  <a:lnTo>
                    <a:pt x="24561" y="1507401"/>
                  </a:lnTo>
                  <a:lnTo>
                    <a:pt x="36779" y="1503972"/>
                  </a:lnTo>
                  <a:lnTo>
                    <a:pt x="37240" y="1505585"/>
                  </a:lnTo>
                  <a:lnTo>
                    <a:pt x="42354" y="1522056"/>
                  </a:lnTo>
                  <a:lnTo>
                    <a:pt x="47991" y="1538617"/>
                  </a:lnTo>
                  <a:lnTo>
                    <a:pt x="48399" y="1539709"/>
                  </a:lnTo>
                  <a:lnTo>
                    <a:pt x="36487" y="1544116"/>
                  </a:lnTo>
                  <a:close/>
                </a:path>
                <a:path w="6207759" h="2675890">
                  <a:moveTo>
                    <a:pt x="21120" y="1495170"/>
                  </a:moveTo>
                  <a:lnTo>
                    <a:pt x="20345" y="1492415"/>
                  </a:lnTo>
                  <a:lnTo>
                    <a:pt x="16090" y="1475486"/>
                  </a:lnTo>
                  <a:lnTo>
                    <a:pt x="12331" y="1458493"/>
                  </a:lnTo>
                  <a:lnTo>
                    <a:pt x="12166" y="1457604"/>
                  </a:lnTo>
                  <a:lnTo>
                    <a:pt x="24637" y="1455204"/>
                  </a:lnTo>
                  <a:lnTo>
                    <a:pt x="24791" y="1456016"/>
                  </a:lnTo>
                  <a:lnTo>
                    <a:pt x="28479" y="1472653"/>
                  </a:lnTo>
                  <a:lnTo>
                    <a:pt x="32647" y="1489227"/>
                  </a:lnTo>
                  <a:lnTo>
                    <a:pt x="33350" y="1491741"/>
                  </a:lnTo>
                  <a:lnTo>
                    <a:pt x="21120" y="1495170"/>
                  </a:lnTo>
                  <a:close/>
                </a:path>
                <a:path w="6207759" h="2675890">
                  <a:moveTo>
                    <a:pt x="9766" y="1445132"/>
                  </a:moveTo>
                  <a:lnTo>
                    <a:pt x="9067" y="1441437"/>
                  </a:lnTo>
                  <a:lnTo>
                    <a:pt x="6286" y="1424317"/>
                  </a:lnTo>
                  <a:lnTo>
                    <a:pt x="3987" y="1406918"/>
                  </a:lnTo>
                  <a:lnTo>
                    <a:pt x="16618" y="1405623"/>
                  </a:lnTo>
                  <a:lnTo>
                    <a:pt x="18834" y="1422374"/>
                  </a:lnTo>
                  <a:lnTo>
                    <a:pt x="21561" y="1439138"/>
                  </a:lnTo>
                  <a:lnTo>
                    <a:pt x="22250" y="1442732"/>
                  </a:lnTo>
                  <a:lnTo>
                    <a:pt x="9766" y="1445132"/>
                  </a:lnTo>
                  <a:close/>
                </a:path>
                <a:path w="6207759" h="2675890">
                  <a:moveTo>
                    <a:pt x="2679" y="1394282"/>
                  </a:moveTo>
                  <a:lnTo>
                    <a:pt x="2235" y="1389913"/>
                  </a:lnTo>
                  <a:lnTo>
                    <a:pt x="965" y="1372641"/>
                  </a:lnTo>
                  <a:lnTo>
                    <a:pt x="486" y="1363357"/>
                  </a:lnTo>
                  <a:lnTo>
                    <a:pt x="215" y="1355852"/>
                  </a:lnTo>
                  <a:lnTo>
                    <a:pt x="12903" y="1355382"/>
                  </a:lnTo>
                  <a:lnTo>
                    <a:pt x="13226" y="1363954"/>
                  </a:lnTo>
                  <a:lnTo>
                    <a:pt x="13633" y="1371790"/>
                  </a:lnTo>
                  <a:lnTo>
                    <a:pt x="14890" y="1388884"/>
                  </a:lnTo>
                  <a:lnTo>
                    <a:pt x="15316" y="1392986"/>
                  </a:lnTo>
                  <a:lnTo>
                    <a:pt x="2679" y="1394282"/>
                  </a:lnTo>
                  <a:close/>
                </a:path>
                <a:path w="6207759" h="2675890">
                  <a:moveTo>
                    <a:pt x="13199" y="1363446"/>
                  </a:moveTo>
                  <a:close/>
                </a:path>
              </a:pathLst>
            </a:custGeom>
            <a:solidFill>
              <a:srgbClr val="2588AF"/>
            </a:solidFill>
          </p:spPr>
          <p:txBody>
            <a:bodyPr wrap="square" lIns="0" tIns="0" rIns="0" bIns="0" rtlCol="0"/>
            <a:p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6" name="object 74"/>
          <p:cNvSpPr txBox="1"/>
          <p:nvPr/>
        </p:nvSpPr>
        <p:spPr>
          <a:xfrm>
            <a:off x="7218060" y="4014759"/>
            <a:ext cx="2075490" cy="2120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p>
            <a:pPr marL="478790">
              <a:lnSpc>
                <a:spcPts val="1655"/>
              </a:lnSpc>
            </a:pPr>
            <a:r>
              <a:rPr sz="1400" b="1" dirty="0">
                <a:solidFill>
                  <a:srgbClr val="4453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合作项目示例: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75"/>
          <p:cNvSpPr/>
          <p:nvPr/>
        </p:nvSpPr>
        <p:spPr>
          <a:xfrm>
            <a:off x="6838642" y="4380462"/>
            <a:ext cx="2058983" cy="341577"/>
          </a:xfrm>
          <a:custGeom>
            <a:avLst/>
            <a:gdLst/>
            <a:ahLst/>
            <a:cxnLst/>
            <a:rect l="l" t="t" r="r" b="b"/>
            <a:pathLst>
              <a:path w="2059304" h="341629">
                <a:moveTo>
                  <a:pt x="995172" y="57912"/>
                </a:moveTo>
                <a:lnTo>
                  <a:pt x="990447" y="35458"/>
                </a:lnTo>
                <a:lnTo>
                  <a:pt x="978077" y="17170"/>
                </a:lnTo>
                <a:lnTo>
                  <a:pt x="959777" y="4787"/>
                </a:lnTo>
                <a:lnTo>
                  <a:pt x="937260" y="0"/>
                </a:lnTo>
                <a:lnTo>
                  <a:pt x="57912" y="0"/>
                </a:lnTo>
                <a:lnTo>
                  <a:pt x="35547" y="4787"/>
                </a:lnTo>
                <a:lnTo>
                  <a:pt x="17297" y="17170"/>
                </a:lnTo>
                <a:lnTo>
                  <a:pt x="4876" y="35458"/>
                </a:lnTo>
                <a:lnTo>
                  <a:pt x="0" y="57912"/>
                </a:lnTo>
                <a:lnTo>
                  <a:pt x="0" y="284988"/>
                </a:lnTo>
                <a:lnTo>
                  <a:pt x="4876" y="306692"/>
                </a:lnTo>
                <a:lnTo>
                  <a:pt x="17297" y="324561"/>
                </a:lnTo>
                <a:lnTo>
                  <a:pt x="35547" y="336753"/>
                </a:lnTo>
                <a:lnTo>
                  <a:pt x="57912" y="341376"/>
                </a:lnTo>
                <a:lnTo>
                  <a:pt x="937260" y="341376"/>
                </a:lnTo>
                <a:lnTo>
                  <a:pt x="959777" y="336753"/>
                </a:lnTo>
                <a:lnTo>
                  <a:pt x="978077" y="324561"/>
                </a:lnTo>
                <a:lnTo>
                  <a:pt x="990447" y="306692"/>
                </a:lnTo>
                <a:lnTo>
                  <a:pt x="995172" y="284988"/>
                </a:lnTo>
                <a:lnTo>
                  <a:pt x="995172" y="57912"/>
                </a:lnTo>
                <a:close/>
              </a:path>
              <a:path w="2059304" h="341629">
                <a:moveTo>
                  <a:pt x="2058924" y="57912"/>
                </a:moveTo>
                <a:lnTo>
                  <a:pt x="2054517" y="35458"/>
                </a:lnTo>
                <a:lnTo>
                  <a:pt x="2042401" y="17170"/>
                </a:lnTo>
                <a:lnTo>
                  <a:pt x="2024456" y="4787"/>
                </a:lnTo>
                <a:lnTo>
                  <a:pt x="2002536" y="0"/>
                </a:lnTo>
                <a:lnTo>
                  <a:pt x="1121664" y="0"/>
                </a:lnTo>
                <a:lnTo>
                  <a:pt x="1099616" y="4787"/>
                </a:lnTo>
                <a:lnTo>
                  <a:pt x="1081633" y="17170"/>
                </a:lnTo>
                <a:lnTo>
                  <a:pt x="1069555" y="35458"/>
                </a:lnTo>
                <a:lnTo>
                  <a:pt x="1065276" y="57912"/>
                </a:lnTo>
                <a:lnTo>
                  <a:pt x="1065276" y="284988"/>
                </a:lnTo>
                <a:lnTo>
                  <a:pt x="1069555" y="306692"/>
                </a:lnTo>
                <a:lnTo>
                  <a:pt x="1081633" y="324561"/>
                </a:lnTo>
                <a:lnTo>
                  <a:pt x="1099616" y="336753"/>
                </a:lnTo>
                <a:lnTo>
                  <a:pt x="1121664" y="341376"/>
                </a:lnTo>
                <a:lnTo>
                  <a:pt x="2002536" y="341376"/>
                </a:lnTo>
                <a:lnTo>
                  <a:pt x="2024456" y="336753"/>
                </a:lnTo>
                <a:lnTo>
                  <a:pt x="2042401" y="324561"/>
                </a:lnTo>
                <a:lnTo>
                  <a:pt x="2054517" y="306692"/>
                </a:lnTo>
                <a:lnTo>
                  <a:pt x="2058924" y="284988"/>
                </a:lnTo>
                <a:lnTo>
                  <a:pt x="2058924" y="5791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76"/>
          <p:cNvSpPr txBox="1"/>
          <p:nvPr/>
        </p:nvSpPr>
        <p:spPr>
          <a:xfrm>
            <a:off x="7234376" y="4426187"/>
            <a:ext cx="1268532" cy="22796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6325" algn="l"/>
              </a:tabLst>
            </a:pPr>
            <a:r>
              <a:rPr sz="1400" b="1" spc="5" dirty="0">
                <a:solidFill>
                  <a:srgbClr val="4453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	育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77"/>
          <p:cNvSpPr/>
          <p:nvPr/>
        </p:nvSpPr>
        <p:spPr>
          <a:xfrm>
            <a:off x="8939910" y="4380462"/>
            <a:ext cx="993620" cy="341577"/>
          </a:xfrm>
          <a:custGeom>
            <a:avLst/>
            <a:gdLst/>
            <a:ahLst/>
            <a:cxnLst/>
            <a:rect l="l" t="t" r="r" b="b"/>
            <a:pathLst>
              <a:path w="993775" h="341629">
                <a:moveTo>
                  <a:pt x="937260" y="341375"/>
                </a:moveTo>
                <a:lnTo>
                  <a:pt x="56388" y="341375"/>
                </a:lnTo>
                <a:lnTo>
                  <a:pt x="34602" y="336742"/>
                </a:lnTo>
                <a:lnTo>
                  <a:pt x="16702" y="324559"/>
                </a:lnTo>
                <a:lnTo>
                  <a:pt x="4547" y="306687"/>
                </a:lnTo>
                <a:lnTo>
                  <a:pt x="0" y="284988"/>
                </a:lnTo>
                <a:lnTo>
                  <a:pt x="0" y="57912"/>
                </a:lnTo>
                <a:lnTo>
                  <a:pt x="4547" y="35452"/>
                </a:lnTo>
                <a:lnTo>
                  <a:pt x="16702" y="17168"/>
                </a:lnTo>
                <a:lnTo>
                  <a:pt x="34602" y="4778"/>
                </a:lnTo>
                <a:lnTo>
                  <a:pt x="56388" y="0"/>
                </a:lnTo>
                <a:lnTo>
                  <a:pt x="937260" y="0"/>
                </a:lnTo>
                <a:lnTo>
                  <a:pt x="959450" y="4778"/>
                </a:lnTo>
                <a:lnTo>
                  <a:pt x="977484" y="17168"/>
                </a:lnTo>
                <a:lnTo>
                  <a:pt x="989502" y="35452"/>
                </a:lnTo>
                <a:lnTo>
                  <a:pt x="993648" y="57912"/>
                </a:lnTo>
                <a:lnTo>
                  <a:pt x="993648" y="284988"/>
                </a:lnTo>
                <a:lnTo>
                  <a:pt x="989502" y="306687"/>
                </a:lnTo>
                <a:lnTo>
                  <a:pt x="977484" y="324559"/>
                </a:lnTo>
                <a:lnTo>
                  <a:pt x="959450" y="336742"/>
                </a:lnTo>
                <a:lnTo>
                  <a:pt x="937260" y="3413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8"/>
          <p:cNvSpPr txBox="1"/>
          <p:nvPr/>
        </p:nvSpPr>
        <p:spPr>
          <a:xfrm>
            <a:off x="9335098" y="4426187"/>
            <a:ext cx="203803" cy="22796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44536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9"/>
          <p:cNvSpPr/>
          <p:nvPr/>
        </p:nvSpPr>
        <p:spPr>
          <a:xfrm>
            <a:off x="4640553" y="2010276"/>
            <a:ext cx="1085045" cy="420304"/>
          </a:xfrm>
          <a:custGeom>
            <a:avLst/>
            <a:gdLst/>
            <a:ahLst/>
            <a:cxnLst/>
            <a:rect l="l" t="t" r="r" b="b"/>
            <a:pathLst>
              <a:path w="1085214" h="420369">
                <a:moveTo>
                  <a:pt x="1023543" y="1270"/>
                </a:moveTo>
                <a:lnTo>
                  <a:pt x="61061" y="1270"/>
                </a:lnTo>
                <a:lnTo>
                  <a:pt x="64833" y="0"/>
                </a:lnTo>
                <a:lnTo>
                  <a:pt x="1019771" y="0"/>
                </a:lnTo>
                <a:lnTo>
                  <a:pt x="1023543" y="1270"/>
                </a:lnTo>
                <a:close/>
              </a:path>
              <a:path w="1085214" h="420369">
                <a:moveTo>
                  <a:pt x="1030897" y="417830"/>
                </a:moveTo>
                <a:lnTo>
                  <a:pt x="53708" y="417830"/>
                </a:lnTo>
                <a:lnTo>
                  <a:pt x="50152" y="416560"/>
                </a:lnTo>
                <a:lnTo>
                  <a:pt x="46558" y="414020"/>
                </a:lnTo>
                <a:lnTo>
                  <a:pt x="39966" y="411480"/>
                </a:lnTo>
                <a:lnTo>
                  <a:pt x="33655" y="407670"/>
                </a:lnTo>
                <a:lnTo>
                  <a:pt x="27762" y="403860"/>
                </a:lnTo>
                <a:lnTo>
                  <a:pt x="22326" y="398780"/>
                </a:lnTo>
                <a:lnTo>
                  <a:pt x="17386" y="392430"/>
                </a:lnTo>
                <a:lnTo>
                  <a:pt x="12979" y="387350"/>
                </a:lnTo>
                <a:lnTo>
                  <a:pt x="97" y="349250"/>
                </a:lnTo>
                <a:lnTo>
                  <a:pt x="0" y="72390"/>
                </a:lnTo>
                <a:lnTo>
                  <a:pt x="292" y="68580"/>
                </a:lnTo>
                <a:lnTo>
                  <a:pt x="17386" y="26670"/>
                </a:lnTo>
                <a:lnTo>
                  <a:pt x="57353" y="1270"/>
                </a:lnTo>
                <a:lnTo>
                  <a:pt x="1027252" y="1270"/>
                </a:lnTo>
                <a:lnTo>
                  <a:pt x="1059561" y="19050"/>
                </a:lnTo>
                <a:lnTo>
                  <a:pt x="65112" y="19050"/>
                </a:lnTo>
                <a:lnTo>
                  <a:pt x="61861" y="20320"/>
                </a:lnTo>
                <a:lnTo>
                  <a:pt x="59588" y="20320"/>
                </a:lnTo>
                <a:lnTo>
                  <a:pt x="56476" y="21590"/>
                </a:lnTo>
                <a:lnTo>
                  <a:pt x="56921" y="21590"/>
                </a:lnTo>
                <a:lnTo>
                  <a:pt x="53873" y="22860"/>
                </a:lnTo>
                <a:lnTo>
                  <a:pt x="54508" y="22860"/>
                </a:lnTo>
                <a:lnTo>
                  <a:pt x="48653" y="25400"/>
                </a:lnTo>
                <a:lnTo>
                  <a:pt x="49466" y="25400"/>
                </a:lnTo>
                <a:lnTo>
                  <a:pt x="43942" y="27940"/>
                </a:lnTo>
                <a:lnTo>
                  <a:pt x="44691" y="27940"/>
                </a:lnTo>
                <a:lnTo>
                  <a:pt x="39535" y="31750"/>
                </a:lnTo>
                <a:lnTo>
                  <a:pt x="40233" y="31750"/>
                </a:lnTo>
                <a:lnTo>
                  <a:pt x="35471" y="35560"/>
                </a:lnTo>
                <a:lnTo>
                  <a:pt x="36118" y="35560"/>
                </a:lnTo>
                <a:lnTo>
                  <a:pt x="31788" y="39370"/>
                </a:lnTo>
                <a:lnTo>
                  <a:pt x="32372" y="39370"/>
                </a:lnTo>
                <a:lnTo>
                  <a:pt x="29476" y="43180"/>
                </a:lnTo>
                <a:lnTo>
                  <a:pt x="29019" y="43180"/>
                </a:lnTo>
                <a:lnTo>
                  <a:pt x="26337" y="48260"/>
                </a:lnTo>
                <a:lnTo>
                  <a:pt x="26098" y="48260"/>
                </a:lnTo>
                <a:lnTo>
                  <a:pt x="23279" y="53340"/>
                </a:lnTo>
                <a:lnTo>
                  <a:pt x="23558" y="53340"/>
                </a:lnTo>
                <a:lnTo>
                  <a:pt x="22364" y="55880"/>
                </a:lnTo>
                <a:lnTo>
                  <a:pt x="22517" y="55880"/>
                </a:lnTo>
                <a:lnTo>
                  <a:pt x="21462" y="58420"/>
                </a:lnTo>
                <a:lnTo>
                  <a:pt x="21602" y="58420"/>
                </a:lnTo>
                <a:lnTo>
                  <a:pt x="21001" y="60960"/>
                </a:lnTo>
                <a:lnTo>
                  <a:pt x="20815" y="60960"/>
                </a:lnTo>
                <a:lnTo>
                  <a:pt x="20324" y="63500"/>
                </a:lnTo>
                <a:lnTo>
                  <a:pt x="20167" y="63500"/>
                </a:lnTo>
                <a:lnTo>
                  <a:pt x="19583" y="67310"/>
                </a:lnTo>
                <a:lnTo>
                  <a:pt x="19227" y="69850"/>
                </a:lnTo>
                <a:lnTo>
                  <a:pt x="19100" y="72390"/>
                </a:lnTo>
                <a:lnTo>
                  <a:pt x="19100" y="347980"/>
                </a:lnTo>
                <a:lnTo>
                  <a:pt x="19278" y="350520"/>
                </a:lnTo>
                <a:lnTo>
                  <a:pt x="19646" y="353060"/>
                </a:lnTo>
                <a:lnTo>
                  <a:pt x="20167" y="355600"/>
                </a:lnTo>
                <a:lnTo>
                  <a:pt x="20815" y="358140"/>
                </a:lnTo>
                <a:lnTo>
                  <a:pt x="21602" y="361950"/>
                </a:lnTo>
                <a:lnTo>
                  <a:pt x="21814" y="361950"/>
                </a:lnTo>
                <a:lnTo>
                  <a:pt x="22517" y="364490"/>
                </a:lnTo>
                <a:lnTo>
                  <a:pt x="22762" y="364490"/>
                </a:lnTo>
                <a:lnTo>
                  <a:pt x="23558" y="367030"/>
                </a:lnTo>
                <a:lnTo>
                  <a:pt x="23842" y="367030"/>
                </a:lnTo>
                <a:lnTo>
                  <a:pt x="26098" y="372110"/>
                </a:lnTo>
                <a:lnTo>
                  <a:pt x="26337" y="372110"/>
                </a:lnTo>
                <a:lnTo>
                  <a:pt x="29019" y="377190"/>
                </a:lnTo>
                <a:lnTo>
                  <a:pt x="29476" y="377190"/>
                </a:lnTo>
                <a:lnTo>
                  <a:pt x="32372" y="381000"/>
                </a:lnTo>
                <a:lnTo>
                  <a:pt x="31788" y="381000"/>
                </a:lnTo>
                <a:lnTo>
                  <a:pt x="36118" y="384810"/>
                </a:lnTo>
                <a:lnTo>
                  <a:pt x="35471" y="384810"/>
                </a:lnTo>
                <a:lnTo>
                  <a:pt x="40233" y="388620"/>
                </a:lnTo>
                <a:lnTo>
                  <a:pt x="39535" y="388620"/>
                </a:lnTo>
                <a:lnTo>
                  <a:pt x="44691" y="392430"/>
                </a:lnTo>
                <a:lnTo>
                  <a:pt x="45783" y="392430"/>
                </a:lnTo>
                <a:lnTo>
                  <a:pt x="49466" y="394970"/>
                </a:lnTo>
                <a:lnTo>
                  <a:pt x="48653" y="394970"/>
                </a:lnTo>
                <a:lnTo>
                  <a:pt x="54508" y="397510"/>
                </a:lnTo>
                <a:lnTo>
                  <a:pt x="53873" y="397510"/>
                </a:lnTo>
                <a:lnTo>
                  <a:pt x="56921" y="398780"/>
                </a:lnTo>
                <a:lnTo>
                  <a:pt x="59143" y="398780"/>
                </a:lnTo>
                <a:lnTo>
                  <a:pt x="62318" y="400050"/>
                </a:lnTo>
                <a:lnTo>
                  <a:pt x="64643" y="400050"/>
                </a:lnTo>
                <a:lnTo>
                  <a:pt x="67945" y="401320"/>
                </a:lnTo>
                <a:lnTo>
                  <a:pt x="1059561" y="401320"/>
                </a:lnTo>
                <a:lnTo>
                  <a:pt x="1056843" y="403860"/>
                </a:lnTo>
                <a:lnTo>
                  <a:pt x="1050950" y="407670"/>
                </a:lnTo>
                <a:lnTo>
                  <a:pt x="1044638" y="411480"/>
                </a:lnTo>
                <a:lnTo>
                  <a:pt x="1038047" y="414020"/>
                </a:lnTo>
                <a:lnTo>
                  <a:pt x="1034453" y="416560"/>
                </a:lnTo>
                <a:lnTo>
                  <a:pt x="1030897" y="417830"/>
                </a:lnTo>
                <a:close/>
              </a:path>
              <a:path w="1085214" h="420369">
                <a:moveTo>
                  <a:pt x="1056093" y="44450"/>
                </a:moveTo>
                <a:lnTo>
                  <a:pt x="1052233" y="39370"/>
                </a:lnTo>
                <a:lnTo>
                  <a:pt x="1052817" y="39370"/>
                </a:lnTo>
                <a:lnTo>
                  <a:pt x="1048486" y="35560"/>
                </a:lnTo>
                <a:lnTo>
                  <a:pt x="1049134" y="35560"/>
                </a:lnTo>
                <a:lnTo>
                  <a:pt x="1044371" y="31750"/>
                </a:lnTo>
                <a:lnTo>
                  <a:pt x="1045070" y="31750"/>
                </a:lnTo>
                <a:lnTo>
                  <a:pt x="1039914" y="27940"/>
                </a:lnTo>
                <a:lnTo>
                  <a:pt x="1040663" y="27940"/>
                </a:lnTo>
                <a:lnTo>
                  <a:pt x="1035138" y="25400"/>
                </a:lnTo>
                <a:lnTo>
                  <a:pt x="1035951" y="25400"/>
                </a:lnTo>
                <a:lnTo>
                  <a:pt x="1030097" y="22860"/>
                </a:lnTo>
                <a:lnTo>
                  <a:pt x="1030732" y="22860"/>
                </a:lnTo>
                <a:lnTo>
                  <a:pt x="1027684" y="21590"/>
                </a:lnTo>
                <a:lnTo>
                  <a:pt x="1028128" y="21590"/>
                </a:lnTo>
                <a:lnTo>
                  <a:pt x="1025017" y="20320"/>
                </a:lnTo>
                <a:lnTo>
                  <a:pt x="1022743" y="20320"/>
                </a:lnTo>
                <a:lnTo>
                  <a:pt x="1019492" y="19050"/>
                </a:lnTo>
                <a:lnTo>
                  <a:pt x="1059561" y="19050"/>
                </a:lnTo>
                <a:lnTo>
                  <a:pt x="1077366" y="43180"/>
                </a:lnTo>
                <a:lnTo>
                  <a:pt x="1055585" y="43180"/>
                </a:lnTo>
                <a:lnTo>
                  <a:pt x="1056093" y="44450"/>
                </a:lnTo>
                <a:close/>
              </a:path>
              <a:path w="1085214" h="420369">
                <a:moveTo>
                  <a:pt x="59143" y="21590"/>
                </a:moveTo>
                <a:lnTo>
                  <a:pt x="59588" y="20320"/>
                </a:lnTo>
                <a:lnTo>
                  <a:pt x="62318" y="20320"/>
                </a:lnTo>
                <a:lnTo>
                  <a:pt x="59143" y="21590"/>
                </a:lnTo>
                <a:close/>
              </a:path>
              <a:path w="1085214" h="420369">
                <a:moveTo>
                  <a:pt x="1025461" y="21590"/>
                </a:moveTo>
                <a:lnTo>
                  <a:pt x="1022286" y="20320"/>
                </a:lnTo>
                <a:lnTo>
                  <a:pt x="1025017" y="20320"/>
                </a:lnTo>
                <a:lnTo>
                  <a:pt x="1025461" y="21590"/>
                </a:lnTo>
                <a:close/>
              </a:path>
              <a:path w="1085214" h="420369">
                <a:moveTo>
                  <a:pt x="28511" y="44450"/>
                </a:moveTo>
                <a:lnTo>
                  <a:pt x="29019" y="43180"/>
                </a:lnTo>
                <a:lnTo>
                  <a:pt x="29476" y="43180"/>
                </a:lnTo>
                <a:lnTo>
                  <a:pt x="28511" y="44450"/>
                </a:lnTo>
                <a:close/>
              </a:path>
              <a:path w="1085214" h="420369">
                <a:moveTo>
                  <a:pt x="1058938" y="49530"/>
                </a:moveTo>
                <a:lnTo>
                  <a:pt x="1055585" y="43180"/>
                </a:lnTo>
                <a:lnTo>
                  <a:pt x="1077366" y="43180"/>
                </a:lnTo>
                <a:lnTo>
                  <a:pt x="1078636" y="45720"/>
                </a:lnTo>
                <a:lnTo>
                  <a:pt x="1079584" y="48260"/>
                </a:lnTo>
                <a:lnTo>
                  <a:pt x="1058506" y="48260"/>
                </a:lnTo>
                <a:lnTo>
                  <a:pt x="1058938" y="49530"/>
                </a:lnTo>
                <a:close/>
              </a:path>
              <a:path w="1085214" h="420369">
                <a:moveTo>
                  <a:pt x="25666" y="49530"/>
                </a:moveTo>
                <a:lnTo>
                  <a:pt x="26098" y="48260"/>
                </a:lnTo>
                <a:lnTo>
                  <a:pt x="26337" y="48260"/>
                </a:lnTo>
                <a:lnTo>
                  <a:pt x="25666" y="49530"/>
                </a:lnTo>
                <a:close/>
              </a:path>
              <a:path w="1085214" h="420369">
                <a:moveTo>
                  <a:pt x="1063904" y="62230"/>
                </a:moveTo>
                <a:lnTo>
                  <a:pt x="1063002" y="58420"/>
                </a:lnTo>
                <a:lnTo>
                  <a:pt x="1063142" y="58420"/>
                </a:lnTo>
                <a:lnTo>
                  <a:pt x="1062088" y="55880"/>
                </a:lnTo>
                <a:lnTo>
                  <a:pt x="1062240" y="55880"/>
                </a:lnTo>
                <a:lnTo>
                  <a:pt x="1061046" y="53340"/>
                </a:lnTo>
                <a:lnTo>
                  <a:pt x="1061326" y="53340"/>
                </a:lnTo>
                <a:lnTo>
                  <a:pt x="1058506" y="48260"/>
                </a:lnTo>
                <a:lnTo>
                  <a:pt x="1079584" y="48260"/>
                </a:lnTo>
                <a:lnTo>
                  <a:pt x="1080058" y="49530"/>
                </a:lnTo>
                <a:lnTo>
                  <a:pt x="1081265" y="53340"/>
                </a:lnTo>
                <a:lnTo>
                  <a:pt x="1082294" y="57150"/>
                </a:lnTo>
                <a:lnTo>
                  <a:pt x="1083144" y="60960"/>
                </a:lnTo>
                <a:lnTo>
                  <a:pt x="1063790" y="60960"/>
                </a:lnTo>
                <a:lnTo>
                  <a:pt x="1063904" y="62230"/>
                </a:lnTo>
                <a:close/>
              </a:path>
              <a:path w="1085214" h="420369">
                <a:moveTo>
                  <a:pt x="20700" y="62230"/>
                </a:moveTo>
                <a:lnTo>
                  <a:pt x="20815" y="60960"/>
                </a:lnTo>
                <a:lnTo>
                  <a:pt x="21001" y="60960"/>
                </a:lnTo>
                <a:lnTo>
                  <a:pt x="20700" y="62230"/>
                </a:lnTo>
                <a:close/>
              </a:path>
              <a:path w="1085214" h="420369">
                <a:moveTo>
                  <a:pt x="1064539" y="64770"/>
                </a:moveTo>
                <a:lnTo>
                  <a:pt x="1063790" y="60960"/>
                </a:lnTo>
                <a:lnTo>
                  <a:pt x="1083144" y="60960"/>
                </a:lnTo>
                <a:lnTo>
                  <a:pt x="1083593" y="63500"/>
                </a:lnTo>
                <a:lnTo>
                  <a:pt x="1064437" y="63500"/>
                </a:lnTo>
                <a:lnTo>
                  <a:pt x="1064539" y="64770"/>
                </a:lnTo>
                <a:close/>
              </a:path>
              <a:path w="1085214" h="420369">
                <a:moveTo>
                  <a:pt x="20078" y="64770"/>
                </a:moveTo>
                <a:lnTo>
                  <a:pt x="20167" y="63500"/>
                </a:lnTo>
                <a:lnTo>
                  <a:pt x="20324" y="63500"/>
                </a:lnTo>
                <a:lnTo>
                  <a:pt x="20078" y="64770"/>
                </a:lnTo>
                <a:close/>
              </a:path>
              <a:path w="1085214" h="420369">
                <a:moveTo>
                  <a:pt x="1084605" y="347980"/>
                </a:moveTo>
                <a:lnTo>
                  <a:pt x="1065568" y="347980"/>
                </a:lnTo>
                <a:lnTo>
                  <a:pt x="1065568" y="72390"/>
                </a:lnTo>
                <a:lnTo>
                  <a:pt x="1065326" y="69850"/>
                </a:lnTo>
                <a:lnTo>
                  <a:pt x="1064958" y="67310"/>
                </a:lnTo>
                <a:lnTo>
                  <a:pt x="1064437" y="63500"/>
                </a:lnTo>
                <a:lnTo>
                  <a:pt x="1083593" y="63500"/>
                </a:lnTo>
                <a:lnTo>
                  <a:pt x="1083818" y="64770"/>
                </a:lnTo>
                <a:lnTo>
                  <a:pt x="1084313" y="68580"/>
                </a:lnTo>
                <a:lnTo>
                  <a:pt x="1084605" y="72390"/>
                </a:lnTo>
                <a:lnTo>
                  <a:pt x="1084605" y="347980"/>
                </a:lnTo>
                <a:close/>
              </a:path>
              <a:path w="1085214" h="420369">
                <a:moveTo>
                  <a:pt x="19011" y="73660"/>
                </a:moveTo>
                <a:lnTo>
                  <a:pt x="19037" y="72390"/>
                </a:lnTo>
                <a:lnTo>
                  <a:pt x="19011" y="73660"/>
                </a:lnTo>
                <a:close/>
              </a:path>
              <a:path w="1085214" h="420369">
                <a:moveTo>
                  <a:pt x="1065593" y="73660"/>
                </a:moveTo>
                <a:lnTo>
                  <a:pt x="1065504" y="72390"/>
                </a:lnTo>
                <a:lnTo>
                  <a:pt x="1065593" y="73660"/>
                </a:lnTo>
                <a:close/>
              </a:path>
              <a:path w="1085214" h="420369">
                <a:moveTo>
                  <a:pt x="19100" y="347980"/>
                </a:moveTo>
                <a:lnTo>
                  <a:pt x="19011" y="346710"/>
                </a:lnTo>
                <a:lnTo>
                  <a:pt x="19100" y="347980"/>
                </a:lnTo>
                <a:close/>
              </a:path>
              <a:path w="1085214" h="420369">
                <a:moveTo>
                  <a:pt x="1084410" y="350520"/>
                </a:moveTo>
                <a:lnTo>
                  <a:pt x="1065326" y="350520"/>
                </a:lnTo>
                <a:lnTo>
                  <a:pt x="1065593" y="346710"/>
                </a:lnTo>
                <a:lnTo>
                  <a:pt x="1065568" y="347980"/>
                </a:lnTo>
                <a:lnTo>
                  <a:pt x="1084605" y="347980"/>
                </a:lnTo>
                <a:lnTo>
                  <a:pt x="1084410" y="350520"/>
                </a:lnTo>
                <a:close/>
              </a:path>
              <a:path w="1085214" h="420369">
                <a:moveTo>
                  <a:pt x="19367" y="350520"/>
                </a:moveTo>
                <a:lnTo>
                  <a:pt x="19227" y="349250"/>
                </a:lnTo>
                <a:lnTo>
                  <a:pt x="19367" y="350520"/>
                </a:lnTo>
                <a:close/>
              </a:path>
              <a:path w="1085214" h="420369">
                <a:moveTo>
                  <a:pt x="1082577" y="361950"/>
                </a:moveTo>
                <a:lnTo>
                  <a:pt x="1063002" y="361950"/>
                </a:lnTo>
                <a:lnTo>
                  <a:pt x="1063904" y="358140"/>
                </a:lnTo>
                <a:lnTo>
                  <a:pt x="1064539" y="355600"/>
                </a:lnTo>
                <a:lnTo>
                  <a:pt x="1065022" y="353060"/>
                </a:lnTo>
                <a:lnTo>
                  <a:pt x="1065377" y="349250"/>
                </a:lnTo>
                <a:lnTo>
                  <a:pt x="1065326" y="350520"/>
                </a:lnTo>
                <a:lnTo>
                  <a:pt x="1084410" y="350520"/>
                </a:lnTo>
                <a:lnTo>
                  <a:pt x="1084313" y="351790"/>
                </a:lnTo>
                <a:lnTo>
                  <a:pt x="1083818" y="355600"/>
                </a:lnTo>
                <a:lnTo>
                  <a:pt x="1083144" y="359410"/>
                </a:lnTo>
                <a:lnTo>
                  <a:pt x="1082577" y="361950"/>
                </a:lnTo>
                <a:close/>
              </a:path>
              <a:path w="1085214" h="420369">
                <a:moveTo>
                  <a:pt x="21814" y="361950"/>
                </a:moveTo>
                <a:lnTo>
                  <a:pt x="21602" y="361950"/>
                </a:lnTo>
                <a:lnTo>
                  <a:pt x="21462" y="360680"/>
                </a:lnTo>
                <a:lnTo>
                  <a:pt x="21814" y="361950"/>
                </a:lnTo>
                <a:close/>
              </a:path>
              <a:path w="1085214" h="420369">
                <a:moveTo>
                  <a:pt x="1081951" y="364490"/>
                </a:moveTo>
                <a:lnTo>
                  <a:pt x="1062088" y="364490"/>
                </a:lnTo>
                <a:lnTo>
                  <a:pt x="1063142" y="360680"/>
                </a:lnTo>
                <a:lnTo>
                  <a:pt x="1063002" y="361950"/>
                </a:lnTo>
                <a:lnTo>
                  <a:pt x="1082577" y="361950"/>
                </a:lnTo>
                <a:lnTo>
                  <a:pt x="1082294" y="363220"/>
                </a:lnTo>
                <a:lnTo>
                  <a:pt x="1081951" y="364490"/>
                </a:lnTo>
                <a:close/>
              </a:path>
              <a:path w="1085214" h="420369">
                <a:moveTo>
                  <a:pt x="22762" y="364490"/>
                </a:moveTo>
                <a:lnTo>
                  <a:pt x="22517" y="364490"/>
                </a:lnTo>
                <a:lnTo>
                  <a:pt x="22364" y="363220"/>
                </a:lnTo>
                <a:lnTo>
                  <a:pt x="22762" y="364490"/>
                </a:lnTo>
                <a:close/>
              </a:path>
              <a:path w="1085214" h="420369">
                <a:moveTo>
                  <a:pt x="1081265" y="367030"/>
                </a:moveTo>
                <a:lnTo>
                  <a:pt x="1061046" y="367030"/>
                </a:lnTo>
                <a:lnTo>
                  <a:pt x="1062240" y="363220"/>
                </a:lnTo>
                <a:lnTo>
                  <a:pt x="1062088" y="364490"/>
                </a:lnTo>
                <a:lnTo>
                  <a:pt x="1081951" y="364490"/>
                </a:lnTo>
                <a:lnTo>
                  <a:pt x="1081265" y="367030"/>
                </a:lnTo>
                <a:close/>
              </a:path>
              <a:path w="1085214" h="420369">
                <a:moveTo>
                  <a:pt x="23842" y="367030"/>
                </a:moveTo>
                <a:lnTo>
                  <a:pt x="23558" y="367030"/>
                </a:lnTo>
                <a:lnTo>
                  <a:pt x="23279" y="365760"/>
                </a:lnTo>
                <a:lnTo>
                  <a:pt x="23842" y="367030"/>
                </a:lnTo>
                <a:close/>
              </a:path>
              <a:path w="1085214" h="420369">
                <a:moveTo>
                  <a:pt x="1079584" y="372110"/>
                </a:moveTo>
                <a:lnTo>
                  <a:pt x="1058506" y="372110"/>
                </a:lnTo>
                <a:lnTo>
                  <a:pt x="1061326" y="365760"/>
                </a:lnTo>
                <a:lnTo>
                  <a:pt x="1061046" y="367030"/>
                </a:lnTo>
                <a:lnTo>
                  <a:pt x="1081265" y="367030"/>
                </a:lnTo>
                <a:lnTo>
                  <a:pt x="1080058" y="370840"/>
                </a:lnTo>
                <a:lnTo>
                  <a:pt x="1079584" y="372110"/>
                </a:lnTo>
                <a:close/>
              </a:path>
              <a:path w="1085214" h="420369">
                <a:moveTo>
                  <a:pt x="26337" y="372110"/>
                </a:moveTo>
                <a:lnTo>
                  <a:pt x="26098" y="372110"/>
                </a:lnTo>
                <a:lnTo>
                  <a:pt x="25666" y="370840"/>
                </a:lnTo>
                <a:lnTo>
                  <a:pt x="26337" y="372110"/>
                </a:lnTo>
                <a:close/>
              </a:path>
              <a:path w="1085214" h="420369">
                <a:moveTo>
                  <a:pt x="1077366" y="377190"/>
                </a:moveTo>
                <a:lnTo>
                  <a:pt x="1055585" y="377190"/>
                </a:lnTo>
                <a:lnTo>
                  <a:pt x="1058938" y="370840"/>
                </a:lnTo>
                <a:lnTo>
                  <a:pt x="1058506" y="372110"/>
                </a:lnTo>
                <a:lnTo>
                  <a:pt x="1079584" y="372110"/>
                </a:lnTo>
                <a:lnTo>
                  <a:pt x="1078636" y="374650"/>
                </a:lnTo>
                <a:lnTo>
                  <a:pt x="1077366" y="377190"/>
                </a:lnTo>
                <a:close/>
              </a:path>
              <a:path w="1085214" h="420369">
                <a:moveTo>
                  <a:pt x="29476" y="377190"/>
                </a:moveTo>
                <a:lnTo>
                  <a:pt x="29019" y="377190"/>
                </a:lnTo>
                <a:lnTo>
                  <a:pt x="28511" y="375920"/>
                </a:lnTo>
                <a:lnTo>
                  <a:pt x="29476" y="377190"/>
                </a:lnTo>
                <a:close/>
              </a:path>
              <a:path w="1085214" h="420369">
                <a:moveTo>
                  <a:pt x="1067219" y="392430"/>
                </a:moveTo>
                <a:lnTo>
                  <a:pt x="1039914" y="392430"/>
                </a:lnTo>
                <a:lnTo>
                  <a:pt x="1045070" y="388620"/>
                </a:lnTo>
                <a:lnTo>
                  <a:pt x="1044371" y="388620"/>
                </a:lnTo>
                <a:lnTo>
                  <a:pt x="1049134" y="384810"/>
                </a:lnTo>
                <a:lnTo>
                  <a:pt x="1048486" y="384810"/>
                </a:lnTo>
                <a:lnTo>
                  <a:pt x="1052817" y="381000"/>
                </a:lnTo>
                <a:lnTo>
                  <a:pt x="1052233" y="381000"/>
                </a:lnTo>
                <a:lnTo>
                  <a:pt x="1056093" y="375920"/>
                </a:lnTo>
                <a:lnTo>
                  <a:pt x="1055585" y="377190"/>
                </a:lnTo>
                <a:lnTo>
                  <a:pt x="1077366" y="377190"/>
                </a:lnTo>
                <a:lnTo>
                  <a:pt x="1075461" y="381000"/>
                </a:lnTo>
                <a:lnTo>
                  <a:pt x="1071626" y="387350"/>
                </a:lnTo>
                <a:lnTo>
                  <a:pt x="1067219" y="392430"/>
                </a:lnTo>
                <a:close/>
              </a:path>
              <a:path w="1085214" h="420369">
                <a:moveTo>
                  <a:pt x="45783" y="392430"/>
                </a:moveTo>
                <a:lnTo>
                  <a:pt x="44691" y="392430"/>
                </a:lnTo>
                <a:lnTo>
                  <a:pt x="43942" y="391160"/>
                </a:lnTo>
                <a:lnTo>
                  <a:pt x="45783" y="392430"/>
                </a:lnTo>
                <a:close/>
              </a:path>
              <a:path w="1085214" h="420369">
                <a:moveTo>
                  <a:pt x="1059561" y="401320"/>
                </a:moveTo>
                <a:lnTo>
                  <a:pt x="1016660" y="401320"/>
                </a:lnTo>
                <a:lnTo>
                  <a:pt x="1019962" y="400050"/>
                </a:lnTo>
                <a:lnTo>
                  <a:pt x="1022286" y="400050"/>
                </a:lnTo>
                <a:lnTo>
                  <a:pt x="1025461" y="398780"/>
                </a:lnTo>
                <a:lnTo>
                  <a:pt x="1027684" y="398780"/>
                </a:lnTo>
                <a:lnTo>
                  <a:pt x="1030732" y="397510"/>
                </a:lnTo>
                <a:lnTo>
                  <a:pt x="1030097" y="397510"/>
                </a:lnTo>
                <a:lnTo>
                  <a:pt x="1035951" y="394970"/>
                </a:lnTo>
                <a:lnTo>
                  <a:pt x="1035138" y="394970"/>
                </a:lnTo>
                <a:lnTo>
                  <a:pt x="1040663" y="391160"/>
                </a:lnTo>
                <a:lnTo>
                  <a:pt x="1039914" y="392430"/>
                </a:lnTo>
                <a:lnTo>
                  <a:pt x="1067219" y="392430"/>
                </a:lnTo>
                <a:lnTo>
                  <a:pt x="1062278" y="398780"/>
                </a:lnTo>
                <a:lnTo>
                  <a:pt x="1059561" y="401320"/>
                </a:lnTo>
                <a:close/>
              </a:path>
              <a:path w="1085214" h="420369">
                <a:moveTo>
                  <a:pt x="59588" y="398780"/>
                </a:moveTo>
                <a:lnTo>
                  <a:pt x="56921" y="398780"/>
                </a:lnTo>
                <a:lnTo>
                  <a:pt x="56476" y="397510"/>
                </a:lnTo>
                <a:lnTo>
                  <a:pt x="59588" y="398780"/>
                </a:lnTo>
                <a:close/>
              </a:path>
              <a:path w="1085214" h="420369">
                <a:moveTo>
                  <a:pt x="1027684" y="398780"/>
                </a:moveTo>
                <a:lnTo>
                  <a:pt x="1025017" y="398780"/>
                </a:lnTo>
                <a:lnTo>
                  <a:pt x="1028128" y="397510"/>
                </a:lnTo>
                <a:lnTo>
                  <a:pt x="1027684" y="398780"/>
                </a:lnTo>
                <a:close/>
              </a:path>
              <a:path w="1085214" h="420369">
                <a:moveTo>
                  <a:pt x="1019771" y="420370"/>
                </a:moveTo>
                <a:lnTo>
                  <a:pt x="64833" y="420370"/>
                </a:lnTo>
                <a:lnTo>
                  <a:pt x="57353" y="417830"/>
                </a:lnTo>
                <a:lnTo>
                  <a:pt x="1027252" y="417830"/>
                </a:lnTo>
                <a:lnTo>
                  <a:pt x="1019771" y="42037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object 80"/>
          <p:cNvSpPr txBox="1"/>
          <p:nvPr/>
        </p:nvSpPr>
        <p:spPr>
          <a:xfrm>
            <a:off x="4903262" y="2118171"/>
            <a:ext cx="559348" cy="17399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人才培</a:t>
            </a: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81"/>
          <p:cNvSpPr/>
          <p:nvPr/>
        </p:nvSpPr>
        <p:spPr>
          <a:xfrm>
            <a:off x="5798307" y="2010060"/>
            <a:ext cx="1641853" cy="421574"/>
          </a:xfrm>
          <a:custGeom>
            <a:avLst/>
            <a:gdLst/>
            <a:ahLst/>
            <a:cxnLst/>
            <a:rect l="l" t="t" r="r" b="b"/>
            <a:pathLst>
              <a:path w="1642109" h="421639">
                <a:moveTo>
                  <a:pt x="1580692" y="1269"/>
                </a:moveTo>
                <a:lnTo>
                  <a:pt x="61112" y="1269"/>
                </a:lnTo>
                <a:lnTo>
                  <a:pt x="64884" y="0"/>
                </a:lnTo>
                <a:lnTo>
                  <a:pt x="1576920" y="0"/>
                </a:lnTo>
                <a:lnTo>
                  <a:pt x="1580692" y="1269"/>
                </a:lnTo>
                <a:close/>
              </a:path>
              <a:path w="1642109" h="421639">
                <a:moveTo>
                  <a:pt x="1584401" y="419099"/>
                </a:moveTo>
                <a:lnTo>
                  <a:pt x="57404" y="419099"/>
                </a:lnTo>
                <a:lnTo>
                  <a:pt x="46609" y="415289"/>
                </a:lnTo>
                <a:lnTo>
                  <a:pt x="12992" y="387349"/>
                </a:lnTo>
                <a:lnTo>
                  <a:pt x="0" y="347979"/>
                </a:lnTo>
                <a:lnTo>
                  <a:pt x="0" y="72389"/>
                </a:lnTo>
                <a:lnTo>
                  <a:pt x="12992" y="33019"/>
                </a:lnTo>
                <a:lnTo>
                  <a:pt x="46609" y="5079"/>
                </a:lnTo>
                <a:lnTo>
                  <a:pt x="57404" y="1269"/>
                </a:lnTo>
                <a:lnTo>
                  <a:pt x="1584401" y="1269"/>
                </a:lnTo>
                <a:lnTo>
                  <a:pt x="1616735" y="19049"/>
                </a:lnTo>
                <a:lnTo>
                  <a:pt x="65163" y="19049"/>
                </a:lnTo>
                <a:lnTo>
                  <a:pt x="61912" y="20319"/>
                </a:lnTo>
                <a:lnTo>
                  <a:pt x="59639" y="20319"/>
                </a:lnTo>
                <a:lnTo>
                  <a:pt x="56527" y="21589"/>
                </a:lnTo>
                <a:lnTo>
                  <a:pt x="56959" y="21589"/>
                </a:lnTo>
                <a:lnTo>
                  <a:pt x="53911" y="22859"/>
                </a:lnTo>
                <a:lnTo>
                  <a:pt x="54559" y="22859"/>
                </a:lnTo>
                <a:lnTo>
                  <a:pt x="48691" y="25399"/>
                </a:lnTo>
                <a:lnTo>
                  <a:pt x="49504" y="25399"/>
                </a:lnTo>
                <a:lnTo>
                  <a:pt x="43967" y="27939"/>
                </a:lnTo>
                <a:lnTo>
                  <a:pt x="44729" y="27939"/>
                </a:lnTo>
                <a:lnTo>
                  <a:pt x="39560" y="31749"/>
                </a:lnTo>
                <a:lnTo>
                  <a:pt x="40259" y="31749"/>
                </a:lnTo>
                <a:lnTo>
                  <a:pt x="35496" y="35559"/>
                </a:lnTo>
                <a:lnTo>
                  <a:pt x="36144" y="35559"/>
                </a:lnTo>
                <a:lnTo>
                  <a:pt x="31813" y="39369"/>
                </a:lnTo>
                <a:lnTo>
                  <a:pt x="32385" y="39369"/>
                </a:lnTo>
                <a:lnTo>
                  <a:pt x="29489" y="43179"/>
                </a:lnTo>
                <a:lnTo>
                  <a:pt x="29032" y="43179"/>
                </a:lnTo>
                <a:lnTo>
                  <a:pt x="26349" y="48259"/>
                </a:lnTo>
                <a:lnTo>
                  <a:pt x="26111" y="48259"/>
                </a:lnTo>
                <a:lnTo>
                  <a:pt x="23855" y="53339"/>
                </a:lnTo>
                <a:lnTo>
                  <a:pt x="23571" y="53339"/>
                </a:lnTo>
                <a:lnTo>
                  <a:pt x="22364" y="55879"/>
                </a:lnTo>
                <a:lnTo>
                  <a:pt x="22529" y="55879"/>
                </a:lnTo>
                <a:lnTo>
                  <a:pt x="21827" y="58419"/>
                </a:lnTo>
                <a:lnTo>
                  <a:pt x="21615" y="58419"/>
                </a:lnTo>
                <a:lnTo>
                  <a:pt x="21014" y="60959"/>
                </a:lnTo>
                <a:lnTo>
                  <a:pt x="20828" y="60959"/>
                </a:lnTo>
                <a:lnTo>
                  <a:pt x="20078" y="64769"/>
                </a:lnTo>
                <a:lnTo>
                  <a:pt x="19583" y="67309"/>
                </a:lnTo>
                <a:lnTo>
                  <a:pt x="19227" y="69849"/>
                </a:lnTo>
                <a:lnTo>
                  <a:pt x="19109" y="72389"/>
                </a:lnTo>
                <a:lnTo>
                  <a:pt x="19109" y="347979"/>
                </a:lnTo>
                <a:lnTo>
                  <a:pt x="19227" y="350519"/>
                </a:lnTo>
                <a:lnTo>
                  <a:pt x="19659" y="353059"/>
                </a:lnTo>
                <a:lnTo>
                  <a:pt x="20167" y="356869"/>
                </a:lnTo>
                <a:lnTo>
                  <a:pt x="20328" y="356869"/>
                </a:lnTo>
                <a:lnTo>
                  <a:pt x="20828" y="359409"/>
                </a:lnTo>
                <a:lnTo>
                  <a:pt x="21014" y="359409"/>
                </a:lnTo>
                <a:lnTo>
                  <a:pt x="21615" y="361949"/>
                </a:lnTo>
                <a:lnTo>
                  <a:pt x="21475" y="361949"/>
                </a:lnTo>
                <a:lnTo>
                  <a:pt x="22529" y="364489"/>
                </a:lnTo>
                <a:lnTo>
                  <a:pt x="22364" y="364489"/>
                </a:lnTo>
                <a:lnTo>
                  <a:pt x="23571" y="367029"/>
                </a:lnTo>
                <a:lnTo>
                  <a:pt x="23291" y="367029"/>
                </a:lnTo>
                <a:lnTo>
                  <a:pt x="26111" y="372109"/>
                </a:lnTo>
                <a:lnTo>
                  <a:pt x="25679" y="372109"/>
                </a:lnTo>
                <a:lnTo>
                  <a:pt x="29032" y="377189"/>
                </a:lnTo>
                <a:lnTo>
                  <a:pt x="29489" y="377189"/>
                </a:lnTo>
                <a:lnTo>
                  <a:pt x="32385" y="380999"/>
                </a:lnTo>
                <a:lnTo>
                  <a:pt x="31813" y="380999"/>
                </a:lnTo>
                <a:lnTo>
                  <a:pt x="36144" y="386079"/>
                </a:lnTo>
                <a:lnTo>
                  <a:pt x="37084" y="386079"/>
                </a:lnTo>
                <a:lnTo>
                  <a:pt x="40259" y="388619"/>
                </a:lnTo>
                <a:lnTo>
                  <a:pt x="39560" y="388619"/>
                </a:lnTo>
                <a:lnTo>
                  <a:pt x="44729" y="392429"/>
                </a:lnTo>
                <a:lnTo>
                  <a:pt x="43967" y="392429"/>
                </a:lnTo>
                <a:lnTo>
                  <a:pt x="49504" y="394969"/>
                </a:lnTo>
                <a:lnTo>
                  <a:pt x="48691" y="394969"/>
                </a:lnTo>
                <a:lnTo>
                  <a:pt x="54559" y="397509"/>
                </a:lnTo>
                <a:lnTo>
                  <a:pt x="53911" y="397509"/>
                </a:lnTo>
                <a:lnTo>
                  <a:pt x="56959" y="398779"/>
                </a:lnTo>
                <a:lnTo>
                  <a:pt x="56527" y="398779"/>
                </a:lnTo>
                <a:lnTo>
                  <a:pt x="59639" y="400049"/>
                </a:lnTo>
                <a:lnTo>
                  <a:pt x="61912" y="400049"/>
                </a:lnTo>
                <a:lnTo>
                  <a:pt x="65163" y="401319"/>
                </a:lnTo>
                <a:lnTo>
                  <a:pt x="70408" y="401319"/>
                </a:lnTo>
                <a:lnTo>
                  <a:pt x="73812" y="402589"/>
                </a:lnTo>
                <a:lnTo>
                  <a:pt x="1615376" y="402589"/>
                </a:lnTo>
                <a:lnTo>
                  <a:pt x="1614017" y="403859"/>
                </a:lnTo>
                <a:lnTo>
                  <a:pt x="1608124" y="407669"/>
                </a:lnTo>
                <a:lnTo>
                  <a:pt x="1601800" y="411479"/>
                </a:lnTo>
                <a:lnTo>
                  <a:pt x="1595196" y="415289"/>
                </a:lnTo>
                <a:lnTo>
                  <a:pt x="1584401" y="419099"/>
                </a:lnTo>
                <a:close/>
              </a:path>
              <a:path w="1642109" h="421639">
                <a:moveTo>
                  <a:pt x="1613280" y="44449"/>
                </a:moveTo>
                <a:lnTo>
                  <a:pt x="1609420" y="39369"/>
                </a:lnTo>
                <a:lnTo>
                  <a:pt x="1609991" y="39369"/>
                </a:lnTo>
                <a:lnTo>
                  <a:pt x="1605661" y="35559"/>
                </a:lnTo>
                <a:lnTo>
                  <a:pt x="1606308" y="35559"/>
                </a:lnTo>
                <a:lnTo>
                  <a:pt x="1601546" y="31749"/>
                </a:lnTo>
                <a:lnTo>
                  <a:pt x="1602244" y="31749"/>
                </a:lnTo>
                <a:lnTo>
                  <a:pt x="1597075" y="27939"/>
                </a:lnTo>
                <a:lnTo>
                  <a:pt x="1597837" y="27939"/>
                </a:lnTo>
                <a:lnTo>
                  <a:pt x="1592300" y="25399"/>
                </a:lnTo>
                <a:lnTo>
                  <a:pt x="1593113" y="25399"/>
                </a:lnTo>
                <a:lnTo>
                  <a:pt x="1587246" y="22859"/>
                </a:lnTo>
                <a:lnTo>
                  <a:pt x="1587880" y="22859"/>
                </a:lnTo>
                <a:lnTo>
                  <a:pt x="1584845" y="21589"/>
                </a:lnTo>
                <a:lnTo>
                  <a:pt x="1585277" y="21589"/>
                </a:lnTo>
                <a:lnTo>
                  <a:pt x="1582166" y="20319"/>
                </a:lnTo>
                <a:lnTo>
                  <a:pt x="1579892" y="20319"/>
                </a:lnTo>
                <a:lnTo>
                  <a:pt x="1576641" y="19049"/>
                </a:lnTo>
                <a:lnTo>
                  <a:pt x="1616735" y="19049"/>
                </a:lnTo>
                <a:lnTo>
                  <a:pt x="1634561" y="43179"/>
                </a:lnTo>
                <a:lnTo>
                  <a:pt x="1612773" y="43179"/>
                </a:lnTo>
                <a:lnTo>
                  <a:pt x="1613280" y="44449"/>
                </a:lnTo>
                <a:close/>
              </a:path>
              <a:path w="1642109" h="421639">
                <a:moveTo>
                  <a:pt x="59194" y="21589"/>
                </a:moveTo>
                <a:lnTo>
                  <a:pt x="59639" y="20319"/>
                </a:lnTo>
                <a:lnTo>
                  <a:pt x="62382" y="20319"/>
                </a:lnTo>
                <a:lnTo>
                  <a:pt x="59194" y="21589"/>
                </a:lnTo>
                <a:close/>
              </a:path>
              <a:path w="1642109" h="421639">
                <a:moveTo>
                  <a:pt x="1582610" y="21589"/>
                </a:moveTo>
                <a:lnTo>
                  <a:pt x="1579422" y="20319"/>
                </a:lnTo>
                <a:lnTo>
                  <a:pt x="1582166" y="20319"/>
                </a:lnTo>
                <a:lnTo>
                  <a:pt x="1582610" y="21589"/>
                </a:lnTo>
                <a:close/>
              </a:path>
              <a:path w="1642109" h="421639">
                <a:moveTo>
                  <a:pt x="28524" y="44449"/>
                </a:moveTo>
                <a:lnTo>
                  <a:pt x="29032" y="43179"/>
                </a:lnTo>
                <a:lnTo>
                  <a:pt x="29489" y="43179"/>
                </a:lnTo>
                <a:lnTo>
                  <a:pt x="28524" y="44449"/>
                </a:lnTo>
                <a:close/>
              </a:path>
              <a:path w="1642109" h="421639">
                <a:moveTo>
                  <a:pt x="1616125" y="49529"/>
                </a:moveTo>
                <a:lnTo>
                  <a:pt x="1612773" y="43179"/>
                </a:lnTo>
                <a:lnTo>
                  <a:pt x="1634561" y="43179"/>
                </a:lnTo>
                <a:lnTo>
                  <a:pt x="1635836" y="45719"/>
                </a:lnTo>
                <a:lnTo>
                  <a:pt x="1636776" y="48259"/>
                </a:lnTo>
                <a:lnTo>
                  <a:pt x="1615694" y="48259"/>
                </a:lnTo>
                <a:lnTo>
                  <a:pt x="1616125" y="49529"/>
                </a:lnTo>
                <a:close/>
              </a:path>
              <a:path w="1642109" h="421639">
                <a:moveTo>
                  <a:pt x="25679" y="49529"/>
                </a:moveTo>
                <a:lnTo>
                  <a:pt x="26111" y="48259"/>
                </a:lnTo>
                <a:lnTo>
                  <a:pt x="26349" y="48259"/>
                </a:lnTo>
                <a:lnTo>
                  <a:pt x="25679" y="49529"/>
                </a:lnTo>
                <a:close/>
              </a:path>
              <a:path w="1642109" h="421639">
                <a:moveTo>
                  <a:pt x="1618513" y="54609"/>
                </a:moveTo>
                <a:lnTo>
                  <a:pt x="1615694" y="48259"/>
                </a:lnTo>
                <a:lnTo>
                  <a:pt x="1636776" y="48259"/>
                </a:lnTo>
                <a:lnTo>
                  <a:pt x="1637245" y="49529"/>
                </a:lnTo>
                <a:lnTo>
                  <a:pt x="1638452" y="53339"/>
                </a:lnTo>
                <a:lnTo>
                  <a:pt x="1618234" y="53339"/>
                </a:lnTo>
                <a:lnTo>
                  <a:pt x="1618513" y="54609"/>
                </a:lnTo>
                <a:close/>
              </a:path>
              <a:path w="1642109" h="421639">
                <a:moveTo>
                  <a:pt x="23291" y="54609"/>
                </a:moveTo>
                <a:lnTo>
                  <a:pt x="23571" y="53339"/>
                </a:lnTo>
                <a:lnTo>
                  <a:pt x="23855" y="53339"/>
                </a:lnTo>
                <a:lnTo>
                  <a:pt x="23291" y="54609"/>
                </a:lnTo>
                <a:close/>
              </a:path>
              <a:path w="1642109" h="421639">
                <a:moveTo>
                  <a:pt x="1620329" y="59689"/>
                </a:moveTo>
                <a:lnTo>
                  <a:pt x="1619275" y="55879"/>
                </a:lnTo>
                <a:lnTo>
                  <a:pt x="1619440" y="55879"/>
                </a:lnTo>
                <a:lnTo>
                  <a:pt x="1618234" y="53339"/>
                </a:lnTo>
                <a:lnTo>
                  <a:pt x="1638452" y="53339"/>
                </a:lnTo>
                <a:lnTo>
                  <a:pt x="1639481" y="57149"/>
                </a:lnTo>
                <a:lnTo>
                  <a:pt x="1639768" y="58419"/>
                </a:lnTo>
                <a:lnTo>
                  <a:pt x="1620189" y="58419"/>
                </a:lnTo>
                <a:lnTo>
                  <a:pt x="1620329" y="59689"/>
                </a:lnTo>
                <a:close/>
              </a:path>
              <a:path w="1642109" h="421639">
                <a:moveTo>
                  <a:pt x="21475" y="59689"/>
                </a:moveTo>
                <a:lnTo>
                  <a:pt x="21615" y="58419"/>
                </a:lnTo>
                <a:lnTo>
                  <a:pt x="21827" y="58419"/>
                </a:lnTo>
                <a:lnTo>
                  <a:pt x="21475" y="59689"/>
                </a:lnTo>
                <a:close/>
              </a:path>
              <a:path w="1642109" h="421639">
                <a:moveTo>
                  <a:pt x="1621091" y="62229"/>
                </a:moveTo>
                <a:lnTo>
                  <a:pt x="1620189" y="58419"/>
                </a:lnTo>
                <a:lnTo>
                  <a:pt x="1639768" y="58419"/>
                </a:lnTo>
                <a:lnTo>
                  <a:pt x="1640344" y="60959"/>
                </a:lnTo>
                <a:lnTo>
                  <a:pt x="1620977" y="60959"/>
                </a:lnTo>
                <a:lnTo>
                  <a:pt x="1621091" y="62229"/>
                </a:lnTo>
                <a:close/>
              </a:path>
              <a:path w="1642109" h="421639">
                <a:moveTo>
                  <a:pt x="20713" y="62229"/>
                </a:moveTo>
                <a:lnTo>
                  <a:pt x="20828" y="60959"/>
                </a:lnTo>
                <a:lnTo>
                  <a:pt x="21014" y="60959"/>
                </a:lnTo>
                <a:lnTo>
                  <a:pt x="20713" y="62229"/>
                </a:lnTo>
                <a:close/>
              </a:path>
              <a:path w="1642109" h="421639">
                <a:moveTo>
                  <a:pt x="1641805" y="347979"/>
                </a:moveTo>
                <a:lnTo>
                  <a:pt x="1622767" y="347979"/>
                </a:lnTo>
                <a:lnTo>
                  <a:pt x="1622767" y="72389"/>
                </a:lnTo>
                <a:lnTo>
                  <a:pt x="1622526" y="69849"/>
                </a:lnTo>
                <a:lnTo>
                  <a:pt x="1622145" y="67309"/>
                </a:lnTo>
                <a:lnTo>
                  <a:pt x="1621637" y="64769"/>
                </a:lnTo>
                <a:lnTo>
                  <a:pt x="1620977" y="60959"/>
                </a:lnTo>
                <a:lnTo>
                  <a:pt x="1640344" y="60959"/>
                </a:lnTo>
                <a:lnTo>
                  <a:pt x="1641017" y="64769"/>
                </a:lnTo>
                <a:lnTo>
                  <a:pt x="1641500" y="68579"/>
                </a:lnTo>
                <a:lnTo>
                  <a:pt x="1641805" y="72389"/>
                </a:lnTo>
                <a:lnTo>
                  <a:pt x="1641805" y="347979"/>
                </a:lnTo>
                <a:close/>
              </a:path>
              <a:path w="1642109" h="421639">
                <a:moveTo>
                  <a:pt x="19024" y="73659"/>
                </a:moveTo>
                <a:lnTo>
                  <a:pt x="19037" y="72389"/>
                </a:lnTo>
                <a:lnTo>
                  <a:pt x="19024" y="73659"/>
                </a:lnTo>
                <a:close/>
              </a:path>
              <a:path w="1642109" h="421639">
                <a:moveTo>
                  <a:pt x="1622793" y="73659"/>
                </a:moveTo>
                <a:lnTo>
                  <a:pt x="1622704" y="72389"/>
                </a:lnTo>
                <a:lnTo>
                  <a:pt x="1622793" y="73659"/>
                </a:lnTo>
                <a:close/>
              </a:path>
              <a:path w="1642109" h="421639">
                <a:moveTo>
                  <a:pt x="19109" y="347979"/>
                </a:moveTo>
                <a:lnTo>
                  <a:pt x="19024" y="346709"/>
                </a:lnTo>
                <a:lnTo>
                  <a:pt x="19109" y="347979"/>
                </a:lnTo>
                <a:close/>
              </a:path>
              <a:path w="1642109" h="421639">
                <a:moveTo>
                  <a:pt x="1640793" y="356869"/>
                </a:moveTo>
                <a:lnTo>
                  <a:pt x="1621637" y="356869"/>
                </a:lnTo>
                <a:lnTo>
                  <a:pt x="1622221" y="353059"/>
                </a:lnTo>
                <a:lnTo>
                  <a:pt x="1622577" y="350519"/>
                </a:lnTo>
                <a:lnTo>
                  <a:pt x="1622793" y="346709"/>
                </a:lnTo>
                <a:lnTo>
                  <a:pt x="1622767" y="347979"/>
                </a:lnTo>
                <a:lnTo>
                  <a:pt x="1641805" y="347979"/>
                </a:lnTo>
                <a:lnTo>
                  <a:pt x="1641500" y="351789"/>
                </a:lnTo>
                <a:lnTo>
                  <a:pt x="1641017" y="355599"/>
                </a:lnTo>
                <a:lnTo>
                  <a:pt x="1640793" y="356869"/>
                </a:lnTo>
                <a:close/>
              </a:path>
              <a:path w="1642109" h="421639">
                <a:moveTo>
                  <a:pt x="20328" y="356869"/>
                </a:moveTo>
                <a:lnTo>
                  <a:pt x="20167" y="356869"/>
                </a:lnTo>
                <a:lnTo>
                  <a:pt x="20078" y="355599"/>
                </a:lnTo>
                <a:lnTo>
                  <a:pt x="20328" y="356869"/>
                </a:lnTo>
                <a:close/>
              </a:path>
              <a:path w="1642109" h="421639">
                <a:moveTo>
                  <a:pt x="1640344" y="359409"/>
                </a:moveTo>
                <a:lnTo>
                  <a:pt x="1620977" y="359409"/>
                </a:lnTo>
                <a:lnTo>
                  <a:pt x="1621726" y="355599"/>
                </a:lnTo>
                <a:lnTo>
                  <a:pt x="1621637" y="356869"/>
                </a:lnTo>
                <a:lnTo>
                  <a:pt x="1640793" y="356869"/>
                </a:lnTo>
                <a:lnTo>
                  <a:pt x="1640344" y="359409"/>
                </a:lnTo>
                <a:close/>
              </a:path>
              <a:path w="1642109" h="421639">
                <a:moveTo>
                  <a:pt x="21014" y="359409"/>
                </a:moveTo>
                <a:lnTo>
                  <a:pt x="20828" y="359409"/>
                </a:lnTo>
                <a:lnTo>
                  <a:pt x="20713" y="358139"/>
                </a:lnTo>
                <a:lnTo>
                  <a:pt x="21014" y="359409"/>
                </a:lnTo>
                <a:close/>
              </a:path>
              <a:path w="1642109" h="421639">
                <a:moveTo>
                  <a:pt x="1634561" y="377189"/>
                </a:moveTo>
                <a:lnTo>
                  <a:pt x="1612773" y="377189"/>
                </a:lnTo>
                <a:lnTo>
                  <a:pt x="1616125" y="372109"/>
                </a:lnTo>
                <a:lnTo>
                  <a:pt x="1615694" y="372109"/>
                </a:lnTo>
                <a:lnTo>
                  <a:pt x="1618513" y="367029"/>
                </a:lnTo>
                <a:lnTo>
                  <a:pt x="1618234" y="367029"/>
                </a:lnTo>
                <a:lnTo>
                  <a:pt x="1619440" y="364489"/>
                </a:lnTo>
                <a:lnTo>
                  <a:pt x="1619275" y="364489"/>
                </a:lnTo>
                <a:lnTo>
                  <a:pt x="1620329" y="361949"/>
                </a:lnTo>
                <a:lnTo>
                  <a:pt x="1620189" y="361949"/>
                </a:lnTo>
                <a:lnTo>
                  <a:pt x="1621091" y="358139"/>
                </a:lnTo>
                <a:lnTo>
                  <a:pt x="1620977" y="359409"/>
                </a:lnTo>
                <a:lnTo>
                  <a:pt x="1640344" y="359409"/>
                </a:lnTo>
                <a:lnTo>
                  <a:pt x="1639481" y="363219"/>
                </a:lnTo>
                <a:lnTo>
                  <a:pt x="1638452" y="367029"/>
                </a:lnTo>
                <a:lnTo>
                  <a:pt x="1637245" y="370839"/>
                </a:lnTo>
                <a:lnTo>
                  <a:pt x="1635836" y="374649"/>
                </a:lnTo>
                <a:lnTo>
                  <a:pt x="1634561" y="377189"/>
                </a:lnTo>
                <a:close/>
              </a:path>
              <a:path w="1642109" h="421639">
                <a:moveTo>
                  <a:pt x="29489" y="377189"/>
                </a:moveTo>
                <a:lnTo>
                  <a:pt x="29032" y="377189"/>
                </a:lnTo>
                <a:lnTo>
                  <a:pt x="28524" y="375919"/>
                </a:lnTo>
                <a:lnTo>
                  <a:pt x="29489" y="377189"/>
                </a:lnTo>
                <a:close/>
              </a:path>
              <a:path w="1642109" h="421639">
                <a:moveTo>
                  <a:pt x="1629580" y="386079"/>
                </a:moveTo>
                <a:lnTo>
                  <a:pt x="1605661" y="386079"/>
                </a:lnTo>
                <a:lnTo>
                  <a:pt x="1609991" y="380999"/>
                </a:lnTo>
                <a:lnTo>
                  <a:pt x="1609420" y="380999"/>
                </a:lnTo>
                <a:lnTo>
                  <a:pt x="1613280" y="375919"/>
                </a:lnTo>
                <a:lnTo>
                  <a:pt x="1612773" y="377189"/>
                </a:lnTo>
                <a:lnTo>
                  <a:pt x="1634561" y="377189"/>
                </a:lnTo>
                <a:lnTo>
                  <a:pt x="1632648" y="380999"/>
                </a:lnTo>
                <a:lnTo>
                  <a:pt x="1629580" y="386079"/>
                </a:lnTo>
                <a:close/>
              </a:path>
              <a:path w="1642109" h="421639">
                <a:moveTo>
                  <a:pt x="37084" y="386079"/>
                </a:moveTo>
                <a:lnTo>
                  <a:pt x="36144" y="386079"/>
                </a:lnTo>
                <a:lnTo>
                  <a:pt x="35496" y="384809"/>
                </a:lnTo>
                <a:lnTo>
                  <a:pt x="37084" y="386079"/>
                </a:lnTo>
                <a:close/>
              </a:path>
              <a:path w="1642109" h="421639">
                <a:moveTo>
                  <a:pt x="1615376" y="402589"/>
                </a:moveTo>
                <a:lnTo>
                  <a:pt x="1567992" y="402589"/>
                </a:lnTo>
                <a:lnTo>
                  <a:pt x="1571396" y="401319"/>
                </a:lnTo>
                <a:lnTo>
                  <a:pt x="1576641" y="401319"/>
                </a:lnTo>
                <a:lnTo>
                  <a:pt x="1579892" y="400049"/>
                </a:lnTo>
                <a:lnTo>
                  <a:pt x="1582166" y="400049"/>
                </a:lnTo>
                <a:lnTo>
                  <a:pt x="1585277" y="398779"/>
                </a:lnTo>
                <a:lnTo>
                  <a:pt x="1584845" y="398779"/>
                </a:lnTo>
                <a:lnTo>
                  <a:pt x="1587880" y="397509"/>
                </a:lnTo>
                <a:lnTo>
                  <a:pt x="1587246" y="397509"/>
                </a:lnTo>
                <a:lnTo>
                  <a:pt x="1593113" y="394969"/>
                </a:lnTo>
                <a:lnTo>
                  <a:pt x="1592300" y="394969"/>
                </a:lnTo>
                <a:lnTo>
                  <a:pt x="1597837" y="392429"/>
                </a:lnTo>
                <a:lnTo>
                  <a:pt x="1597075" y="392429"/>
                </a:lnTo>
                <a:lnTo>
                  <a:pt x="1602244" y="388619"/>
                </a:lnTo>
                <a:lnTo>
                  <a:pt x="1601546" y="388619"/>
                </a:lnTo>
                <a:lnTo>
                  <a:pt x="1606308" y="384809"/>
                </a:lnTo>
                <a:lnTo>
                  <a:pt x="1605661" y="386079"/>
                </a:lnTo>
                <a:lnTo>
                  <a:pt x="1629580" y="386079"/>
                </a:lnTo>
                <a:lnTo>
                  <a:pt x="1628813" y="387349"/>
                </a:lnTo>
                <a:lnTo>
                  <a:pt x="1624406" y="393699"/>
                </a:lnTo>
                <a:lnTo>
                  <a:pt x="1619453" y="398779"/>
                </a:lnTo>
                <a:lnTo>
                  <a:pt x="1615376" y="402589"/>
                </a:lnTo>
                <a:close/>
              </a:path>
              <a:path w="1642109" h="421639">
                <a:moveTo>
                  <a:pt x="62382" y="400049"/>
                </a:moveTo>
                <a:lnTo>
                  <a:pt x="59639" y="400049"/>
                </a:lnTo>
                <a:lnTo>
                  <a:pt x="59194" y="398779"/>
                </a:lnTo>
                <a:lnTo>
                  <a:pt x="62382" y="400049"/>
                </a:lnTo>
                <a:close/>
              </a:path>
              <a:path w="1642109" h="421639">
                <a:moveTo>
                  <a:pt x="1582166" y="400049"/>
                </a:moveTo>
                <a:lnTo>
                  <a:pt x="1579422" y="400049"/>
                </a:lnTo>
                <a:lnTo>
                  <a:pt x="1582610" y="398779"/>
                </a:lnTo>
                <a:lnTo>
                  <a:pt x="1582166" y="400049"/>
                </a:lnTo>
                <a:close/>
              </a:path>
              <a:path w="1642109" h="421639">
                <a:moveTo>
                  <a:pt x="1576920" y="420369"/>
                </a:moveTo>
                <a:lnTo>
                  <a:pt x="64884" y="420369"/>
                </a:lnTo>
                <a:lnTo>
                  <a:pt x="61112" y="419099"/>
                </a:lnTo>
                <a:lnTo>
                  <a:pt x="1580692" y="419099"/>
                </a:lnTo>
                <a:lnTo>
                  <a:pt x="1576920" y="420369"/>
                </a:lnTo>
                <a:close/>
              </a:path>
              <a:path w="1642109" h="421639">
                <a:moveTo>
                  <a:pt x="1565376" y="421639"/>
                </a:moveTo>
                <a:lnTo>
                  <a:pt x="76428" y="421639"/>
                </a:lnTo>
                <a:lnTo>
                  <a:pt x="72618" y="420369"/>
                </a:lnTo>
                <a:lnTo>
                  <a:pt x="1569186" y="420369"/>
                </a:lnTo>
                <a:lnTo>
                  <a:pt x="1565376" y="42163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82"/>
          <p:cNvSpPr txBox="1"/>
          <p:nvPr/>
        </p:nvSpPr>
        <p:spPr>
          <a:xfrm>
            <a:off x="6339128" y="2118603"/>
            <a:ext cx="559348" cy="17399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助力业</a:t>
            </a: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20"/>
          <p:cNvSpPr txBox="1"/>
          <p:nvPr/>
        </p:nvSpPr>
        <p:spPr>
          <a:xfrm>
            <a:off x="5462432" y="2510806"/>
            <a:ext cx="307927" cy="106616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97774" rIns="0" bIns="0" rtlCol="0">
            <a:spAutoFit/>
          </a:bodyPr>
          <a:p>
            <a:pPr marL="87630" marR="78105" algn="just">
              <a:lnSpc>
                <a:spcPct val="100000"/>
              </a:lnSpc>
              <a:spcBef>
                <a:spcPts val="770"/>
              </a:spcBef>
            </a:pPr>
            <a:r>
              <a:rPr lang="zh-CN" sz="1050" b="1" dirty="0">
                <a:solidFill>
                  <a:srgbClr val="25252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就业服务导师</a:t>
            </a:r>
            <a:endParaRPr lang="zh-CN" sz="1050" b="1" dirty="0">
              <a:solidFill>
                <a:srgbClr val="25252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4" name="圆角矩形 3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学院平台顶层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2791460" y="1132840"/>
            <a:ext cx="1315085" cy="517461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19135" y="1132840"/>
            <a:ext cx="3729990" cy="517461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架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770" y="1051560"/>
            <a:ext cx="12192000" cy="53378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6" name="圆角矩形 5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学院平台顶层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791460" y="1115695"/>
            <a:ext cx="0" cy="521779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106545" y="1111250"/>
            <a:ext cx="0" cy="521779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319135" y="1132840"/>
            <a:ext cx="0" cy="521779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2049125" y="1111885"/>
            <a:ext cx="0" cy="521779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6" name="圆角矩形 5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042670" y="387350"/>
            <a:ext cx="230187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学院平台顶层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设计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人民就业学院平台价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5220"/>
            <a:ext cx="12192000" cy="460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77" name="组合 2376"/>
          <p:cNvGrpSpPr/>
          <p:nvPr/>
        </p:nvGrpSpPr>
        <p:grpSpPr>
          <a:xfrm>
            <a:off x="458107" y="387410"/>
            <a:ext cx="441779" cy="388602"/>
            <a:chOff x="400050" y="347662"/>
            <a:chExt cx="647700" cy="569736"/>
          </a:xfrm>
        </p:grpSpPr>
        <p:sp>
          <p:nvSpPr>
            <p:cNvPr id="2378" name="圆角矩形 2377"/>
            <p:cNvSpPr/>
            <p:nvPr/>
          </p:nvSpPr>
          <p:spPr>
            <a:xfrm>
              <a:off x="623946" y="347662"/>
              <a:ext cx="199907" cy="5697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7506E"/>
                </a:gs>
                <a:gs pos="100000">
                  <a:srgbClr val="2041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9" name="圆角矩形 2378"/>
            <p:cNvSpPr/>
            <p:nvPr/>
          </p:nvSpPr>
          <p:spPr>
            <a:xfrm>
              <a:off x="847843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0" name="圆角矩形 2379"/>
            <p:cNvSpPr/>
            <p:nvPr/>
          </p:nvSpPr>
          <p:spPr>
            <a:xfrm>
              <a:off x="400050" y="386644"/>
              <a:ext cx="199907" cy="4917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99E"/>
                </a:gs>
                <a:gs pos="10000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77800" dist="1016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81" name="矩形 2380"/>
          <p:cNvSpPr/>
          <p:nvPr/>
        </p:nvSpPr>
        <p:spPr>
          <a:xfrm>
            <a:off x="1042670" y="387350"/>
            <a:ext cx="1760855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核心平台</a:t>
            </a:r>
            <a:r>
              <a:rPr lang="zh-CN" altLang="en-US" sz="2000" kern="100" dirty="0">
                <a:solidFill>
                  <a:srgbClr val="2041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画像</a:t>
            </a:r>
            <a:endParaRPr lang="zh-CN" altLang="en-US" sz="2000" kern="100" dirty="0">
              <a:solidFill>
                <a:srgbClr val="2041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382" name="组合 2381"/>
          <p:cNvGrpSpPr/>
          <p:nvPr/>
        </p:nvGrpSpPr>
        <p:grpSpPr>
          <a:xfrm>
            <a:off x="323215" y="1701800"/>
            <a:ext cx="3448050" cy="3503930"/>
            <a:chOff x="509" y="2815"/>
            <a:chExt cx="5430" cy="5518"/>
          </a:xfrm>
        </p:grpSpPr>
        <p:grpSp>
          <p:nvGrpSpPr>
            <p:cNvPr id="2383" name="组合 2382"/>
            <p:cNvGrpSpPr/>
            <p:nvPr/>
          </p:nvGrpSpPr>
          <p:grpSpPr>
            <a:xfrm rot="20520000">
              <a:off x="1243" y="3126"/>
              <a:ext cx="4696" cy="4696"/>
              <a:chOff x="3214" y="4149"/>
              <a:chExt cx="2448" cy="2448"/>
            </a:xfrm>
          </p:grpSpPr>
          <p:sp>
            <p:nvSpPr>
              <p:cNvPr id="2384" name="弧形 2383"/>
              <p:cNvSpPr/>
              <p:nvPr/>
            </p:nvSpPr>
            <p:spPr>
              <a:xfrm rot="5880000">
                <a:off x="3214" y="4160"/>
                <a:ext cx="2448" cy="2427"/>
              </a:xfrm>
              <a:prstGeom prst="arc">
                <a:avLst>
                  <a:gd name="adj1" fmla="val 1053218"/>
                  <a:gd name="adj2" fmla="val 4404833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85" name="弧形 2384"/>
              <p:cNvSpPr/>
              <p:nvPr/>
            </p:nvSpPr>
            <p:spPr>
              <a:xfrm rot="13680000">
                <a:off x="3214" y="4160"/>
                <a:ext cx="2448" cy="2427"/>
              </a:xfrm>
              <a:prstGeom prst="arc">
                <a:avLst>
                  <a:gd name="adj1" fmla="val 21515012"/>
                  <a:gd name="adj2" fmla="val 3714365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86" name="弧形 2385"/>
              <p:cNvSpPr/>
              <p:nvPr/>
            </p:nvSpPr>
            <p:spPr>
              <a:xfrm rot="19980000">
                <a:off x="3214" y="4160"/>
                <a:ext cx="2448" cy="2427"/>
              </a:xfrm>
              <a:prstGeom prst="arc">
                <a:avLst>
                  <a:gd name="adj1" fmla="val 952014"/>
                  <a:gd name="adj2" fmla="val 5379578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387" name="组合 2386"/>
            <p:cNvGrpSpPr/>
            <p:nvPr/>
          </p:nvGrpSpPr>
          <p:grpSpPr>
            <a:xfrm>
              <a:off x="3527" y="6743"/>
              <a:ext cx="1590" cy="1590"/>
              <a:chOff x="11224" y="6563"/>
              <a:chExt cx="1590" cy="1590"/>
            </a:xfrm>
          </p:grpSpPr>
          <p:sp>
            <p:nvSpPr>
              <p:cNvPr id="2388" name="椭圆 2387"/>
              <p:cNvSpPr/>
              <p:nvPr/>
            </p:nvSpPr>
            <p:spPr>
              <a:xfrm>
                <a:off x="11224" y="6563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89" name="文本框 2388"/>
              <p:cNvSpPr txBox="1"/>
              <p:nvPr/>
            </p:nvSpPr>
            <p:spPr>
              <a:xfrm>
                <a:off x="11393" y="6946"/>
                <a:ext cx="130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zh-CN" altLang="en-US" sz="1400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政府人</a:t>
                </a:r>
                <a:endParaRPr lang="zh-CN" altLang="en-US" sz="1400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/>
                <a:r>
                  <a:rPr lang="zh-CN" altLang="en-US" sz="1400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才大脑</a:t>
                </a:r>
                <a:endParaRPr lang="zh-CN" altLang="en-US" sz="1400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2390" name="组合 2389"/>
            <p:cNvGrpSpPr/>
            <p:nvPr/>
          </p:nvGrpSpPr>
          <p:grpSpPr>
            <a:xfrm>
              <a:off x="1950" y="3813"/>
              <a:ext cx="3281" cy="3282"/>
              <a:chOff x="3289" y="4182"/>
              <a:chExt cx="3164" cy="3165"/>
            </a:xfrm>
          </p:grpSpPr>
          <p:grpSp>
            <p:nvGrpSpPr>
              <p:cNvPr id="2391" name="组合 2390"/>
              <p:cNvGrpSpPr/>
              <p:nvPr/>
            </p:nvGrpSpPr>
            <p:grpSpPr>
              <a:xfrm>
                <a:off x="3289" y="4182"/>
                <a:ext cx="3164" cy="3165"/>
                <a:chOff x="9535143" y="1841333"/>
                <a:chExt cx="1098834" cy="109951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2392" name="Group 205"/>
                <p:cNvGrpSpPr/>
                <p:nvPr/>
              </p:nvGrpSpPr>
              <p:grpSpPr bwMode="auto">
                <a:xfrm>
                  <a:off x="9711284" y="2016450"/>
                  <a:ext cx="720950" cy="720949"/>
                  <a:chOff x="4226" y="1132"/>
                  <a:chExt cx="2112" cy="2112"/>
                </a:xfrm>
                <a:grpFill/>
              </p:grpSpPr>
              <p:sp>
                <p:nvSpPr>
                  <p:cNvPr id="239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34" y="2129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224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999" y="230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5969" y="239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946" y="2489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2575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39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2648"/>
                    <a:ext cx="38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781" y="2716"/>
                    <a:ext cx="38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707" y="2778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2828"/>
                    <a:ext cx="39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545" y="2870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5444" y="2890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5353" y="2914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2937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167" y="292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058" y="2896"/>
                    <a:ext cx="94" cy="9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0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875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878" y="2843"/>
                    <a:ext cx="94" cy="9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802"/>
                    <a:ext cx="94" cy="9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752"/>
                    <a:ext cx="94" cy="9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2701"/>
                    <a:ext cx="74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631"/>
                    <a:ext cx="74" cy="7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255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474"/>
                    <a:ext cx="73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2386"/>
                    <a:ext cx="80" cy="7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297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19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203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397" y="2109"/>
                    <a:ext cx="83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014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923"/>
                    <a:ext cx="83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1831"/>
                    <a:ext cx="82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1746"/>
                    <a:ext cx="82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524" y="1660"/>
                    <a:ext cx="92" cy="9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1589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1525"/>
                    <a:ext cx="77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1469"/>
                    <a:ext cx="65" cy="6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29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1418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890" y="1371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1339"/>
                    <a:ext cx="74" cy="7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315"/>
                    <a:ext cx="77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5158" y="1303"/>
                    <a:ext cx="80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5253" y="1303"/>
                    <a:ext cx="79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5347" y="1315"/>
                    <a:ext cx="80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447" y="1348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43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539" y="1383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09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1418"/>
                    <a:ext cx="67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0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5701" y="1477"/>
                    <a:ext cx="53" cy="5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1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778" y="1539"/>
                    <a:ext cx="44" cy="4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2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5843" y="1607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1687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1769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5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987" y="1855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6014" y="1943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038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8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6123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1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6117" y="222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0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6090" y="2303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1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6064" y="239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47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3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2578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4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2654"/>
                    <a:ext cx="44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5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2728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6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825" y="2796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7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5751" y="2855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672" y="2905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29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574" y="2934"/>
                    <a:ext cx="71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506" y="2985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299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2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02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3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303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302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5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5011" y="2979"/>
                    <a:ext cx="97" cy="9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6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934" y="297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2934"/>
                    <a:ext cx="65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2881"/>
                    <a:ext cx="92" cy="9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3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2828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2769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272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2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495" y="2651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3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2575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489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404"/>
                    <a:ext cx="50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2312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2203"/>
                    <a:ext cx="82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8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109"/>
                    <a:ext cx="82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4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023"/>
                    <a:ext cx="67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192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59" y="184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175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3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1663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1584"/>
                    <a:ext cx="77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5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1510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6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1445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39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8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336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59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1294"/>
                    <a:ext cx="70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0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931" y="1259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5023" y="1235"/>
                    <a:ext cx="73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2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224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3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22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4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5309" y="1224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5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1238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6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0" y="1274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7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5589" y="1306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5672" y="1351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69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745" y="1395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0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5816" y="145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1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1528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2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1598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3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168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4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6046" y="1763"/>
                    <a:ext cx="39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5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6079" y="1852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6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1943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7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117" y="203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8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6217" y="2132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7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22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0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231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1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6173" y="2407"/>
                    <a:ext cx="38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2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2489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3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2583"/>
                    <a:ext cx="36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4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6058" y="2663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5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999" y="2737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6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2811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7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2873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8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795" y="2932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89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719" y="2982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0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639" y="3032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1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539" y="3052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2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3079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3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3114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4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5279" y="3123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5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3123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6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5085" y="3106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7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09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8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306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99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3032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0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2976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1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2926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2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4583" y="2881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3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4515" y="2817"/>
                    <a:ext cx="33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4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2743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5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397" y="2666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6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2583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7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2501"/>
                    <a:ext cx="35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8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282" y="2409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09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2324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0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229" y="220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1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226" y="2114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2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029"/>
                    <a:ext cx="50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3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193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4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273" y="1846"/>
                    <a:ext cx="54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5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303" y="175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6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1678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7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581"/>
                    <a:ext cx="70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8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433" y="1501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19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492" y="1430"/>
                    <a:ext cx="79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568" y="137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636" y="1306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2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26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798" y="1215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890" y="1185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5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1153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6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5070" y="1135"/>
                    <a:ext cx="71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7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5167" y="113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8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5262" y="1132"/>
                    <a:ext cx="64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29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5353" y="114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0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5447" y="1159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1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5545" y="1194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2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5633" y="123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3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5716" y="1271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4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5795" y="1324"/>
                    <a:ext cx="48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5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5863" y="137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6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5931" y="143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7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5993" y="1510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8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6049" y="1589"/>
                    <a:ext cx="53" cy="5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39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6096" y="1672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0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175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6167" y="1846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2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1940"/>
                    <a:ext cx="41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3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038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6306" y="2132"/>
                    <a:ext cx="32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2227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6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6291" y="232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7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2412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8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2504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49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6202" y="2586"/>
                    <a:ext cx="39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0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267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1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6114" y="275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2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6058" y="2828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3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5987" y="2893"/>
                    <a:ext cx="39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4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5919" y="2955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5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3011"/>
                    <a:ext cx="35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6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5769" y="306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7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5683" y="3109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8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5598" y="3144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59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3176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0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31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1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5318" y="320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2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5229" y="3209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3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3200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3364" name="Group 406"/>
                <p:cNvGrpSpPr/>
                <p:nvPr/>
              </p:nvGrpSpPr>
              <p:grpSpPr bwMode="auto">
                <a:xfrm>
                  <a:off x="9623896" y="1928038"/>
                  <a:ext cx="868758" cy="870806"/>
                  <a:chOff x="3970" y="873"/>
                  <a:chExt cx="2545" cy="2551"/>
                </a:xfrm>
                <a:grpFill/>
              </p:grpSpPr>
              <p:sp>
                <p:nvSpPr>
                  <p:cNvPr id="3365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3188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6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3173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7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14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8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111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69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3067"/>
                    <a:ext cx="30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0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3002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1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946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2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896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3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4406" y="2825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2752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5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300" y="267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6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2589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7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250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8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412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79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2324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0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221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1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4138" y="2117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2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03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3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161" y="1938"/>
                    <a:ext cx="48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4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849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5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211" y="1761"/>
                    <a:ext cx="45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6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669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7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4285" y="1581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8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1501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89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1430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0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1356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1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1294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2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1241"/>
                    <a:ext cx="50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3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188"/>
                    <a:ext cx="57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4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144"/>
                    <a:ext cx="62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5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110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6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10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7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1059"/>
                    <a:ext cx="61" cy="6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8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5126" y="1050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9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04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5309" y="1044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1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1059"/>
                    <a:ext cx="62" cy="6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2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5500" y="1085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1129"/>
                    <a:ext cx="20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4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5675" y="1147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5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5751" y="1185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6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5828" y="1233"/>
                    <a:ext cx="71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7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1289"/>
                    <a:ext cx="70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8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5978" y="135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0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6034" y="1421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0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6099" y="1504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1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1572"/>
                    <a:ext cx="76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2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6185" y="165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3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6220" y="1743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4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6256" y="1840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6288" y="1946"/>
                    <a:ext cx="35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8" y="2026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6394" y="2132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22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1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382" y="2321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365" y="241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1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6338" y="2504"/>
                    <a:ext cx="27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2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2589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3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6267" y="268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4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6217" y="2760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5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2837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6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2911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7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6043" y="2979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8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5972" y="304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29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5896" y="3097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0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5816" y="3147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1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318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2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5645" y="3224"/>
                    <a:ext cx="30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3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5554" y="3253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4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5459" y="327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5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3288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6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3297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7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5182" y="3297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8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3277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39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3256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0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3256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1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3227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2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318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3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651" y="3147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4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30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5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3026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6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97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7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2905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8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4297" y="2834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49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2758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0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669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1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2589"/>
                    <a:ext cx="33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2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2498"/>
                    <a:ext cx="38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3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407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4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306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5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227"/>
                    <a:ext cx="38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6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213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7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038"/>
                    <a:ext cx="38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8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1946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59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855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0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1766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1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675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2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1584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3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1504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4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1430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5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1356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6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289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7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1227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8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4557" y="1165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69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118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0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722" y="1073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1038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4899" y="1005"/>
                    <a:ext cx="44" cy="4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3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987" y="98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4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967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5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5173" y="95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6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958"/>
                    <a:ext cx="51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7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5362" y="967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8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5453" y="98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79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5562" y="1020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0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5651" y="1050"/>
                    <a:ext cx="18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1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5716" y="1064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2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5801" y="1112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3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5878" y="1159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4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5952" y="1215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5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6020" y="1274"/>
                    <a:ext cx="67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6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6102" y="1359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7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6161" y="1430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8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6214" y="1510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89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1575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0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6285" y="166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1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1743"/>
                    <a:ext cx="70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2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6341" y="1831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3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1935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4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038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5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6489" y="213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6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6486" y="2230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7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6471" y="2321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8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6456" y="2412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99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6421" y="249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0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586"/>
                    <a:ext cx="47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1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2678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2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2763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3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6267" y="2840"/>
                    <a:ext cx="33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4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91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5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6155" y="2991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6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6087" y="305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7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3120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8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3176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09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3209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0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5760" y="3250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1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5692" y="3306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2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3336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3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3359"/>
                    <a:ext cx="27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4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3374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5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38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6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3392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7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3389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8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359"/>
                    <a:ext cx="61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19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334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0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339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1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309"/>
                    <a:ext cx="23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2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4689" y="327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3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3227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4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4530" y="3176"/>
                    <a:ext cx="18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5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3123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6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371" y="305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7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988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8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291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29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840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0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4138" y="2758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1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2678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2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2589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3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4029" y="2504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4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2412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5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318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6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224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7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970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8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03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39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43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0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1852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1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763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2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1672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3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587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4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1504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5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142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6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351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7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1283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8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215"/>
                    <a:ext cx="23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49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1147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0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1094"/>
                    <a:ext cx="39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1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104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2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000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3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96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4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935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5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4949" y="908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6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887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7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879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8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873"/>
                    <a:ext cx="39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59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5321" y="87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0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887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1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902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2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5595" y="929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3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955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4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5769" y="994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3565" name="Group 607"/>
                <p:cNvGrpSpPr/>
                <p:nvPr/>
              </p:nvGrpSpPr>
              <p:grpSpPr bwMode="auto">
                <a:xfrm>
                  <a:off x="9565524" y="1869666"/>
                  <a:ext cx="988575" cy="990622"/>
                  <a:chOff x="3799" y="702"/>
                  <a:chExt cx="2896" cy="2902"/>
                </a:xfrm>
                <a:grpFill/>
              </p:grpSpPr>
              <p:sp>
                <p:nvSpPr>
                  <p:cNvPr id="356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5849" y="103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7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5931" y="1088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8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1141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69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6076" y="1206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1268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1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6214" y="1353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2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1427"/>
                    <a:ext cx="27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3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6320" y="1510"/>
                    <a:ext cx="27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4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1589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5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6388" y="1663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6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6418" y="1752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7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6438" y="1837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8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6453" y="192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79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6486" y="2044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0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6571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1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6568" y="2224"/>
                    <a:ext cx="42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2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6565" y="2324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3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6551" y="2418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4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6527" y="2510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5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6500" y="2598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6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6459" y="2681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7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6418" y="2766"/>
                    <a:ext cx="32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8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284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89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2923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0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3008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1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6208" y="3079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2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3144"/>
                    <a:ext cx="8" cy="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3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6049" y="318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4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5975" y="3241"/>
                    <a:ext cx="48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5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5899" y="3294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6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5810" y="3336"/>
                    <a:ext cx="50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7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5722" y="3371"/>
                    <a:ext cx="56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8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5642" y="340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99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5559" y="3445"/>
                    <a:ext cx="24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0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5465" y="3460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1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3468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2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5270" y="3471"/>
                    <a:ext cx="45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3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5188" y="3483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4" name="Oval 445"/>
                  <p:cNvSpPr>
                    <a:spLocks noChangeArrowheads="1"/>
                  </p:cNvSpPr>
                  <p:nvPr/>
                </p:nvSpPr>
                <p:spPr bwMode="auto">
                  <a:xfrm>
                    <a:off x="5093" y="3477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5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462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6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3445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7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342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8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3386"/>
                    <a:ext cx="23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09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3350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0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4565" y="3306"/>
                    <a:ext cx="15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1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4486" y="3259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2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4400" y="3191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3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313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4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070"/>
                    <a:ext cx="32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5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999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6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92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7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84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8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769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19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4002" y="2684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0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3967" y="2595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1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2507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2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241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3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232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4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230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5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2135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6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041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7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1949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8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1855"/>
                    <a:ext cx="26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29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766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0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3967" y="1675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1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4002" y="1589"/>
                    <a:ext cx="30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2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1504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3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4094" y="1424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4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1348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5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4203" y="1274"/>
                    <a:ext cx="23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6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4268" y="1203"/>
                    <a:ext cx="20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7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1138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8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4406" y="1079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39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1020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0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970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1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4639" y="923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2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887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3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85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4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831"/>
                    <a:ext cx="26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5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811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6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5090" y="796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7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790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8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5279" y="790"/>
                    <a:ext cx="30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49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5371" y="796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0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5465" y="811"/>
                    <a:ext cx="30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1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5554" y="82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2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5645" y="852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3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882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4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5819" y="923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5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5899" y="964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6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5981" y="1017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7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6055" y="1070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8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6129" y="1132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59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1194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0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6256" y="1262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1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6315" y="1336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2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1412"/>
                    <a:ext cx="50" cy="5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3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6412" y="1495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4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6450" y="157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5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6492" y="166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6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6518" y="1758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7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6539" y="1846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8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6553" y="1938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69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6568" y="2035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0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6666" y="2135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1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6663" y="2230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2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6651" y="2318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3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6636" y="241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4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6618" y="250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5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6592" y="2598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6" name="Oval 517"/>
                  <p:cNvSpPr>
                    <a:spLocks noChangeArrowheads="1"/>
                  </p:cNvSpPr>
                  <p:nvPr/>
                </p:nvSpPr>
                <p:spPr bwMode="auto">
                  <a:xfrm>
                    <a:off x="6559" y="2684"/>
                    <a:ext cx="27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7" name="Oval 518"/>
                  <p:cNvSpPr>
                    <a:spLocks noChangeArrowheads="1"/>
                  </p:cNvSpPr>
                  <p:nvPr/>
                </p:nvSpPr>
                <p:spPr bwMode="auto">
                  <a:xfrm>
                    <a:off x="6521" y="2772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8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6477" y="2855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79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6427" y="2934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0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3008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1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6312" y="3085"/>
                    <a:ext cx="26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2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3153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3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6179" y="3218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4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327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5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6031" y="3330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6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3380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7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3424"/>
                    <a:ext cx="24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8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5778" y="3457"/>
                    <a:ext cx="35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89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5692" y="3495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0" name="Oval 531"/>
                  <p:cNvSpPr>
                    <a:spLocks noChangeArrowheads="1"/>
                  </p:cNvSpPr>
                  <p:nvPr/>
                </p:nvSpPr>
                <p:spPr bwMode="auto">
                  <a:xfrm>
                    <a:off x="5618" y="3536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1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5527" y="355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2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5433" y="357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3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56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4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3566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5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3563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6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3563"/>
                    <a:ext cx="24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7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955" y="3545"/>
                    <a:ext cx="20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8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527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99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50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0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3465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1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3433"/>
                    <a:ext cx="9" cy="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2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386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3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4427" y="332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4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280"/>
                    <a:ext cx="21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5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3221"/>
                    <a:ext cx="18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6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3156"/>
                    <a:ext cx="21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7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3085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8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3011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09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940"/>
                    <a:ext cx="12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0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858"/>
                    <a:ext cx="21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1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2778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2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908" y="2690"/>
                    <a:ext cx="23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3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259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4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2516"/>
                    <a:ext cx="8" cy="1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5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2424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6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2327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7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232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8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2138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19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044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0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1952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1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1861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2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1772"/>
                    <a:ext cx="14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3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1681"/>
                    <a:ext cx="12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4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1589"/>
                    <a:ext cx="20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5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1507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6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421"/>
                    <a:ext cx="18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7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1345"/>
                    <a:ext cx="12" cy="1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8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1268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29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4158" y="1194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0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4226" y="1129"/>
                    <a:ext cx="9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1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106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2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1002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3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946"/>
                    <a:ext cx="14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4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896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5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849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6" name="Oval 577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814"/>
                    <a:ext cx="21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7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784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8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755"/>
                    <a:ext cx="15" cy="1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39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4955" y="731"/>
                    <a:ext cx="20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0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716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1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5141" y="705"/>
                    <a:ext cx="23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2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5235" y="702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3" name="Oval 584"/>
                  <p:cNvSpPr>
                    <a:spLocks noChangeArrowheads="1"/>
                  </p:cNvSpPr>
                  <p:nvPr/>
                </p:nvSpPr>
                <p:spPr bwMode="auto">
                  <a:xfrm>
                    <a:off x="5329" y="705"/>
                    <a:ext cx="21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4" name="Oval 585"/>
                  <p:cNvSpPr>
                    <a:spLocks noChangeArrowheads="1"/>
                  </p:cNvSpPr>
                  <p:nvPr/>
                </p:nvSpPr>
                <p:spPr bwMode="auto">
                  <a:xfrm>
                    <a:off x="5421" y="716"/>
                    <a:ext cx="23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5" name="Oval 586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728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6" name="Oval 587"/>
                  <p:cNvSpPr>
                    <a:spLocks noChangeArrowheads="1"/>
                  </p:cNvSpPr>
                  <p:nvPr/>
                </p:nvSpPr>
                <p:spPr bwMode="auto">
                  <a:xfrm>
                    <a:off x="5607" y="752"/>
                    <a:ext cx="20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7" name="Oval 588"/>
                  <p:cNvSpPr>
                    <a:spLocks noChangeArrowheads="1"/>
                  </p:cNvSpPr>
                  <p:nvPr/>
                </p:nvSpPr>
                <p:spPr bwMode="auto">
                  <a:xfrm>
                    <a:off x="5698" y="781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8" name="Oval 589"/>
                  <p:cNvSpPr>
                    <a:spLocks noChangeArrowheads="1"/>
                  </p:cNvSpPr>
                  <p:nvPr/>
                </p:nvSpPr>
                <p:spPr bwMode="auto">
                  <a:xfrm>
                    <a:off x="5781" y="811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49" name="Oval 590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849"/>
                    <a:ext cx="24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0" name="Oval 591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893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1" name="Oval 592"/>
                  <p:cNvSpPr>
                    <a:spLocks noChangeArrowheads="1"/>
                  </p:cNvSpPr>
                  <p:nvPr/>
                </p:nvSpPr>
                <p:spPr bwMode="auto">
                  <a:xfrm>
                    <a:off x="6031" y="943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2" name="Oval 593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99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3" name="Oval 594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1056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4" name="Oval 595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1120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5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6312" y="1188"/>
                    <a:ext cx="26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6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6368" y="1259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7" name="Oval 598"/>
                  <p:cNvSpPr>
                    <a:spLocks noChangeArrowheads="1"/>
                  </p:cNvSpPr>
                  <p:nvPr/>
                </p:nvSpPr>
                <p:spPr bwMode="auto">
                  <a:xfrm>
                    <a:off x="6424" y="133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8" name="Oval 599"/>
                  <p:cNvSpPr>
                    <a:spLocks noChangeArrowheads="1"/>
                  </p:cNvSpPr>
                  <p:nvPr/>
                </p:nvSpPr>
                <p:spPr bwMode="auto">
                  <a:xfrm>
                    <a:off x="6468" y="1412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59" name="Oval 600"/>
                  <p:cNvSpPr>
                    <a:spLocks noChangeArrowheads="1"/>
                  </p:cNvSpPr>
                  <p:nvPr/>
                </p:nvSpPr>
                <p:spPr bwMode="auto">
                  <a:xfrm>
                    <a:off x="6515" y="1498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0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6553" y="1581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1" name="Oval 602"/>
                  <p:cNvSpPr>
                    <a:spLocks noChangeArrowheads="1"/>
                  </p:cNvSpPr>
                  <p:nvPr/>
                </p:nvSpPr>
                <p:spPr bwMode="auto">
                  <a:xfrm>
                    <a:off x="6592" y="167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2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6615" y="1763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3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6633" y="184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4" name="Oval 605"/>
                  <p:cNvSpPr>
                    <a:spLocks noChangeArrowheads="1"/>
                  </p:cNvSpPr>
                  <p:nvPr/>
                </p:nvSpPr>
                <p:spPr bwMode="auto">
                  <a:xfrm>
                    <a:off x="6648" y="1943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65" name="Oval 606"/>
                  <p:cNvSpPr>
                    <a:spLocks noChangeArrowheads="1"/>
                  </p:cNvSpPr>
                  <p:nvPr/>
                </p:nvSpPr>
                <p:spPr bwMode="auto">
                  <a:xfrm>
                    <a:off x="6663" y="204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3766" name="Oval 608"/>
                <p:cNvSpPr>
                  <a:spLocks noChangeArrowheads="1"/>
                </p:cNvSpPr>
                <p:nvPr/>
              </p:nvSpPr>
              <p:spPr bwMode="auto">
                <a:xfrm>
                  <a:off x="10576287" y="2359857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67" name="Oval 609"/>
                <p:cNvSpPr>
                  <a:spLocks noChangeArrowheads="1"/>
                </p:cNvSpPr>
                <p:nvPr/>
              </p:nvSpPr>
              <p:spPr bwMode="auto">
                <a:xfrm>
                  <a:off x="10575263" y="2391944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68" name="Oval 610"/>
                <p:cNvSpPr>
                  <a:spLocks noChangeArrowheads="1"/>
                </p:cNvSpPr>
                <p:nvPr/>
              </p:nvSpPr>
              <p:spPr bwMode="auto">
                <a:xfrm>
                  <a:off x="10571167" y="2422325"/>
                  <a:ext cx="10241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69" name="Oval 611"/>
                <p:cNvSpPr>
                  <a:spLocks noChangeArrowheads="1"/>
                </p:cNvSpPr>
                <p:nvPr/>
              </p:nvSpPr>
              <p:spPr bwMode="auto">
                <a:xfrm>
                  <a:off x="10566046" y="2454413"/>
                  <a:ext cx="10241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0" name="Oval 612"/>
                <p:cNvSpPr>
                  <a:spLocks noChangeArrowheads="1"/>
                </p:cNvSpPr>
                <p:nvPr/>
              </p:nvSpPr>
              <p:spPr bwMode="auto">
                <a:xfrm>
                  <a:off x="10558195" y="2484794"/>
                  <a:ext cx="11948" cy="119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1" name="Oval 613"/>
                <p:cNvSpPr>
                  <a:spLocks noChangeArrowheads="1"/>
                </p:cNvSpPr>
                <p:nvPr/>
              </p:nvSpPr>
              <p:spPr bwMode="auto">
                <a:xfrm>
                  <a:off x="10551027" y="2516882"/>
                  <a:ext cx="9217" cy="92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2" name="Oval 614"/>
                <p:cNvSpPr>
                  <a:spLocks noChangeArrowheads="1"/>
                </p:cNvSpPr>
                <p:nvPr/>
              </p:nvSpPr>
              <p:spPr bwMode="auto">
                <a:xfrm>
                  <a:off x="10541127" y="2548287"/>
                  <a:ext cx="7851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3" name="Oval 615"/>
                <p:cNvSpPr>
                  <a:spLocks noChangeArrowheads="1"/>
                </p:cNvSpPr>
                <p:nvPr/>
              </p:nvSpPr>
              <p:spPr bwMode="auto">
                <a:xfrm>
                  <a:off x="10526790" y="2575254"/>
                  <a:ext cx="11265" cy="1228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4" name="Oval 616"/>
                <p:cNvSpPr>
                  <a:spLocks noChangeArrowheads="1"/>
                </p:cNvSpPr>
                <p:nvPr/>
              </p:nvSpPr>
              <p:spPr bwMode="auto">
                <a:xfrm>
                  <a:off x="10513819" y="2605635"/>
                  <a:ext cx="8193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5" name="Oval 617"/>
                <p:cNvSpPr>
                  <a:spLocks noChangeArrowheads="1"/>
                </p:cNvSpPr>
                <p:nvPr/>
              </p:nvSpPr>
              <p:spPr bwMode="auto">
                <a:xfrm>
                  <a:off x="10496751" y="2632602"/>
                  <a:ext cx="9900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6" name="Oval 618"/>
                <p:cNvSpPr>
                  <a:spLocks noChangeArrowheads="1"/>
                </p:cNvSpPr>
                <p:nvPr/>
              </p:nvSpPr>
              <p:spPr bwMode="auto">
                <a:xfrm>
                  <a:off x="10479683" y="2659911"/>
                  <a:ext cx="9900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7" name="Oval 619"/>
                <p:cNvSpPr>
                  <a:spLocks noChangeArrowheads="1"/>
                </p:cNvSpPr>
                <p:nvPr/>
              </p:nvSpPr>
              <p:spPr bwMode="auto">
                <a:xfrm>
                  <a:off x="10460567" y="2685171"/>
                  <a:ext cx="8875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8" name="Oval 620"/>
                <p:cNvSpPr>
                  <a:spLocks noChangeArrowheads="1"/>
                </p:cNvSpPr>
                <p:nvPr/>
              </p:nvSpPr>
              <p:spPr bwMode="auto">
                <a:xfrm>
                  <a:off x="10440426" y="2711456"/>
                  <a:ext cx="7851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79" name="Oval 621"/>
                <p:cNvSpPr>
                  <a:spLocks noChangeArrowheads="1"/>
                </p:cNvSpPr>
                <p:nvPr/>
              </p:nvSpPr>
              <p:spPr bwMode="auto">
                <a:xfrm>
                  <a:off x="10418238" y="2733303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0" name="Oval 622"/>
                <p:cNvSpPr>
                  <a:spLocks noChangeArrowheads="1"/>
                </p:cNvSpPr>
                <p:nvPr/>
              </p:nvSpPr>
              <p:spPr bwMode="auto">
                <a:xfrm>
                  <a:off x="10394002" y="2755491"/>
                  <a:ext cx="8193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1" name="Oval 623"/>
                <p:cNvSpPr>
                  <a:spLocks noChangeArrowheads="1"/>
                </p:cNvSpPr>
                <p:nvPr/>
              </p:nvSpPr>
              <p:spPr bwMode="auto">
                <a:xfrm>
                  <a:off x="10369765" y="2775631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2" name="Oval 624"/>
                <p:cNvSpPr>
                  <a:spLocks noChangeArrowheads="1"/>
                </p:cNvSpPr>
                <p:nvPr/>
              </p:nvSpPr>
              <p:spPr bwMode="auto">
                <a:xfrm>
                  <a:off x="10343822" y="2794747"/>
                  <a:ext cx="5803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3" name="Oval 625"/>
                <p:cNvSpPr>
                  <a:spLocks noChangeArrowheads="1"/>
                </p:cNvSpPr>
                <p:nvPr/>
              </p:nvSpPr>
              <p:spPr bwMode="auto">
                <a:xfrm>
                  <a:off x="10315489" y="2811133"/>
                  <a:ext cx="8193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4" name="Oval 626"/>
                <p:cNvSpPr>
                  <a:spLocks noChangeArrowheads="1"/>
                </p:cNvSpPr>
                <p:nvPr/>
              </p:nvSpPr>
              <p:spPr bwMode="auto">
                <a:xfrm>
                  <a:off x="10288180" y="2827177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5" name="Oval 627"/>
                <p:cNvSpPr>
                  <a:spLocks noChangeArrowheads="1"/>
                </p:cNvSpPr>
                <p:nvPr/>
              </p:nvSpPr>
              <p:spPr bwMode="auto">
                <a:xfrm>
                  <a:off x="10258141" y="2839124"/>
                  <a:ext cx="8875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6" name="Oval 628"/>
                <p:cNvSpPr>
                  <a:spLocks noChangeArrowheads="1"/>
                </p:cNvSpPr>
                <p:nvPr/>
              </p:nvSpPr>
              <p:spPr bwMode="auto">
                <a:xfrm>
                  <a:off x="10228784" y="2851413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7" name="Oval 629"/>
                <p:cNvSpPr>
                  <a:spLocks noChangeArrowheads="1"/>
                </p:cNvSpPr>
                <p:nvPr/>
              </p:nvSpPr>
              <p:spPr bwMode="auto">
                <a:xfrm>
                  <a:off x="10197720" y="2860288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8" name="Oval 630"/>
                <p:cNvSpPr>
                  <a:spLocks noChangeArrowheads="1"/>
                </p:cNvSpPr>
                <p:nvPr/>
              </p:nvSpPr>
              <p:spPr bwMode="auto">
                <a:xfrm>
                  <a:off x="10170412" y="2872236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89" name="Oval 631"/>
                <p:cNvSpPr>
                  <a:spLocks noChangeArrowheads="1"/>
                </p:cNvSpPr>
                <p:nvPr/>
              </p:nvSpPr>
              <p:spPr bwMode="auto">
                <a:xfrm>
                  <a:off x="10139348" y="2878380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0" name="Oval 632"/>
                <p:cNvSpPr>
                  <a:spLocks noChangeArrowheads="1"/>
                </p:cNvSpPr>
                <p:nvPr/>
              </p:nvSpPr>
              <p:spPr bwMode="auto">
                <a:xfrm>
                  <a:off x="10105212" y="2879404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1" name="Oval 633"/>
                <p:cNvSpPr>
                  <a:spLocks noChangeArrowheads="1"/>
                </p:cNvSpPr>
                <p:nvPr/>
              </p:nvSpPr>
              <p:spPr bwMode="auto">
                <a:xfrm>
                  <a:off x="10071759" y="2880428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2" name="Oval 634"/>
                <p:cNvSpPr>
                  <a:spLocks noChangeArrowheads="1"/>
                </p:cNvSpPr>
                <p:nvPr/>
              </p:nvSpPr>
              <p:spPr bwMode="auto">
                <a:xfrm>
                  <a:off x="10039671" y="2880428"/>
                  <a:ext cx="7851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3" name="Oval 635"/>
                <p:cNvSpPr>
                  <a:spLocks noChangeArrowheads="1"/>
                </p:cNvSpPr>
                <p:nvPr/>
              </p:nvSpPr>
              <p:spPr bwMode="auto">
                <a:xfrm>
                  <a:off x="10008266" y="2878380"/>
                  <a:ext cx="6144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4" name="Oval 636"/>
                <p:cNvSpPr>
                  <a:spLocks noChangeArrowheads="1"/>
                </p:cNvSpPr>
                <p:nvPr/>
              </p:nvSpPr>
              <p:spPr bwMode="auto">
                <a:xfrm>
                  <a:off x="9979251" y="2878380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5" name="Oval 637"/>
                <p:cNvSpPr>
                  <a:spLocks noChangeArrowheads="1"/>
                </p:cNvSpPr>
                <p:nvPr/>
              </p:nvSpPr>
              <p:spPr bwMode="auto">
                <a:xfrm>
                  <a:off x="9947846" y="2872236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6" name="Oval 638"/>
                <p:cNvSpPr>
                  <a:spLocks noChangeArrowheads="1"/>
                </p:cNvSpPr>
                <p:nvPr/>
              </p:nvSpPr>
              <p:spPr bwMode="auto">
                <a:xfrm>
                  <a:off x="9916782" y="2864384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7" name="Oval 639"/>
                <p:cNvSpPr>
                  <a:spLocks noChangeArrowheads="1"/>
                </p:cNvSpPr>
                <p:nvPr/>
              </p:nvSpPr>
              <p:spPr bwMode="auto">
                <a:xfrm>
                  <a:off x="9886401" y="2854144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8" name="Oval 640"/>
                <p:cNvSpPr>
                  <a:spLocks noChangeArrowheads="1"/>
                </p:cNvSpPr>
                <p:nvPr/>
              </p:nvSpPr>
              <p:spPr bwMode="auto">
                <a:xfrm>
                  <a:off x="9793893" y="2810109"/>
                  <a:ext cx="10241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99" name="Oval 641"/>
                <p:cNvSpPr>
                  <a:spLocks noChangeArrowheads="1"/>
                </p:cNvSpPr>
                <p:nvPr/>
              </p:nvSpPr>
              <p:spPr bwMode="auto">
                <a:xfrm>
                  <a:off x="9768632" y="2794747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0" name="Oval 642"/>
                <p:cNvSpPr>
                  <a:spLocks noChangeArrowheads="1"/>
                </p:cNvSpPr>
                <p:nvPr/>
              </p:nvSpPr>
              <p:spPr bwMode="auto">
                <a:xfrm>
                  <a:off x="9742689" y="2775631"/>
                  <a:ext cx="6827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1" name="Oval 643"/>
                <p:cNvSpPr>
                  <a:spLocks noChangeArrowheads="1"/>
                </p:cNvSpPr>
                <p:nvPr/>
              </p:nvSpPr>
              <p:spPr bwMode="auto">
                <a:xfrm>
                  <a:off x="9717429" y="2755491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2" name="Oval 644"/>
                <p:cNvSpPr>
                  <a:spLocks noChangeArrowheads="1"/>
                </p:cNvSpPr>
                <p:nvPr/>
              </p:nvSpPr>
              <p:spPr bwMode="auto">
                <a:xfrm>
                  <a:off x="9695240" y="273535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3" name="Oval 645"/>
                <p:cNvSpPr>
                  <a:spLocks noChangeArrowheads="1"/>
                </p:cNvSpPr>
                <p:nvPr/>
              </p:nvSpPr>
              <p:spPr bwMode="auto">
                <a:xfrm>
                  <a:off x="9673052" y="2712139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4" name="Oval 646"/>
                <p:cNvSpPr>
                  <a:spLocks noChangeArrowheads="1"/>
                </p:cNvSpPr>
                <p:nvPr/>
              </p:nvSpPr>
              <p:spPr bwMode="auto">
                <a:xfrm>
                  <a:off x="9650864" y="2687220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5" name="Oval 647"/>
                <p:cNvSpPr>
                  <a:spLocks noChangeArrowheads="1"/>
                </p:cNvSpPr>
                <p:nvPr/>
              </p:nvSpPr>
              <p:spPr bwMode="auto">
                <a:xfrm>
                  <a:off x="9631748" y="2661959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6" name="Oval 648"/>
                <p:cNvSpPr>
                  <a:spLocks noChangeArrowheads="1"/>
                </p:cNvSpPr>
                <p:nvPr/>
              </p:nvSpPr>
              <p:spPr bwMode="auto">
                <a:xfrm>
                  <a:off x="9614680" y="263567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7" name="Oval 649"/>
                <p:cNvSpPr>
                  <a:spLocks noChangeArrowheads="1"/>
                </p:cNvSpPr>
                <p:nvPr/>
              </p:nvSpPr>
              <p:spPr bwMode="auto">
                <a:xfrm>
                  <a:off x="9598636" y="2608707"/>
                  <a:ext cx="4096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8" name="Oval 650"/>
                <p:cNvSpPr>
                  <a:spLocks noChangeArrowheads="1"/>
                </p:cNvSpPr>
                <p:nvPr/>
              </p:nvSpPr>
              <p:spPr bwMode="auto">
                <a:xfrm>
                  <a:off x="9584640" y="2579350"/>
                  <a:ext cx="3755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09" name="Oval 651"/>
                <p:cNvSpPr>
                  <a:spLocks noChangeArrowheads="1"/>
                </p:cNvSpPr>
                <p:nvPr/>
              </p:nvSpPr>
              <p:spPr bwMode="auto">
                <a:xfrm>
                  <a:off x="9571327" y="2549311"/>
                  <a:ext cx="5120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0" name="Oval 652"/>
                <p:cNvSpPr>
                  <a:spLocks noChangeArrowheads="1"/>
                </p:cNvSpPr>
                <p:nvPr/>
              </p:nvSpPr>
              <p:spPr bwMode="auto">
                <a:xfrm>
                  <a:off x="9562452" y="252097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1" name="Oval 653"/>
                <p:cNvSpPr>
                  <a:spLocks noChangeArrowheads="1"/>
                </p:cNvSpPr>
                <p:nvPr/>
              </p:nvSpPr>
              <p:spPr bwMode="auto">
                <a:xfrm>
                  <a:off x="9552211" y="2488890"/>
                  <a:ext cx="4096" cy="375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2" name="Oval 654"/>
                <p:cNvSpPr>
                  <a:spLocks noChangeArrowheads="1"/>
                </p:cNvSpPr>
                <p:nvPr/>
              </p:nvSpPr>
              <p:spPr bwMode="auto">
                <a:xfrm>
                  <a:off x="9545384" y="2457485"/>
                  <a:ext cx="4779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3" name="Oval 655"/>
                <p:cNvSpPr>
                  <a:spLocks noChangeArrowheads="1"/>
                </p:cNvSpPr>
                <p:nvPr/>
              </p:nvSpPr>
              <p:spPr bwMode="auto">
                <a:xfrm>
                  <a:off x="9540263" y="2425397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4" name="Oval 656"/>
                <p:cNvSpPr>
                  <a:spLocks noChangeArrowheads="1"/>
                </p:cNvSpPr>
                <p:nvPr/>
              </p:nvSpPr>
              <p:spPr bwMode="auto">
                <a:xfrm>
                  <a:off x="9537191" y="2392969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5" name="Oval 657"/>
                <p:cNvSpPr>
                  <a:spLocks noChangeArrowheads="1"/>
                </p:cNvSpPr>
                <p:nvPr/>
              </p:nvSpPr>
              <p:spPr bwMode="auto">
                <a:xfrm>
                  <a:off x="9535143" y="2360881"/>
                  <a:ext cx="7169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6" name="Oval 658"/>
                <p:cNvSpPr>
                  <a:spLocks noChangeArrowheads="1"/>
                </p:cNvSpPr>
                <p:nvPr/>
              </p:nvSpPr>
              <p:spPr bwMode="auto">
                <a:xfrm>
                  <a:off x="9537191" y="2328793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7" name="Oval 659"/>
                <p:cNvSpPr>
                  <a:spLocks noChangeArrowheads="1"/>
                </p:cNvSpPr>
                <p:nvPr/>
              </p:nvSpPr>
              <p:spPr bwMode="auto">
                <a:xfrm>
                  <a:off x="9540263" y="2297388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8" name="Oval 660"/>
                <p:cNvSpPr>
                  <a:spLocks noChangeArrowheads="1"/>
                </p:cNvSpPr>
                <p:nvPr/>
              </p:nvSpPr>
              <p:spPr bwMode="auto">
                <a:xfrm>
                  <a:off x="9545384" y="2266324"/>
                  <a:ext cx="4779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19" name="Oval 661"/>
                <p:cNvSpPr>
                  <a:spLocks noChangeArrowheads="1"/>
                </p:cNvSpPr>
                <p:nvPr/>
              </p:nvSpPr>
              <p:spPr bwMode="auto">
                <a:xfrm>
                  <a:off x="9554259" y="223594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0" name="Oval 662"/>
                <p:cNvSpPr>
                  <a:spLocks noChangeArrowheads="1"/>
                </p:cNvSpPr>
                <p:nvPr/>
              </p:nvSpPr>
              <p:spPr bwMode="auto">
                <a:xfrm>
                  <a:off x="9572351" y="2174499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1" name="Oval 663"/>
                <p:cNvSpPr>
                  <a:spLocks noChangeArrowheads="1"/>
                </p:cNvSpPr>
                <p:nvPr/>
              </p:nvSpPr>
              <p:spPr bwMode="auto">
                <a:xfrm>
                  <a:off x="9584640" y="2144460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2" name="Oval 664"/>
                <p:cNvSpPr>
                  <a:spLocks noChangeArrowheads="1"/>
                </p:cNvSpPr>
                <p:nvPr/>
              </p:nvSpPr>
              <p:spPr bwMode="auto">
                <a:xfrm>
                  <a:off x="9598636" y="2115103"/>
                  <a:ext cx="4096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3" name="Oval 665"/>
                <p:cNvSpPr>
                  <a:spLocks noChangeArrowheads="1"/>
                </p:cNvSpPr>
                <p:nvPr/>
              </p:nvSpPr>
              <p:spPr bwMode="auto">
                <a:xfrm>
                  <a:off x="9615704" y="2088135"/>
                  <a:ext cx="2048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4" name="Oval 666"/>
                <p:cNvSpPr>
                  <a:spLocks noChangeArrowheads="1"/>
                </p:cNvSpPr>
                <p:nvPr/>
              </p:nvSpPr>
              <p:spPr bwMode="auto">
                <a:xfrm>
                  <a:off x="9631748" y="2060827"/>
                  <a:ext cx="5120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5" name="Oval 667"/>
                <p:cNvSpPr>
                  <a:spLocks noChangeArrowheads="1"/>
                </p:cNvSpPr>
                <p:nvPr/>
              </p:nvSpPr>
              <p:spPr bwMode="auto">
                <a:xfrm>
                  <a:off x="9652912" y="203659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6" name="Oval 668"/>
                <p:cNvSpPr>
                  <a:spLocks noChangeArrowheads="1"/>
                </p:cNvSpPr>
                <p:nvPr/>
              </p:nvSpPr>
              <p:spPr bwMode="auto">
                <a:xfrm>
                  <a:off x="9674076" y="201235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7" name="Oval 669"/>
                <p:cNvSpPr>
                  <a:spLocks noChangeArrowheads="1"/>
                </p:cNvSpPr>
                <p:nvPr/>
              </p:nvSpPr>
              <p:spPr bwMode="auto">
                <a:xfrm>
                  <a:off x="9696264" y="1989483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8" name="Oval 670"/>
                <p:cNvSpPr>
                  <a:spLocks noChangeArrowheads="1"/>
                </p:cNvSpPr>
                <p:nvPr/>
              </p:nvSpPr>
              <p:spPr bwMode="auto">
                <a:xfrm>
                  <a:off x="9718453" y="1966270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29" name="Oval 671"/>
                <p:cNvSpPr>
                  <a:spLocks noChangeArrowheads="1"/>
                </p:cNvSpPr>
                <p:nvPr/>
              </p:nvSpPr>
              <p:spPr bwMode="auto">
                <a:xfrm>
                  <a:off x="9745761" y="1948178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0" name="Oval 672"/>
                <p:cNvSpPr>
                  <a:spLocks noChangeArrowheads="1"/>
                </p:cNvSpPr>
                <p:nvPr/>
              </p:nvSpPr>
              <p:spPr bwMode="auto">
                <a:xfrm>
                  <a:off x="9797989" y="1911653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1" name="Oval 673"/>
                <p:cNvSpPr>
                  <a:spLocks noChangeArrowheads="1"/>
                </p:cNvSpPr>
                <p:nvPr/>
              </p:nvSpPr>
              <p:spPr bwMode="auto">
                <a:xfrm>
                  <a:off x="9827005" y="1897657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2" name="Oval 674"/>
                <p:cNvSpPr>
                  <a:spLocks noChangeArrowheads="1"/>
                </p:cNvSpPr>
                <p:nvPr/>
              </p:nvSpPr>
              <p:spPr bwMode="auto">
                <a:xfrm>
                  <a:off x="9855338" y="1882637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3" name="Oval 675"/>
                <p:cNvSpPr>
                  <a:spLocks noChangeArrowheads="1"/>
                </p:cNvSpPr>
                <p:nvPr/>
              </p:nvSpPr>
              <p:spPr bwMode="auto">
                <a:xfrm>
                  <a:off x="9884694" y="1870690"/>
                  <a:ext cx="3755" cy="375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4" name="Oval 676"/>
                <p:cNvSpPr>
                  <a:spLocks noChangeArrowheads="1"/>
                </p:cNvSpPr>
                <p:nvPr/>
              </p:nvSpPr>
              <p:spPr bwMode="auto">
                <a:xfrm>
                  <a:off x="9915758" y="1862497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5" name="Oval 677"/>
                <p:cNvSpPr>
                  <a:spLocks noChangeArrowheads="1"/>
                </p:cNvSpPr>
                <p:nvPr/>
              </p:nvSpPr>
              <p:spPr bwMode="auto">
                <a:xfrm>
                  <a:off x="9946822" y="1853281"/>
                  <a:ext cx="2048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6" name="Oval 678"/>
                <p:cNvSpPr>
                  <a:spLocks noChangeArrowheads="1"/>
                </p:cNvSpPr>
                <p:nvPr/>
              </p:nvSpPr>
              <p:spPr bwMode="auto">
                <a:xfrm>
                  <a:off x="9978227" y="1848502"/>
                  <a:ext cx="3072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7" name="Oval 679"/>
                <p:cNvSpPr>
                  <a:spLocks noChangeArrowheads="1"/>
                </p:cNvSpPr>
                <p:nvPr/>
              </p:nvSpPr>
              <p:spPr bwMode="auto">
                <a:xfrm>
                  <a:off x="10009290" y="184338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8" name="Oval 680"/>
                <p:cNvSpPr>
                  <a:spLocks noChangeArrowheads="1"/>
                </p:cNvSpPr>
                <p:nvPr/>
              </p:nvSpPr>
              <p:spPr bwMode="auto">
                <a:xfrm>
                  <a:off x="10041719" y="1841333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39" name="Oval 681"/>
                <p:cNvSpPr>
                  <a:spLocks noChangeArrowheads="1"/>
                </p:cNvSpPr>
                <p:nvPr/>
              </p:nvSpPr>
              <p:spPr bwMode="auto">
                <a:xfrm>
                  <a:off x="10073807" y="1841333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0" name="Oval 682"/>
                <p:cNvSpPr>
                  <a:spLocks noChangeArrowheads="1"/>
                </p:cNvSpPr>
                <p:nvPr/>
              </p:nvSpPr>
              <p:spPr bwMode="auto">
                <a:xfrm>
                  <a:off x="10105895" y="1843381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1" name="Oval 683"/>
                <p:cNvSpPr>
                  <a:spLocks noChangeArrowheads="1"/>
                </p:cNvSpPr>
                <p:nvPr/>
              </p:nvSpPr>
              <p:spPr bwMode="auto">
                <a:xfrm>
                  <a:off x="10137300" y="1847478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2" name="Oval 684"/>
                <p:cNvSpPr>
                  <a:spLocks noChangeArrowheads="1"/>
                </p:cNvSpPr>
                <p:nvPr/>
              </p:nvSpPr>
              <p:spPr bwMode="auto">
                <a:xfrm>
                  <a:off x="10168364" y="185328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3" name="Oval 685"/>
                <p:cNvSpPr>
                  <a:spLocks noChangeArrowheads="1"/>
                </p:cNvSpPr>
                <p:nvPr/>
              </p:nvSpPr>
              <p:spPr bwMode="auto">
                <a:xfrm>
                  <a:off x="10200793" y="1861473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4" name="Oval 686"/>
                <p:cNvSpPr>
                  <a:spLocks noChangeArrowheads="1"/>
                </p:cNvSpPr>
                <p:nvPr/>
              </p:nvSpPr>
              <p:spPr bwMode="auto">
                <a:xfrm>
                  <a:off x="10228784" y="1869666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5" name="Oval 687"/>
                <p:cNvSpPr>
                  <a:spLocks noChangeArrowheads="1"/>
                </p:cNvSpPr>
                <p:nvPr/>
              </p:nvSpPr>
              <p:spPr bwMode="auto">
                <a:xfrm>
                  <a:off x="10260189" y="1881614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6" name="Oval 688"/>
                <p:cNvSpPr>
                  <a:spLocks noChangeArrowheads="1"/>
                </p:cNvSpPr>
                <p:nvPr/>
              </p:nvSpPr>
              <p:spPr bwMode="auto">
                <a:xfrm>
                  <a:off x="10290229" y="1895609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7" name="Oval 689"/>
                <p:cNvSpPr>
                  <a:spLocks noChangeArrowheads="1"/>
                </p:cNvSpPr>
                <p:nvPr/>
              </p:nvSpPr>
              <p:spPr bwMode="auto">
                <a:xfrm>
                  <a:off x="10316513" y="1909946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8" name="Oval 690"/>
                <p:cNvSpPr>
                  <a:spLocks noChangeArrowheads="1"/>
                </p:cNvSpPr>
                <p:nvPr/>
              </p:nvSpPr>
              <p:spPr bwMode="auto">
                <a:xfrm>
                  <a:off x="10345870" y="1928038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49" name="Oval 691"/>
                <p:cNvSpPr>
                  <a:spLocks noChangeArrowheads="1"/>
                </p:cNvSpPr>
                <p:nvPr/>
              </p:nvSpPr>
              <p:spPr bwMode="auto">
                <a:xfrm>
                  <a:off x="10370789" y="1946130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0" name="Oval 692"/>
                <p:cNvSpPr>
                  <a:spLocks noChangeArrowheads="1"/>
                </p:cNvSpPr>
                <p:nvPr/>
              </p:nvSpPr>
              <p:spPr bwMode="auto">
                <a:xfrm>
                  <a:off x="10395026" y="1965246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1" name="Oval 693"/>
                <p:cNvSpPr>
                  <a:spLocks noChangeArrowheads="1"/>
                </p:cNvSpPr>
                <p:nvPr/>
              </p:nvSpPr>
              <p:spPr bwMode="auto">
                <a:xfrm>
                  <a:off x="10419262" y="1987435"/>
                  <a:ext cx="5120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2" name="Oval 694"/>
                <p:cNvSpPr>
                  <a:spLocks noChangeArrowheads="1"/>
                </p:cNvSpPr>
                <p:nvPr/>
              </p:nvSpPr>
              <p:spPr bwMode="auto">
                <a:xfrm>
                  <a:off x="10440426" y="2009623"/>
                  <a:ext cx="6827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3" name="Oval 695"/>
                <p:cNvSpPr>
                  <a:spLocks noChangeArrowheads="1"/>
                </p:cNvSpPr>
                <p:nvPr/>
              </p:nvSpPr>
              <p:spPr bwMode="auto">
                <a:xfrm>
                  <a:off x="10461591" y="2033518"/>
                  <a:ext cx="6827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4" name="Oval 696"/>
                <p:cNvSpPr>
                  <a:spLocks noChangeArrowheads="1"/>
                </p:cNvSpPr>
                <p:nvPr/>
              </p:nvSpPr>
              <p:spPr bwMode="auto">
                <a:xfrm>
                  <a:off x="10481731" y="2059803"/>
                  <a:ext cx="5803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5" name="Oval 697"/>
                <p:cNvSpPr>
                  <a:spLocks noChangeArrowheads="1"/>
                </p:cNvSpPr>
                <p:nvPr/>
              </p:nvSpPr>
              <p:spPr bwMode="auto">
                <a:xfrm>
                  <a:off x="10497775" y="2085063"/>
                  <a:ext cx="8875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6" name="Oval 698"/>
                <p:cNvSpPr>
                  <a:spLocks noChangeArrowheads="1"/>
                </p:cNvSpPr>
                <p:nvPr/>
              </p:nvSpPr>
              <p:spPr bwMode="auto">
                <a:xfrm>
                  <a:off x="10514843" y="2114079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7" name="Oval 699"/>
                <p:cNvSpPr>
                  <a:spLocks noChangeArrowheads="1"/>
                </p:cNvSpPr>
                <p:nvPr/>
              </p:nvSpPr>
              <p:spPr bwMode="auto">
                <a:xfrm>
                  <a:off x="10528838" y="2142411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8" name="Oval 700"/>
                <p:cNvSpPr>
                  <a:spLocks noChangeArrowheads="1"/>
                </p:cNvSpPr>
                <p:nvPr/>
              </p:nvSpPr>
              <p:spPr bwMode="auto">
                <a:xfrm>
                  <a:off x="10541127" y="2171768"/>
                  <a:ext cx="7851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59" name="Oval 701"/>
                <p:cNvSpPr>
                  <a:spLocks noChangeArrowheads="1"/>
                </p:cNvSpPr>
                <p:nvPr/>
              </p:nvSpPr>
              <p:spPr bwMode="auto">
                <a:xfrm>
                  <a:off x="10552051" y="2202832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0" name="Oval 702"/>
                <p:cNvSpPr>
                  <a:spLocks noChangeArrowheads="1"/>
                </p:cNvSpPr>
                <p:nvPr/>
              </p:nvSpPr>
              <p:spPr bwMode="auto">
                <a:xfrm>
                  <a:off x="10560244" y="2231847"/>
                  <a:ext cx="8875" cy="92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1" name="Oval 703"/>
                <p:cNvSpPr>
                  <a:spLocks noChangeArrowheads="1"/>
                </p:cNvSpPr>
                <p:nvPr/>
              </p:nvSpPr>
              <p:spPr bwMode="auto">
                <a:xfrm>
                  <a:off x="10566046" y="2263252"/>
                  <a:ext cx="10241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2" name="Oval 704"/>
                <p:cNvSpPr>
                  <a:spLocks noChangeArrowheads="1"/>
                </p:cNvSpPr>
                <p:nvPr/>
              </p:nvSpPr>
              <p:spPr bwMode="auto">
                <a:xfrm>
                  <a:off x="10571167" y="2294316"/>
                  <a:ext cx="10241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3" name="Oval 705"/>
                <p:cNvSpPr>
                  <a:spLocks noChangeArrowheads="1"/>
                </p:cNvSpPr>
                <p:nvPr/>
              </p:nvSpPr>
              <p:spPr bwMode="auto">
                <a:xfrm>
                  <a:off x="10575263" y="2327769"/>
                  <a:ext cx="8193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4" name="Oval 706"/>
                <p:cNvSpPr>
                  <a:spLocks noChangeArrowheads="1"/>
                </p:cNvSpPr>
                <p:nvPr/>
              </p:nvSpPr>
              <p:spPr bwMode="auto">
                <a:xfrm>
                  <a:off x="10609399" y="236292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5" name="Oval 707"/>
                <p:cNvSpPr>
                  <a:spLocks noChangeArrowheads="1"/>
                </p:cNvSpPr>
                <p:nvPr/>
              </p:nvSpPr>
              <p:spPr bwMode="auto">
                <a:xfrm>
                  <a:off x="10609399" y="2395017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6" name="Oval 708"/>
                <p:cNvSpPr>
                  <a:spLocks noChangeArrowheads="1"/>
                </p:cNvSpPr>
                <p:nvPr/>
              </p:nvSpPr>
              <p:spPr bwMode="auto">
                <a:xfrm>
                  <a:off x="10606327" y="2427446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7" name="Oval 709"/>
                <p:cNvSpPr>
                  <a:spLocks noChangeArrowheads="1"/>
                </p:cNvSpPr>
                <p:nvPr/>
              </p:nvSpPr>
              <p:spPr bwMode="auto">
                <a:xfrm>
                  <a:off x="10599500" y="2456461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8" name="Oval 710"/>
                <p:cNvSpPr>
                  <a:spLocks noChangeArrowheads="1"/>
                </p:cNvSpPr>
                <p:nvPr/>
              </p:nvSpPr>
              <p:spPr bwMode="auto">
                <a:xfrm>
                  <a:off x="10593355" y="2488890"/>
                  <a:ext cx="5120" cy="477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69" name="Oval 711"/>
                <p:cNvSpPr>
                  <a:spLocks noChangeArrowheads="1"/>
                </p:cNvSpPr>
                <p:nvPr/>
              </p:nvSpPr>
              <p:spPr bwMode="auto">
                <a:xfrm>
                  <a:off x="10585504" y="2519954"/>
                  <a:ext cx="3755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0" name="Oval 712"/>
                <p:cNvSpPr>
                  <a:spLocks noChangeArrowheads="1"/>
                </p:cNvSpPr>
                <p:nvPr/>
              </p:nvSpPr>
              <p:spPr bwMode="auto">
                <a:xfrm>
                  <a:off x="10576287" y="2551359"/>
                  <a:ext cx="2048" cy="17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1" name="Oval 713"/>
                <p:cNvSpPr>
                  <a:spLocks noChangeArrowheads="1"/>
                </p:cNvSpPr>
                <p:nvPr/>
              </p:nvSpPr>
              <p:spPr bwMode="auto">
                <a:xfrm>
                  <a:off x="10563316" y="2579350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2" name="Oval 714"/>
                <p:cNvSpPr>
                  <a:spLocks noChangeArrowheads="1"/>
                </p:cNvSpPr>
                <p:nvPr/>
              </p:nvSpPr>
              <p:spPr bwMode="auto">
                <a:xfrm>
                  <a:off x="10551027" y="2609731"/>
                  <a:ext cx="2048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3" name="Oval 715"/>
                <p:cNvSpPr>
                  <a:spLocks noChangeArrowheads="1"/>
                </p:cNvSpPr>
                <p:nvPr/>
              </p:nvSpPr>
              <p:spPr bwMode="auto">
                <a:xfrm>
                  <a:off x="10533959" y="2636698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4" name="Oval 716"/>
                <p:cNvSpPr>
                  <a:spLocks noChangeArrowheads="1"/>
                </p:cNvSpPr>
                <p:nvPr/>
              </p:nvSpPr>
              <p:spPr bwMode="auto">
                <a:xfrm>
                  <a:off x="10518939" y="2666055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5" name="Oval 717"/>
                <p:cNvSpPr>
                  <a:spLocks noChangeArrowheads="1"/>
                </p:cNvSpPr>
                <p:nvPr/>
              </p:nvSpPr>
              <p:spPr bwMode="auto">
                <a:xfrm>
                  <a:off x="10497775" y="2689268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6" name="Oval 718"/>
                <p:cNvSpPr>
                  <a:spLocks noChangeArrowheads="1"/>
                </p:cNvSpPr>
                <p:nvPr/>
              </p:nvSpPr>
              <p:spPr bwMode="auto">
                <a:xfrm>
                  <a:off x="10477635" y="2714187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7" name="Oval 719"/>
                <p:cNvSpPr>
                  <a:spLocks noChangeArrowheads="1"/>
                </p:cNvSpPr>
                <p:nvPr/>
              </p:nvSpPr>
              <p:spPr bwMode="auto">
                <a:xfrm>
                  <a:off x="10458519" y="2740471"/>
                  <a:ext cx="4096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8" name="Oval 720"/>
                <p:cNvSpPr>
                  <a:spLocks noChangeArrowheads="1"/>
                </p:cNvSpPr>
                <p:nvPr/>
              </p:nvSpPr>
              <p:spPr bwMode="auto">
                <a:xfrm>
                  <a:off x="10436330" y="2762660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79" name="Oval 721"/>
                <p:cNvSpPr>
                  <a:spLocks noChangeArrowheads="1"/>
                </p:cNvSpPr>
                <p:nvPr/>
              </p:nvSpPr>
              <p:spPr bwMode="auto">
                <a:xfrm>
                  <a:off x="10410046" y="2781776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0" name="Oval 722"/>
                <p:cNvSpPr>
                  <a:spLocks noChangeArrowheads="1"/>
                </p:cNvSpPr>
                <p:nvPr/>
              </p:nvSpPr>
              <p:spPr bwMode="auto">
                <a:xfrm>
                  <a:off x="10385126" y="2802940"/>
                  <a:ext cx="6827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1" name="Oval 723"/>
                <p:cNvSpPr>
                  <a:spLocks noChangeArrowheads="1"/>
                </p:cNvSpPr>
                <p:nvPr/>
              </p:nvSpPr>
              <p:spPr bwMode="auto">
                <a:xfrm>
                  <a:off x="10361914" y="2823080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2" name="Oval 724"/>
                <p:cNvSpPr>
                  <a:spLocks noChangeArrowheads="1"/>
                </p:cNvSpPr>
                <p:nvPr/>
              </p:nvSpPr>
              <p:spPr bwMode="auto">
                <a:xfrm>
                  <a:off x="10332557" y="2839124"/>
                  <a:ext cx="5120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3" name="Oval 725"/>
                <p:cNvSpPr>
                  <a:spLocks noChangeArrowheads="1"/>
                </p:cNvSpPr>
                <p:nvPr/>
              </p:nvSpPr>
              <p:spPr bwMode="auto">
                <a:xfrm>
                  <a:off x="10305590" y="2855168"/>
                  <a:ext cx="2731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4" name="Oval 726"/>
                <p:cNvSpPr>
                  <a:spLocks noChangeArrowheads="1"/>
                </p:cNvSpPr>
                <p:nvPr/>
              </p:nvSpPr>
              <p:spPr bwMode="auto">
                <a:xfrm>
                  <a:off x="10275209" y="2867457"/>
                  <a:ext cx="5120" cy="477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5" name="Oval 727"/>
                <p:cNvSpPr>
                  <a:spLocks noChangeArrowheads="1"/>
                </p:cNvSpPr>
                <p:nvPr/>
              </p:nvSpPr>
              <p:spPr bwMode="auto">
                <a:xfrm>
                  <a:off x="10246876" y="2881452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6" name="Oval 728"/>
                <p:cNvSpPr>
                  <a:spLocks noChangeArrowheads="1"/>
                </p:cNvSpPr>
                <p:nvPr/>
              </p:nvSpPr>
              <p:spPr bwMode="auto">
                <a:xfrm>
                  <a:off x="10215812" y="2890669"/>
                  <a:ext cx="3072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7" name="Oval 729"/>
                <p:cNvSpPr>
                  <a:spLocks noChangeArrowheads="1"/>
                </p:cNvSpPr>
                <p:nvPr/>
              </p:nvSpPr>
              <p:spPr bwMode="auto">
                <a:xfrm>
                  <a:off x="10183725" y="2897496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8" name="Oval 730"/>
                <p:cNvSpPr>
                  <a:spLocks noChangeArrowheads="1"/>
                </p:cNvSpPr>
                <p:nvPr/>
              </p:nvSpPr>
              <p:spPr bwMode="auto">
                <a:xfrm>
                  <a:off x="10153344" y="2904665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89" name="Oval 731"/>
                <p:cNvSpPr>
                  <a:spLocks noChangeArrowheads="1"/>
                </p:cNvSpPr>
                <p:nvPr/>
              </p:nvSpPr>
              <p:spPr bwMode="auto">
                <a:xfrm>
                  <a:off x="10123304" y="2910809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0" name="Oval 732"/>
                <p:cNvSpPr>
                  <a:spLocks noChangeArrowheads="1"/>
                </p:cNvSpPr>
                <p:nvPr/>
              </p:nvSpPr>
              <p:spPr bwMode="auto">
                <a:xfrm>
                  <a:off x="10090875" y="291354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1" name="Oval 733"/>
                <p:cNvSpPr>
                  <a:spLocks noChangeArrowheads="1"/>
                </p:cNvSpPr>
                <p:nvPr/>
              </p:nvSpPr>
              <p:spPr bwMode="auto">
                <a:xfrm>
                  <a:off x="10058787" y="291456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2" name="Oval 734"/>
                <p:cNvSpPr>
                  <a:spLocks noChangeArrowheads="1"/>
                </p:cNvSpPr>
                <p:nvPr/>
              </p:nvSpPr>
              <p:spPr bwMode="auto">
                <a:xfrm>
                  <a:off x="10026358" y="291354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3" name="Oval 735"/>
                <p:cNvSpPr>
                  <a:spLocks noChangeArrowheads="1"/>
                </p:cNvSpPr>
                <p:nvPr/>
              </p:nvSpPr>
              <p:spPr bwMode="auto">
                <a:xfrm>
                  <a:off x="9995295" y="2910809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4" name="Oval 736"/>
                <p:cNvSpPr>
                  <a:spLocks noChangeArrowheads="1"/>
                </p:cNvSpPr>
                <p:nvPr/>
              </p:nvSpPr>
              <p:spPr bwMode="auto">
                <a:xfrm>
                  <a:off x="9964231" y="2906713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5" name="Oval 737"/>
                <p:cNvSpPr>
                  <a:spLocks noChangeArrowheads="1"/>
                </p:cNvSpPr>
                <p:nvPr/>
              </p:nvSpPr>
              <p:spPr bwMode="auto">
                <a:xfrm>
                  <a:off x="9931802" y="2900568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6" name="Oval 738"/>
                <p:cNvSpPr>
                  <a:spLocks noChangeArrowheads="1"/>
                </p:cNvSpPr>
                <p:nvPr/>
              </p:nvSpPr>
              <p:spPr bwMode="auto">
                <a:xfrm>
                  <a:off x="9900738" y="2891352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7" name="Oval 739"/>
                <p:cNvSpPr>
                  <a:spLocks noChangeArrowheads="1"/>
                </p:cNvSpPr>
                <p:nvPr/>
              </p:nvSpPr>
              <p:spPr bwMode="auto">
                <a:xfrm>
                  <a:off x="9840318" y="2869505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8" name="Oval 740"/>
                <p:cNvSpPr>
                  <a:spLocks noChangeArrowheads="1"/>
                </p:cNvSpPr>
                <p:nvPr/>
              </p:nvSpPr>
              <p:spPr bwMode="auto">
                <a:xfrm>
                  <a:off x="9810961" y="285516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99" name="Oval 741"/>
                <p:cNvSpPr>
                  <a:spLocks noChangeArrowheads="1"/>
                </p:cNvSpPr>
                <p:nvPr/>
              </p:nvSpPr>
              <p:spPr bwMode="auto">
                <a:xfrm>
                  <a:off x="9781946" y="283912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0" name="Oval 742"/>
                <p:cNvSpPr>
                  <a:spLocks noChangeArrowheads="1"/>
                </p:cNvSpPr>
                <p:nvPr/>
              </p:nvSpPr>
              <p:spPr bwMode="auto">
                <a:xfrm>
                  <a:off x="9755661" y="282410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1" name="Oval 743"/>
                <p:cNvSpPr>
                  <a:spLocks noChangeArrowheads="1"/>
                </p:cNvSpPr>
                <p:nvPr/>
              </p:nvSpPr>
              <p:spPr bwMode="auto">
                <a:xfrm>
                  <a:off x="9729376" y="280498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2" name="Oval 744"/>
                <p:cNvSpPr>
                  <a:spLocks noChangeArrowheads="1"/>
                </p:cNvSpPr>
                <p:nvPr/>
              </p:nvSpPr>
              <p:spPr bwMode="auto">
                <a:xfrm>
                  <a:off x="9703433" y="2784848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3" name="Oval 745"/>
                <p:cNvSpPr>
                  <a:spLocks noChangeArrowheads="1"/>
                </p:cNvSpPr>
                <p:nvPr/>
              </p:nvSpPr>
              <p:spPr bwMode="auto">
                <a:xfrm>
                  <a:off x="9657008" y="2740471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4" name="Oval 746"/>
                <p:cNvSpPr>
                  <a:spLocks noChangeArrowheads="1"/>
                </p:cNvSpPr>
                <p:nvPr/>
              </p:nvSpPr>
              <p:spPr bwMode="auto">
                <a:xfrm>
                  <a:off x="9635844" y="271725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5" name="Oval 747"/>
                <p:cNvSpPr>
                  <a:spLocks noChangeArrowheads="1"/>
                </p:cNvSpPr>
                <p:nvPr/>
              </p:nvSpPr>
              <p:spPr bwMode="auto">
                <a:xfrm>
                  <a:off x="9616728" y="2693023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6" name="Oval 748"/>
                <p:cNvSpPr>
                  <a:spLocks noChangeArrowheads="1"/>
                </p:cNvSpPr>
                <p:nvPr/>
              </p:nvSpPr>
              <p:spPr bwMode="auto">
                <a:xfrm>
                  <a:off x="9598636" y="2667079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7" name="Oval 749"/>
                <p:cNvSpPr>
                  <a:spLocks noChangeArrowheads="1"/>
                </p:cNvSpPr>
                <p:nvPr/>
              </p:nvSpPr>
              <p:spPr bwMode="auto">
                <a:xfrm>
                  <a:off x="9566207" y="2610755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8" name="Oval 750"/>
                <p:cNvSpPr>
                  <a:spLocks noChangeArrowheads="1"/>
                </p:cNvSpPr>
                <p:nvPr/>
              </p:nvSpPr>
              <p:spPr bwMode="auto">
                <a:xfrm>
                  <a:off x="9541287" y="2552042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09" name="Oval 751"/>
                <p:cNvSpPr>
                  <a:spLocks noChangeArrowheads="1"/>
                </p:cNvSpPr>
                <p:nvPr/>
              </p:nvSpPr>
              <p:spPr bwMode="auto">
                <a:xfrm>
                  <a:off x="9566207" y="2116127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0" name="Oval 752"/>
                <p:cNvSpPr>
                  <a:spLocks noChangeArrowheads="1"/>
                </p:cNvSpPr>
                <p:nvPr/>
              </p:nvSpPr>
              <p:spPr bwMode="auto">
                <a:xfrm>
                  <a:off x="9811985" y="1870690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1" name="Oval 753"/>
                <p:cNvSpPr>
                  <a:spLocks noChangeArrowheads="1"/>
                </p:cNvSpPr>
                <p:nvPr/>
              </p:nvSpPr>
              <p:spPr bwMode="auto">
                <a:xfrm>
                  <a:off x="10247900" y="1845430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2" name="Oval 754"/>
                <p:cNvSpPr>
                  <a:spLocks noChangeArrowheads="1"/>
                </p:cNvSpPr>
                <p:nvPr/>
              </p:nvSpPr>
              <p:spPr bwMode="auto">
                <a:xfrm>
                  <a:off x="10306273" y="187069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3" name="Oval 755"/>
                <p:cNvSpPr>
                  <a:spLocks noChangeArrowheads="1"/>
                </p:cNvSpPr>
                <p:nvPr/>
              </p:nvSpPr>
              <p:spPr bwMode="auto">
                <a:xfrm>
                  <a:off x="10361914" y="1902778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4" name="Oval 756"/>
                <p:cNvSpPr>
                  <a:spLocks noChangeArrowheads="1"/>
                </p:cNvSpPr>
                <p:nvPr/>
              </p:nvSpPr>
              <p:spPr bwMode="auto">
                <a:xfrm>
                  <a:off x="10387857" y="1921894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5" name="Oval 757"/>
                <p:cNvSpPr>
                  <a:spLocks noChangeArrowheads="1"/>
                </p:cNvSpPr>
                <p:nvPr/>
              </p:nvSpPr>
              <p:spPr bwMode="auto">
                <a:xfrm>
                  <a:off x="10413118" y="194101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6" name="Oval 758"/>
                <p:cNvSpPr>
                  <a:spLocks noChangeArrowheads="1"/>
                </p:cNvSpPr>
                <p:nvPr/>
              </p:nvSpPr>
              <p:spPr bwMode="auto">
                <a:xfrm>
                  <a:off x="10436330" y="1961150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7" name="Oval 759"/>
                <p:cNvSpPr>
                  <a:spLocks noChangeArrowheads="1"/>
                </p:cNvSpPr>
                <p:nvPr/>
              </p:nvSpPr>
              <p:spPr bwMode="auto">
                <a:xfrm>
                  <a:off x="10480707" y="200859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8" name="Oval 760"/>
                <p:cNvSpPr>
                  <a:spLocks noChangeArrowheads="1"/>
                </p:cNvSpPr>
                <p:nvPr/>
              </p:nvSpPr>
              <p:spPr bwMode="auto">
                <a:xfrm>
                  <a:off x="10500847" y="203351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19" name="Oval 761"/>
                <p:cNvSpPr>
                  <a:spLocks noChangeArrowheads="1"/>
                </p:cNvSpPr>
                <p:nvPr/>
              </p:nvSpPr>
              <p:spPr bwMode="auto">
                <a:xfrm>
                  <a:off x="10519963" y="2060827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0" name="Oval 762"/>
                <p:cNvSpPr>
                  <a:spLocks noChangeArrowheads="1"/>
                </p:cNvSpPr>
                <p:nvPr/>
              </p:nvSpPr>
              <p:spPr bwMode="auto">
                <a:xfrm>
                  <a:off x="10534983" y="2086087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1" name="Oval 763"/>
                <p:cNvSpPr>
                  <a:spLocks noChangeArrowheads="1"/>
                </p:cNvSpPr>
                <p:nvPr/>
              </p:nvSpPr>
              <p:spPr bwMode="auto">
                <a:xfrm>
                  <a:off x="10551027" y="2115103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2" name="Oval 764"/>
                <p:cNvSpPr>
                  <a:spLocks noChangeArrowheads="1"/>
                </p:cNvSpPr>
                <p:nvPr/>
              </p:nvSpPr>
              <p:spPr bwMode="auto">
                <a:xfrm>
                  <a:off x="10565364" y="2144460"/>
                  <a:ext cx="683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3" name="Oval 765"/>
                <p:cNvSpPr>
                  <a:spLocks noChangeArrowheads="1"/>
                </p:cNvSpPr>
                <p:nvPr/>
              </p:nvSpPr>
              <p:spPr bwMode="auto">
                <a:xfrm>
                  <a:off x="10587211" y="220488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4" name="Oval 766"/>
                <p:cNvSpPr>
                  <a:spLocks noChangeArrowheads="1"/>
                </p:cNvSpPr>
                <p:nvPr/>
              </p:nvSpPr>
              <p:spPr bwMode="auto">
                <a:xfrm>
                  <a:off x="10594379" y="2234919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5" name="Oval 767"/>
                <p:cNvSpPr>
                  <a:spLocks noChangeArrowheads="1"/>
                </p:cNvSpPr>
                <p:nvPr/>
              </p:nvSpPr>
              <p:spPr bwMode="auto">
                <a:xfrm>
                  <a:off x="10600524" y="226632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6" name="Oval 768"/>
                <p:cNvSpPr>
                  <a:spLocks noChangeArrowheads="1"/>
                </p:cNvSpPr>
                <p:nvPr/>
              </p:nvSpPr>
              <p:spPr bwMode="auto">
                <a:xfrm>
                  <a:off x="10606327" y="2299436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7" name="Oval 769"/>
                <p:cNvSpPr>
                  <a:spLocks noChangeArrowheads="1"/>
                </p:cNvSpPr>
                <p:nvPr/>
              </p:nvSpPr>
              <p:spPr bwMode="auto">
                <a:xfrm>
                  <a:off x="10609399" y="2330841"/>
                  <a:ext cx="1024" cy="17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8" name="Oval 770"/>
                <p:cNvSpPr>
                  <a:spLocks noChangeArrowheads="1"/>
                </p:cNvSpPr>
                <p:nvPr/>
              </p:nvSpPr>
              <p:spPr bwMode="auto">
                <a:xfrm>
                  <a:off x="10633636" y="2459533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29" name="Oval 771"/>
                <p:cNvSpPr>
                  <a:spLocks noChangeArrowheads="1"/>
                </p:cNvSpPr>
                <p:nvPr/>
              </p:nvSpPr>
              <p:spPr bwMode="auto">
                <a:xfrm>
                  <a:off x="10537031" y="2694047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30" name="Oval 772"/>
                <p:cNvSpPr>
                  <a:spLocks noChangeArrowheads="1"/>
                </p:cNvSpPr>
                <p:nvPr/>
              </p:nvSpPr>
              <p:spPr bwMode="auto">
                <a:xfrm>
                  <a:off x="10263261" y="2907737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31" name="Oval 773"/>
                <p:cNvSpPr>
                  <a:spLocks noChangeArrowheads="1"/>
                </p:cNvSpPr>
                <p:nvPr/>
              </p:nvSpPr>
              <p:spPr bwMode="auto">
                <a:xfrm>
                  <a:off x="10170412" y="2934704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32" name="Oval 774"/>
                <p:cNvSpPr>
                  <a:spLocks noChangeArrowheads="1"/>
                </p:cNvSpPr>
                <p:nvPr/>
              </p:nvSpPr>
              <p:spPr bwMode="auto">
                <a:xfrm>
                  <a:off x="10139348" y="2939825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3933" name="椭圆 3932"/>
              <p:cNvSpPr/>
              <p:nvPr/>
            </p:nvSpPr>
            <p:spPr>
              <a:xfrm>
                <a:off x="3977" y="4870"/>
                <a:ext cx="1788" cy="1788"/>
              </a:xfrm>
              <a:prstGeom prst="ellipse">
                <a:avLst/>
              </a:prstGeom>
              <a:gradFill flip="none" rotWithShape="1">
                <a:gsLst>
                  <a:gs pos="0">
                    <a:srgbClr val="2AB5EC"/>
                  </a:gs>
                  <a:gs pos="65000">
                    <a:srgbClr val="2A6EB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457200" dist="622300" dir="5400000" sx="72000" sy="72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  <a:ea typeface="+mj-ea"/>
                </a:endParaRPr>
              </a:p>
            </p:txBody>
          </p:sp>
          <p:sp>
            <p:nvSpPr>
              <p:cNvPr id="3934" name="文本框 3933"/>
              <p:cNvSpPr txBox="1"/>
              <p:nvPr/>
            </p:nvSpPr>
            <p:spPr>
              <a:xfrm>
                <a:off x="4257" y="5200"/>
                <a:ext cx="1160" cy="107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>
                          <a:lumMod val="75000"/>
                          <a:alpha val="38000"/>
                        </a:schemeClr>
                      </a:outerShdw>
                    </a:effectLst>
                    <a:latin typeface="+mj-ea"/>
                    <a:ea typeface="+mj-ea"/>
                  </a:rPr>
                  <a:t>人才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>
                        <a:lumMod val="75000"/>
                        <a:alpha val="38000"/>
                      </a:schemeClr>
                    </a:outerShdw>
                  </a:effectLst>
                  <a:latin typeface="+mj-ea"/>
                  <a:ea typeface="+mj-ea"/>
                </a:endParaRPr>
              </a:p>
              <a:p>
                <a:pPr algn="dist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>
                          <a:lumMod val="75000"/>
                          <a:alpha val="38000"/>
                        </a:schemeClr>
                      </a:outerShdw>
                    </a:effectLst>
                    <a:latin typeface="+mj-ea"/>
                    <a:ea typeface="+mj-ea"/>
                  </a:rPr>
                  <a:t>平台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>
                        <a:lumMod val="75000"/>
                        <a:alpha val="38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grpSp>
          <p:nvGrpSpPr>
            <p:cNvPr id="3935" name="组合 3934"/>
            <p:cNvGrpSpPr/>
            <p:nvPr/>
          </p:nvGrpSpPr>
          <p:grpSpPr>
            <a:xfrm>
              <a:off x="3902" y="2815"/>
              <a:ext cx="1659" cy="1590"/>
              <a:chOff x="11718" y="2458"/>
              <a:chExt cx="1659" cy="1590"/>
            </a:xfrm>
          </p:grpSpPr>
          <p:sp>
            <p:nvSpPr>
              <p:cNvPr id="3936" name="椭圆 3935"/>
              <p:cNvSpPr/>
              <p:nvPr/>
            </p:nvSpPr>
            <p:spPr>
              <a:xfrm>
                <a:off x="11718" y="2458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37" name="文本框 3936"/>
              <p:cNvSpPr txBox="1"/>
              <p:nvPr/>
            </p:nvSpPr>
            <p:spPr>
              <a:xfrm>
                <a:off x="11729" y="2842"/>
                <a:ext cx="164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zh-CN" altLang="en-US" sz="1400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企业信息</a:t>
                </a:r>
                <a:endParaRPr lang="zh-CN" altLang="en-US" sz="1400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/>
                <a:r>
                  <a:rPr lang="zh-CN" altLang="en-US" sz="1400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输入中心</a:t>
                </a:r>
                <a:endParaRPr lang="zh-CN" altLang="en-US" sz="1400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3938" name="组合 3937"/>
            <p:cNvGrpSpPr/>
            <p:nvPr/>
          </p:nvGrpSpPr>
          <p:grpSpPr>
            <a:xfrm>
              <a:off x="509" y="4502"/>
              <a:ext cx="1590" cy="1590"/>
              <a:chOff x="6981" y="4105"/>
              <a:chExt cx="1590" cy="1590"/>
            </a:xfrm>
          </p:grpSpPr>
          <p:sp>
            <p:nvSpPr>
              <p:cNvPr id="3939" name="椭圆 3938"/>
              <p:cNvSpPr/>
              <p:nvPr/>
            </p:nvSpPr>
            <p:spPr>
              <a:xfrm>
                <a:off x="6981" y="4105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40" name="文本框 3939"/>
              <p:cNvSpPr txBox="1"/>
              <p:nvPr/>
            </p:nvSpPr>
            <p:spPr>
              <a:xfrm>
                <a:off x="7129" y="4480"/>
                <a:ext cx="1308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lang="zh-CN" altLang="en-US" sz="1400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高校人</a:t>
                </a:r>
                <a:endParaRPr lang="zh-CN" altLang="en-US" sz="1400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r>
                  <a:rPr lang="zh-CN" altLang="en-US" sz="1400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才输出</a:t>
                </a:r>
                <a:endParaRPr lang="zh-CN" altLang="en-US" sz="1400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3941" name="组合 3940"/>
          <p:cNvGrpSpPr/>
          <p:nvPr/>
        </p:nvGrpSpPr>
        <p:grpSpPr>
          <a:xfrm>
            <a:off x="4377690" y="1701800"/>
            <a:ext cx="3447733" cy="3503930"/>
            <a:chOff x="7259" y="2816"/>
            <a:chExt cx="5430" cy="5518"/>
          </a:xfrm>
        </p:grpSpPr>
        <p:grpSp>
          <p:nvGrpSpPr>
            <p:cNvPr id="3942" name="组合 3941"/>
            <p:cNvGrpSpPr/>
            <p:nvPr/>
          </p:nvGrpSpPr>
          <p:grpSpPr>
            <a:xfrm rot="20520000">
              <a:off x="7993" y="3127"/>
              <a:ext cx="4696" cy="4696"/>
              <a:chOff x="3214" y="4149"/>
              <a:chExt cx="2448" cy="2448"/>
            </a:xfrm>
          </p:grpSpPr>
          <p:sp>
            <p:nvSpPr>
              <p:cNvPr id="3943" name="弧形 3942"/>
              <p:cNvSpPr/>
              <p:nvPr/>
            </p:nvSpPr>
            <p:spPr>
              <a:xfrm rot="5880000">
                <a:off x="3214" y="4160"/>
                <a:ext cx="2448" cy="2427"/>
              </a:xfrm>
              <a:prstGeom prst="arc">
                <a:avLst>
                  <a:gd name="adj1" fmla="val 1053218"/>
                  <a:gd name="adj2" fmla="val 4404833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44" name="弧形 3943"/>
              <p:cNvSpPr/>
              <p:nvPr/>
            </p:nvSpPr>
            <p:spPr>
              <a:xfrm rot="13680000">
                <a:off x="3214" y="4160"/>
                <a:ext cx="2448" cy="2427"/>
              </a:xfrm>
              <a:prstGeom prst="arc">
                <a:avLst>
                  <a:gd name="adj1" fmla="val 21515012"/>
                  <a:gd name="adj2" fmla="val 3714365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45" name="弧形 3944"/>
              <p:cNvSpPr/>
              <p:nvPr/>
            </p:nvSpPr>
            <p:spPr>
              <a:xfrm rot="19980000">
                <a:off x="3214" y="4160"/>
                <a:ext cx="2448" cy="2427"/>
              </a:xfrm>
              <a:prstGeom prst="arc">
                <a:avLst>
                  <a:gd name="adj1" fmla="val 952014"/>
                  <a:gd name="adj2" fmla="val 5379578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946" name="组合 3945"/>
            <p:cNvGrpSpPr/>
            <p:nvPr/>
          </p:nvGrpSpPr>
          <p:grpSpPr>
            <a:xfrm>
              <a:off x="10277" y="6744"/>
              <a:ext cx="1590" cy="1590"/>
              <a:chOff x="11224" y="6563"/>
              <a:chExt cx="1590" cy="1590"/>
            </a:xfrm>
          </p:grpSpPr>
          <p:sp>
            <p:nvSpPr>
              <p:cNvPr id="3947" name="椭圆 3946"/>
              <p:cNvSpPr/>
              <p:nvPr/>
            </p:nvSpPr>
            <p:spPr>
              <a:xfrm>
                <a:off x="11224" y="6563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48" name="文本框 3947"/>
              <p:cNvSpPr txBox="1"/>
              <p:nvPr/>
            </p:nvSpPr>
            <p:spPr>
              <a:xfrm>
                <a:off x="11455" y="7068"/>
                <a:ext cx="11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信用</a:t>
                </a:r>
                <a:endParaRPr lang="zh-CN" altLang="en-US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3949" name="组合 3948"/>
            <p:cNvGrpSpPr/>
            <p:nvPr/>
          </p:nvGrpSpPr>
          <p:grpSpPr>
            <a:xfrm>
              <a:off x="8700" y="3814"/>
              <a:ext cx="3281" cy="3282"/>
              <a:chOff x="3289" y="4182"/>
              <a:chExt cx="3164" cy="3165"/>
            </a:xfrm>
          </p:grpSpPr>
          <p:grpSp>
            <p:nvGrpSpPr>
              <p:cNvPr id="3950" name="组合 3949"/>
              <p:cNvGrpSpPr/>
              <p:nvPr/>
            </p:nvGrpSpPr>
            <p:grpSpPr>
              <a:xfrm>
                <a:off x="3289" y="4182"/>
                <a:ext cx="3164" cy="3165"/>
                <a:chOff x="9535143" y="1841333"/>
                <a:chExt cx="1098834" cy="109951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3951" name="Group 205"/>
                <p:cNvGrpSpPr/>
                <p:nvPr/>
              </p:nvGrpSpPr>
              <p:grpSpPr bwMode="auto">
                <a:xfrm>
                  <a:off x="9711284" y="2016450"/>
                  <a:ext cx="720950" cy="720949"/>
                  <a:chOff x="4226" y="1132"/>
                  <a:chExt cx="2112" cy="2112"/>
                </a:xfrm>
                <a:grpFill/>
              </p:grpSpPr>
              <p:sp>
                <p:nvSpPr>
                  <p:cNvPr id="3952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34" y="2129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224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999" y="230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5969" y="239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6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946" y="2489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2575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2648"/>
                    <a:ext cx="38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5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781" y="2716"/>
                    <a:ext cx="38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707" y="2778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2828"/>
                    <a:ext cx="39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545" y="2870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5444" y="2890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4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5353" y="2914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5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2937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167" y="292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058" y="2896"/>
                    <a:ext cx="94" cy="9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875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6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878" y="2843"/>
                    <a:ext cx="94" cy="9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802"/>
                    <a:ext cx="94" cy="9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752"/>
                    <a:ext cx="94" cy="9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2701"/>
                    <a:ext cx="74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631"/>
                    <a:ext cx="74" cy="7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255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474"/>
                    <a:ext cx="73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2386"/>
                    <a:ext cx="80" cy="7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297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203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79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397" y="2109"/>
                    <a:ext cx="83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014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923"/>
                    <a:ext cx="83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1831"/>
                    <a:ext cx="82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1746"/>
                    <a:ext cx="82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4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524" y="1660"/>
                    <a:ext cx="92" cy="9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1589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6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1525"/>
                    <a:ext cx="77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7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1469"/>
                    <a:ext cx="65" cy="6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8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1418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89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890" y="1371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0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1339"/>
                    <a:ext cx="74" cy="7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1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315"/>
                    <a:ext cx="77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2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5158" y="1303"/>
                    <a:ext cx="80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3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5253" y="1303"/>
                    <a:ext cx="79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4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5347" y="1315"/>
                    <a:ext cx="80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5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447" y="1348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6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539" y="1383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1418"/>
                    <a:ext cx="67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5701" y="1477"/>
                    <a:ext cx="53" cy="5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99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778" y="1539"/>
                    <a:ext cx="44" cy="4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00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5843" y="1607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01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1687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02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1769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00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987" y="1855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8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6014" y="1943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89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038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6123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1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6117" y="222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6090" y="2303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6064" y="239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4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47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2578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2654"/>
                    <a:ext cx="44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2728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825" y="2796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59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5751" y="2855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0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672" y="2905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574" y="2934"/>
                    <a:ext cx="71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506" y="2985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3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299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02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5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303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302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5011" y="2979"/>
                    <a:ext cx="97" cy="9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8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934" y="297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0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2934"/>
                    <a:ext cx="65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0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2881"/>
                    <a:ext cx="92" cy="9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2828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2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2769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272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495" y="2651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5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2575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489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7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404"/>
                    <a:ext cx="50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8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2312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19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2203"/>
                    <a:ext cx="82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0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109"/>
                    <a:ext cx="82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1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023"/>
                    <a:ext cx="67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192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59" y="184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175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1663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1584"/>
                    <a:ext cx="77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1510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1445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2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39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0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336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1294"/>
                    <a:ext cx="70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931" y="1259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5023" y="1235"/>
                    <a:ext cx="73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4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224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5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22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6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5309" y="1224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1238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0" y="1274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3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5589" y="1306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0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5672" y="1351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1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745" y="1395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2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5816" y="145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1528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4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1598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5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168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6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6046" y="1763"/>
                    <a:ext cx="39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6079" y="1852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1943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4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117" y="203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6217" y="2132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22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231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6173" y="2407"/>
                    <a:ext cx="38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4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2489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2583"/>
                    <a:ext cx="36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6058" y="2663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999" y="2737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8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2811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59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2873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0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795" y="2932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1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719" y="2982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2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639" y="3032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3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539" y="3052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4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3079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5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3114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6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5279" y="3123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3123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8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5085" y="3106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69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09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0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306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1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3032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2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2976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3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2926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4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4583" y="2881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5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4515" y="2817"/>
                    <a:ext cx="33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6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2743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7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397" y="2666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8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2583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79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2501"/>
                    <a:ext cx="35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282" y="2409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2324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2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229" y="220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3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226" y="2114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4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029"/>
                    <a:ext cx="50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5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193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6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273" y="1846"/>
                    <a:ext cx="54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7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303" y="175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8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1678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89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581"/>
                    <a:ext cx="70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0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433" y="1501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1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492" y="1430"/>
                    <a:ext cx="79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2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568" y="137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3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636" y="1306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4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26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5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798" y="1215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6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890" y="1185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1153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8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5070" y="1135"/>
                    <a:ext cx="71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699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5167" y="113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0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5262" y="1132"/>
                    <a:ext cx="64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1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5353" y="114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2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5447" y="1159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5545" y="1194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4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5633" y="123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5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5716" y="1271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6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5795" y="1324"/>
                    <a:ext cx="48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7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5863" y="137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8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5931" y="143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09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5993" y="1510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0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6049" y="1589"/>
                    <a:ext cx="53" cy="5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1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6096" y="1672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2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175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3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6167" y="1846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4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1940"/>
                    <a:ext cx="41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5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038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6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6306" y="2132"/>
                    <a:ext cx="32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7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2227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8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6291" y="232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19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2412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0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2504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1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6202" y="2586"/>
                    <a:ext cx="39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2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267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3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6114" y="275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4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6058" y="2828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5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5987" y="2893"/>
                    <a:ext cx="39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6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5919" y="2955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7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3011"/>
                    <a:ext cx="35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8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5769" y="306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29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5683" y="3109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0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5598" y="3144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1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3176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2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31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3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5318" y="320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4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5229" y="3209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5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3200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5736" name="Group 406"/>
                <p:cNvGrpSpPr/>
                <p:nvPr/>
              </p:nvGrpSpPr>
              <p:grpSpPr bwMode="auto">
                <a:xfrm>
                  <a:off x="9623896" y="1928038"/>
                  <a:ext cx="868758" cy="870806"/>
                  <a:chOff x="3970" y="873"/>
                  <a:chExt cx="2545" cy="2551"/>
                </a:xfrm>
                <a:grpFill/>
              </p:grpSpPr>
              <p:sp>
                <p:nvSpPr>
                  <p:cNvPr id="5737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3188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8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3173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39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14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0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111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1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3067"/>
                    <a:ext cx="30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2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3002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3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946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4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896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5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4406" y="2825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2752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7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300" y="267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8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2589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49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250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0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412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1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2324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2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221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3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4138" y="2117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4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03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5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161" y="1938"/>
                    <a:ext cx="48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6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849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7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211" y="1761"/>
                    <a:ext cx="45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8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669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59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4285" y="1581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0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1501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1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1430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1356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3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1294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4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1241"/>
                    <a:ext cx="50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5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188"/>
                    <a:ext cx="57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144"/>
                    <a:ext cx="62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7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110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8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10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69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1059"/>
                    <a:ext cx="61" cy="6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0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5126" y="1050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1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04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2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5309" y="1044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3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1059"/>
                    <a:ext cx="62" cy="6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4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5500" y="1085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5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1129"/>
                    <a:ext cx="20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6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5675" y="1147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7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5751" y="1185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8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5828" y="1233"/>
                    <a:ext cx="71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79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1289"/>
                    <a:ext cx="70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0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5978" y="135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1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6034" y="1421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2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6099" y="1504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3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1572"/>
                    <a:ext cx="76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4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6185" y="165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5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6220" y="1743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6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6256" y="1840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7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6288" y="1946"/>
                    <a:ext cx="35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8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8" y="2026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89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6394" y="2132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0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22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1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382" y="2321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2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365" y="241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3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6338" y="2504"/>
                    <a:ext cx="27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4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2589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5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6267" y="268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6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6217" y="2760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7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2837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8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2911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799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6043" y="2979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0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5972" y="304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1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5896" y="3097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2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5816" y="3147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3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318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4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5645" y="3224"/>
                    <a:ext cx="30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5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5554" y="3253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6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5459" y="327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7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3288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8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3297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09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5182" y="3297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0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3277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1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3256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2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3256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3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3227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4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318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5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651" y="3147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6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30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7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3026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8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97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19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2905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0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4297" y="2834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1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2758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2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669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3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2589"/>
                    <a:ext cx="33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4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2498"/>
                    <a:ext cx="38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5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407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6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306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7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227"/>
                    <a:ext cx="38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8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213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29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038"/>
                    <a:ext cx="38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0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1946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1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855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2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1766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3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675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4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1584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5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1504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6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1430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7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1356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8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289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39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1227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0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4557" y="1165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1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118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2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722" y="1073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3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1038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4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4899" y="1005"/>
                    <a:ext cx="44" cy="4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5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987" y="98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6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967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7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5173" y="95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8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958"/>
                    <a:ext cx="51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49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5362" y="967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0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5453" y="98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1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5562" y="1020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2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5651" y="1050"/>
                    <a:ext cx="18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3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5716" y="1064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4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5801" y="1112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5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5878" y="1159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6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5952" y="1215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7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6020" y="1274"/>
                    <a:ext cx="67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8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6102" y="1359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59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6161" y="1430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0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6214" y="1510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1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1575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2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6285" y="166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3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1743"/>
                    <a:ext cx="70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4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6341" y="1831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5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1935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6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038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7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6489" y="213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8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6486" y="2230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69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6471" y="2321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0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6456" y="2412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1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6421" y="249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2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586"/>
                    <a:ext cx="47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3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2678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4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2763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5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6267" y="2840"/>
                    <a:ext cx="33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6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91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7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6155" y="2991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8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6087" y="305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79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3120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0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3176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1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3209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2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5760" y="3250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3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5692" y="3306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4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3336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5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3359"/>
                    <a:ext cx="27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6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3374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7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38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8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3392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89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3389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0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359"/>
                    <a:ext cx="61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1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334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2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339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3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309"/>
                    <a:ext cx="23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4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4689" y="327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5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3227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6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4530" y="3176"/>
                    <a:ext cx="18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7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3123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8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371" y="305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899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988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0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291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1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840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2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4138" y="2758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3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2678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4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2589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5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4029" y="2504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6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2412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7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318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8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224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09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970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0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03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1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43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2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1852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3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763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4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1672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5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587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6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1504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7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142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8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351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19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1283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0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215"/>
                    <a:ext cx="23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1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1147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2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1094"/>
                    <a:ext cx="39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3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104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4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000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5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96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6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935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7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4949" y="908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8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887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29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879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0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873"/>
                    <a:ext cx="39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1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5321" y="87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2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887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3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902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4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5595" y="929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5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955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6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5769" y="994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5937" name="Group 607"/>
                <p:cNvGrpSpPr/>
                <p:nvPr/>
              </p:nvGrpSpPr>
              <p:grpSpPr bwMode="auto">
                <a:xfrm>
                  <a:off x="9565524" y="1869666"/>
                  <a:ext cx="988575" cy="990622"/>
                  <a:chOff x="3799" y="702"/>
                  <a:chExt cx="2896" cy="2902"/>
                </a:xfrm>
                <a:grpFill/>
              </p:grpSpPr>
              <p:sp>
                <p:nvSpPr>
                  <p:cNvPr id="593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5849" y="103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39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5931" y="1088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0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1141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1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6076" y="1206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2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1268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3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6214" y="1353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4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1427"/>
                    <a:ext cx="27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5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6320" y="1510"/>
                    <a:ext cx="27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6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1589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7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6388" y="1663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8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6418" y="1752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49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6438" y="1837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0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6453" y="192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1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6486" y="2044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2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6571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3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6568" y="2224"/>
                    <a:ext cx="42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4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6565" y="2324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5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6551" y="2418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6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6527" y="2510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7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6500" y="2598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8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6459" y="2681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59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6418" y="2766"/>
                    <a:ext cx="32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0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284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1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2923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2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3008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3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6208" y="3079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4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3144"/>
                    <a:ext cx="8" cy="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5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6049" y="318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6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5975" y="3241"/>
                    <a:ext cx="48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7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5899" y="3294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8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5810" y="3336"/>
                    <a:ext cx="50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69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5722" y="3371"/>
                    <a:ext cx="56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0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5642" y="340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1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5559" y="3445"/>
                    <a:ext cx="24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2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5465" y="3460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3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3468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4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5270" y="3471"/>
                    <a:ext cx="45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5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5188" y="3483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6" name="Oval 445"/>
                  <p:cNvSpPr>
                    <a:spLocks noChangeArrowheads="1"/>
                  </p:cNvSpPr>
                  <p:nvPr/>
                </p:nvSpPr>
                <p:spPr bwMode="auto">
                  <a:xfrm>
                    <a:off x="5093" y="3477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7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462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8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3445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79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342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0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3386"/>
                    <a:ext cx="23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1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3350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2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4565" y="3306"/>
                    <a:ext cx="15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3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4486" y="3259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4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4400" y="3191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5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313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6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070"/>
                    <a:ext cx="32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7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999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8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92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89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84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0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769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1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4002" y="2684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2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3967" y="2595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3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2507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4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241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5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232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6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230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7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2135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8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041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999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1949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0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1855"/>
                    <a:ext cx="26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1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766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2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3967" y="1675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3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4002" y="1589"/>
                    <a:ext cx="30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4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1504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5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4094" y="1424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6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1348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7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4203" y="1274"/>
                    <a:ext cx="23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8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4268" y="1203"/>
                    <a:ext cx="20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09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1138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0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4406" y="1079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1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1020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2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970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3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4639" y="923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4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887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5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85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6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831"/>
                    <a:ext cx="26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7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811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8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5090" y="796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19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790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0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5279" y="790"/>
                    <a:ext cx="30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1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5371" y="796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2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5465" y="811"/>
                    <a:ext cx="30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3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5554" y="82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4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5645" y="852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5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882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6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5819" y="923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7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5899" y="964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8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5981" y="1017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29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6055" y="1070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0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6129" y="1132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1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1194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2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6256" y="1262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3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6315" y="1336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4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1412"/>
                    <a:ext cx="50" cy="5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5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6412" y="1495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6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6450" y="157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7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6492" y="166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8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6518" y="1758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39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6539" y="1846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0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6553" y="1938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1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6568" y="2035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2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6666" y="2135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3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6663" y="2230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4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6651" y="2318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5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6636" y="241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6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6618" y="250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7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6592" y="2598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8" name="Oval 517"/>
                  <p:cNvSpPr>
                    <a:spLocks noChangeArrowheads="1"/>
                  </p:cNvSpPr>
                  <p:nvPr/>
                </p:nvSpPr>
                <p:spPr bwMode="auto">
                  <a:xfrm>
                    <a:off x="6559" y="2684"/>
                    <a:ext cx="27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49" name="Oval 518"/>
                  <p:cNvSpPr>
                    <a:spLocks noChangeArrowheads="1"/>
                  </p:cNvSpPr>
                  <p:nvPr/>
                </p:nvSpPr>
                <p:spPr bwMode="auto">
                  <a:xfrm>
                    <a:off x="6521" y="2772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0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6477" y="2855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1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6427" y="2934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2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3008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3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6312" y="3085"/>
                    <a:ext cx="26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4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3153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5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6179" y="3218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6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327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7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6031" y="3330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8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3380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59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3424"/>
                    <a:ext cx="24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0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5778" y="3457"/>
                    <a:ext cx="35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1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5692" y="3495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2" name="Oval 531"/>
                  <p:cNvSpPr>
                    <a:spLocks noChangeArrowheads="1"/>
                  </p:cNvSpPr>
                  <p:nvPr/>
                </p:nvSpPr>
                <p:spPr bwMode="auto">
                  <a:xfrm>
                    <a:off x="5618" y="3536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3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5527" y="355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4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5433" y="357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5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56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6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3566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7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3563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8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3563"/>
                    <a:ext cx="24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69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955" y="3545"/>
                    <a:ext cx="20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0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527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1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50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2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3465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3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3433"/>
                    <a:ext cx="9" cy="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4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386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5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4427" y="332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6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280"/>
                    <a:ext cx="21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7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3221"/>
                    <a:ext cx="18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8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3156"/>
                    <a:ext cx="21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79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3085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0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3011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1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940"/>
                    <a:ext cx="12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2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858"/>
                    <a:ext cx="21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3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2778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4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908" y="2690"/>
                    <a:ext cx="23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5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259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6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2516"/>
                    <a:ext cx="8" cy="1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7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2424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8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2327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89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232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0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2138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1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044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2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1952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3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1861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4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1772"/>
                    <a:ext cx="14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5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1681"/>
                    <a:ext cx="12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6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1589"/>
                    <a:ext cx="20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7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1507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8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421"/>
                    <a:ext cx="18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099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1345"/>
                    <a:ext cx="12" cy="1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0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1268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1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4158" y="1194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2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4226" y="1129"/>
                    <a:ext cx="9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3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106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4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1002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5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946"/>
                    <a:ext cx="14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6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896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7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849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8" name="Oval 577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814"/>
                    <a:ext cx="21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09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784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0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755"/>
                    <a:ext cx="15" cy="1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1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4955" y="731"/>
                    <a:ext cx="20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2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716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3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5141" y="705"/>
                    <a:ext cx="23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4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5235" y="702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5" name="Oval 584"/>
                  <p:cNvSpPr>
                    <a:spLocks noChangeArrowheads="1"/>
                  </p:cNvSpPr>
                  <p:nvPr/>
                </p:nvSpPr>
                <p:spPr bwMode="auto">
                  <a:xfrm>
                    <a:off x="5329" y="705"/>
                    <a:ext cx="21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6" name="Oval 585"/>
                  <p:cNvSpPr>
                    <a:spLocks noChangeArrowheads="1"/>
                  </p:cNvSpPr>
                  <p:nvPr/>
                </p:nvSpPr>
                <p:spPr bwMode="auto">
                  <a:xfrm>
                    <a:off x="5421" y="716"/>
                    <a:ext cx="23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7" name="Oval 586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728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8" name="Oval 587"/>
                  <p:cNvSpPr>
                    <a:spLocks noChangeArrowheads="1"/>
                  </p:cNvSpPr>
                  <p:nvPr/>
                </p:nvSpPr>
                <p:spPr bwMode="auto">
                  <a:xfrm>
                    <a:off x="5607" y="752"/>
                    <a:ext cx="20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19" name="Oval 588"/>
                  <p:cNvSpPr>
                    <a:spLocks noChangeArrowheads="1"/>
                  </p:cNvSpPr>
                  <p:nvPr/>
                </p:nvSpPr>
                <p:spPr bwMode="auto">
                  <a:xfrm>
                    <a:off x="5698" y="781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0" name="Oval 589"/>
                  <p:cNvSpPr>
                    <a:spLocks noChangeArrowheads="1"/>
                  </p:cNvSpPr>
                  <p:nvPr/>
                </p:nvSpPr>
                <p:spPr bwMode="auto">
                  <a:xfrm>
                    <a:off x="5781" y="811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1" name="Oval 590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849"/>
                    <a:ext cx="24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2" name="Oval 591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893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3" name="Oval 592"/>
                  <p:cNvSpPr>
                    <a:spLocks noChangeArrowheads="1"/>
                  </p:cNvSpPr>
                  <p:nvPr/>
                </p:nvSpPr>
                <p:spPr bwMode="auto">
                  <a:xfrm>
                    <a:off x="6031" y="943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4" name="Oval 593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99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5" name="Oval 594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1056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6" name="Oval 595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1120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7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6312" y="1188"/>
                    <a:ext cx="26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8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6368" y="1259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29" name="Oval 598"/>
                  <p:cNvSpPr>
                    <a:spLocks noChangeArrowheads="1"/>
                  </p:cNvSpPr>
                  <p:nvPr/>
                </p:nvSpPr>
                <p:spPr bwMode="auto">
                  <a:xfrm>
                    <a:off x="6424" y="133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0" name="Oval 599"/>
                  <p:cNvSpPr>
                    <a:spLocks noChangeArrowheads="1"/>
                  </p:cNvSpPr>
                  <p:nvPr/>
                </p:nvSpPr>
                <p:spPr bwMode="auto">
                  <a:xfrm>
                    <a:off x="6468" y="1412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1" name="Oval 600"/>
                  <p:cNvSpPr>
                    <a:spLocks noChangeArrowheads="1"/>
                  </p:cNvSpPr>
                  <p:nvPr/>
                </p:nvSpPr>
                <p:spPr bwMode="auto">
                  <a:xfrm>
                    <a:off x="6515" y="1498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2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6553" y="1581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3" name="Oval 602"/>
                  <p:cNvSpPr>
                    <a:spLocks noChangeArrowheads="1"/>
                  </p:cNvSpPr>
                  <p:nvPr/>
                </p:nvSpPr>
                <p:spPr bwMode="auto">
                  <a:xfrm>
                    <a:off x="6592" y="167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4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6615" y="1763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5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6633" y="184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6" name="Oval 605"/>
                  <p:cNvSpPr>
                    <a:spLocks noChangeArrowheads="1"/>
                  </p:cNvSpPr>
                  <p:nvPr/>
                </p:nvSpPr>
                <p:spPr bwMode="auto">
                  <a:xfrm>
                    <a:off x="6648" y="1943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137" name="Oval 606"/>
                  <p:cNvSpPr>
                    <a:spLocks noChangeArrowheads="1"/>
                  </p:cNvSpPr>
                  <p:nvPr/>
                </p:nvSpPr>
                <p:spPr bwMode="auto">
                  <a:xfrm>
                    <a:off x="6663" y="204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138" name="Oval 608"/>
                <p:cNvSpPr>
                  <a:spLocks noChangeArrowheads="1"/>
                </p:cNvSpPr>
                <p:nvPr/>
              </p:nvSpPr>
              <p:spPr bwMode="auto">
                <a:xfrm>
                  <a:off x="10576287" y="2359857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39" name="Oval 609"/>
                <p:cNvSpPr>
                  <a:spLocks noChangeArrowheads="1"/>
                </p:cNvSpPr>
                <p:nvPr/>
              </p:nvSpPr>
              <p:spPr bwMode="auto">
                <a:xfrm>
                  <a:off x="10575263" y="2391944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0" name="Oval 610"/>
                <p:cNvSpPr>
                  <a:spLocks noChangeArrowheads="1"/>
                </p:cNvSpPr>
                <p:nvPr/>
              </p:nvSpPr>
              <p:spPr bwMode="auto">
                <a:xfrm>
                  <a:off x="10571167" y="2422325"/>
                  <a:ext cx="10241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1" name="Oval 611"/>
                <p:cNvSpPr>
                  <a:spLocks noChangeArrowheads="1"/>
                </p:cNvSpPr>
                <p:nvPr/>
              </p:nvSpPr>
              <p:spPr bwMode="auto">
                <a:xfrm>
                  <a:off x="10566046" y="2454413"/>
                  <a:ext cx="10241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2" name="Oval 612"/>
                <p:cNvSpPr>
                  <a:spLocks noChangeArrowheads="1"/>
                </p:cNvSpPr>
                <p:nvPr/>
              </p:nvSpPr>
              <p:spPr bwMode="auto">
                <a:xfrm>
                  <a:off x="10558195" y="2484794"/>
                  <a:ext cx="11948" cy="119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3" name="Oval 613"/>
                <p:cNvSpPr>
                  <a:spLocks noChangeArrowheads="1"/>
                </p:cNvSpPr>
                <p:nvPr/>
              </p:nvSpPr>
              <p:spPr bwMode="auto">
                <a:xfrm>
                  <a:off x="10551027" y="2516882"/>
                  <a:ext cx="9217" cy="92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4" name="Oval 614"/>
                <p:cNvSpPr>
                  <a:spLocks noChangeArrowheads="1"/>
                </p:cNvSpPr>
                <p:nvPr/>
              </p:nvSpPr>
              <p:spPr bwMode="auto">
                <a:xfrm>
                  <a:off x="10541127" y="2548287"/>
                  <a:ext cx="7851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5" name="Oval 615"/>
                <p:cNvSpPr>
                  <a:spLocks noChangeArrowheads="1"/>
                </p:cNvSpPr>
                <p:nvPr/>
              </p:nvSpPr>
              <p:spPr bwMode="auto">
                <a:xfrm>
                  <a:off x="10526790" y="2575254"/>
                  <a:ext cx="11265" cy="1228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6" name="Oval 616"/>
                <p:cNvSpPr>
                  <a:spLocks noChangeArrowheads="1"/>
                </p:cNvSpPr>
                <p:nvPr/>
              </p:nvSpPr>
              <p:spPr bwMode="auto">
                <a:xfrm>
                  <a:off x="10513819" y="2605635"/>
                  <a:ext cx="8193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7" name="Oval 617"/>
                <p:cNvSpPr>
                  <a:spLocks noChangeArrowheads="1"/>
                </p:cNvSpPr>
                <p:nvPr/>
              </p:nvSpPr>
              <p:spPr bwMode="auto">
                <a:xfrm>
                  <a:off x="10496751" y="2632602"/>
                  <a:ext cx="9900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8" name="Oval 618"/>
                <p:cNvSpPr>
                  <a:spLocks noChangeArrowheads="1"/>
                </p:cNvSpPr>
                <p:nvPr/>
              </p:nvSpPr>
              <p:spPr bwMode="auto">
                <a:xfrm>
                  <a:off x="10479683" y="2659911"/>
                  <a:ext cx="9900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49" name="Oval 619"/>
                <p:cNvSpPr>
                  <a:spLocks noChangeArrowheads="1"/>
                </p:cNvSpPr>
                <p:nvPr/>
              </p:nvSpPr>
              <p:spPr bwMode="auto">
                <a:xfrm>
                  <a:off x="10460567" y="2685171"/>
                  <a:ext cx="8875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0" name="Oval 620"/>
                <p:cNvSpPr>
                  <a:spLocks noChangeArrowheads="1"/>
                </p:cNvSpPr>
                <p:nvPr/>
              </p:nvSpPr>
              <p:spPr bwMode="auto">
                <a:xfrm>
                  <a:off x="10440426" y="2711456"/>
                  <a:ext cx="7851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1" name="Oval 621"/>
                <p:cNvSpPr>
                  <a:spLocks noChangeArrowheads="1"/>
                </p:cNvSpPr>
                <p:nvPr/>
              </p:nvSpPr>
              <p:spPr bwMode="auto">
                <a:xfrm>
                  <a:off x="10418238" y="2733303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2" name="Oval 622"/>
                <p:cNvSpPr>
                  <a:spLocks noChangeArrowheads="1"/>
                </p:cNvSpPr>
                <p:nvPr/>
              </p:nvSpPr>
              <p:spPr bwMode="auto">
                <a:xfrm>
                  <a:off x="10394002" y="2755491"/>
                  <a:ext cx="8193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3" name="Oval 623"/>
                <p:cNvSpPr>
                  <a:spLocks noChangeArrowheads="1"/>
                </p:cNvSpPr>
                <p:nvPr/>
              </p:nvSpPr>
              <p:spPr bwMode="auto">
                <a:xfrm>
                  <a:off x="10369765" y="2775631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4" name="Oval 624"/>
                <p:cNvSpPr>
                  <a:spLocks noChangeArrowheads="1"/>
                </p:cNvSpPr>
                <p:nvPr/>
              </p:nvSpPr>
              <p:spPr bwMode="auto">
                <a:xfrm>
                  <a:off x="10343822" y="2794747"/>
                  <a:ext cx="5803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5" name="Oval 625"/>
                <p:cNvSpPr>
                  <a:spLocks noChangeArrowheads="1"/>
                </p:cNvSpPr>
                <p:nvPr/>
              </p:nvSpPr>
              <p:spPr bwMode="auto">
                <a:xfrm>
                  <a:off x="10315489" y="2811133"/>
                  <a:ext cx="8193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6" name="Oval 626"/>
                <p:cNvSpPr>
                  <a:spLocks noChangeArrowheads="1"/>
                </p:cNvSpPr>
                <p:nvPr/>
              </p:nvSpPr>
              <p:spPr bwMode="auto">
                <a:xfrm>
                  <a:off x="10288180" y="2827177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7" name="Oval 627"/>
                <p:cNvSpPr>
                  <a:spLocks noChangeArrowheads="1"/>
                </p:cNvSpPr>
                <p:nvPr/>
              </p:nvSpPr>
              <p:spPr bwMode="auto">
                <a:xfrm>
                  <a:off x="10258141" y="2839124"/>
                  <a:ext cx="8875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8" name="Oval 628"/>
                <p:cNvSpPr>
                  <a:spLocks noChangeArrowheads="1"/>
                </p:cNvSpPr>
                <p:nvPr/>
              </p:nvSpPr>
              <p:spPr bwMode="auto">
                <a:xfrm>
                  <a:off x="10228784" y="2851413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59" name="Oval 629"/>
                <p:cNvSpPr>
                  <a:spLocks noChangeArrowheads="1"/>
                </p:cNvSpPr>
                <p:nvPr/>
              </p:nvSpPr>
              <p:spPr bwMode="auto">
                <a:xfrm>
                  <a:off x="10197720" y="2860288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0" name="Oval 630"/>
                <p:cNvSpPr>
                  <a:spLocks noChangeArrowheads="1"/>
                </p:cNvSpPr>
                <p:nvPr/>
              </p:nvSpPr>
              <p:spPr bwMode="auto">
                <a:xfrm>
                  <a:off x="10170412" y="2872236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1" name="Oval 631"/>
                <p:cNvSpPr>
                  <a:spLocks noChangeArrowheads="1"/>
                </p:cNvSpPr>
                <p:nvPr/>
              </p:nvSpPr>
              <p:spPr bwMode="auto">
                <a:xfrm>
                  <a:off x="10139348" y="2878380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2" name="Oval 632"/>
                <p:cNvSpPr>
                  <a:spLocks noChangeArrowheads="1"/>
                </p:cNvSpPr>
                <p:nvPr/>
              </p:nvSpPr>
              <p:spPr bwMode="auto">
                <a:xfrm>
                  <a:off x="10105212" y="2879404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3" name="Oval 633"/>
                <p:cNvSpPr>
                  <a:spLocks noChangeArrowheads="1"/>
                </p:cNvSpPr>
                <p:nvPr/>
              </p:nvSpPr>
              <p:spPr bwMode="auto">
                <a:xfrm>
                  <a:off x="10071759" y="2880428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4" name="Oval 634"/>
                <p:cNvSpPr>
                  <a:spLocks noChangeArrowheads="1"/>
                </p:cNvSpPr>
                <p:nvPr/>
              </p:nvSpPr>
              <p:spPr bwMode="auto">
                <a:xfrm>
                  <a:off x="10039671" y="2880428"/>
                  <a:ext cx="7851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5" name="Oval 635"/>
                <p:cNvSpPr>
                  <a:spLocks noChangeArrowheads="1"/>
                </p:cNvSpPr>
                <p:nvPr/>
              </p:nvSpPr>
              <p:spPr bwMode="auto">
                <a:xfrm>
                  <a:off x="10008266" y="2878380"/>
                  <a:ext cx="6144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6" name="Oval 636"/>
                <p:cNvSpPr>
                  <a:spLocks noChangeArrowheads="1"/>
                </p:cNvSpPr>
                <p:nvPr/>
              </p:nvSpPr>
              <p:spPr bwMode="auto">
                <a:xfrm>
                  <a:off x="9979251" y="2878380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7" name="Oval 637"/>
                <p:cNvSpPr>
                  <a:spLocks noChangeArrowheads="1"/>
                </p:cNvSpPr>
                <p:nvPr/>
              </p:nvSpPr>
              <p:spPr bwMode="auto">
                <a:xfrm>
                  <a:off x="9947846" y="2872236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8" name="Oval 638"/>
                <p:cNvSpPr>
                  <a:spLocks noChangeArrowheads="1"/>
                </p:cNvSpPr>
                <p:nvPr/>
              </p:nvSpPr>
              <p:spPr bwMode="auto">
                <a:xfrm>
                  <a:off x="9916782" y="2864384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69" name="Oval 639"/>
                <p:cNvSpPr>
                  <a:spLocks noChangeArrowheads="1"/>
                </p:cNvSpPr>
                <p:nvPr/>
              </p:nvSpPr>
              <p:spPr bwMode="auto">
                <a:xfrm>
                  <a:off x="9886401" y="2854144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0" name="Oval 640"/>
                <p:cNvSpPr>
                  <a:spLocks noChangeArrowheads="1"/>
                </p:cNvSpPr>
                <p:nvPr/>
              </p:nvSpPr>
              <p:spPr bwMode="auto">
                <a:xfrm>
                  <a:off x="9793893" y="2810109"/>
                  <a:ext cx="10241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1" name="Oval 641"/>
                <p:cNvSpPr>
                  <a:spLocks noChangeArrowheads="1"/>
                </p:cNvSpPr>
                <p:nvPr/>
              </p:nvSpPr>
              <p:spPr bwMode="auto">
                <a:xfrm>
                  <a:off x="9768632" y="2794747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2" name="Oval 642"/>
                <p:cNvSpPr>
                  <a:spLocks noChangeArrowheads="1"/>
                </p:cNvSpPr>
                <p:nvPr/>
              </p:nvSpPr>
              <p:spPr bwMode="auto">
                <a:xfrm>
                  <a:off x="9742689" y="2775631"/>
                  <a:ext cx="6827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3" name="Oval 643"/>
                <p:cNvSpPr>
                  <a:spLocks noChangeArrowheads="1"/>
                </p:cNvSpPr>
                <p:nvPr/>
              </p:nvSpPr>
              <p:spPr bwMode="auto">
                <a:xfrm>
                  <a:off x="9717429" y="2755491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4" name="Oval 644"/>
                <p:cNvSpPr>
                  <a:spLocks noChangeArrowheads="1"/>
                </p:cNvSpPr>
                <p:nvPr/>
              </p:nvSpPr>
              <p:spPr bwMode="auto">
                <a:xfrm>
                  <a:off x="9695240" y="273535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5" name="Oval 645"/>
                <p:cNvSpPr>
                  <a:spLocks noChangeArrowheads="1"/>
                </p:cNvSpPr>
                <p:nvPr/>
              </p:nvSpPr>
              <p:spPr bwMode="auto">
                <a:xfrm>
                  <a:off x="9673052" y="2712139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6" name="Oval 646"/>
                <p:cNvSpPr>
                  <a:spLocks noChangeArrowheads="1"/>
                </p:cNvSpPr>
                <p:nvPr/>
              </p:nvSpPr>
              <p:spPr bwMode="auto">
                <a:xfrm>
                  <a:off x="9650864" y="2687220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7" name="Oval 647"/>
                <p:cNvSpPr>
                  <a:spLocks noChangeArrowheads="1"/>
                </p:cNvSpPr>
                <p:nvPr/>
              </p:nvSpPr>
              <p:spPr bwMode="auto">
                <a:xfrm>
                  <a:off x="9631748" y="2661959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8" name="Oval 648"/>
                <p:cNvSpPr>
                  <a:spLocks noChangeArrowheads="1"/>
                </p:cNvSpPr>
                <p:nvPr/>
              </p:nvSpPr>
              <p:spPr bwMode="auto">
                <a:xfrm>
                  <a:off x="9614680" y="263567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79" name="Oval 649"/>
                <p:cNvSpPr>
                  <a:spLocks noChangeArrowheads="1"/>
                </p:cNvSpPr>
                <p:nvPr/>
              </p:nvSpPr>
              <p:spPr bwMode="auto">
                <a:xfrm>
                  <a:off x="9598636" y="2608707"/>
                  <a:ext cx="4096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0" name="Oval 650"/>
                <p:cNvSpPr>
                  <a:spLocks noChangeArrowheads="1"/>
                </p:cNvSpPr>
                <p:nvPr/>
              </p:nvSpPr>
              <p:spPr bwMode="auto">
                <a:xfrm>
                  <a:off x="9584640" y="2579350"/>
                  <a:ext cx="3755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1" name="Oval 651"/>
                <p:cNvSpPr>
                  <a:spLocks noChangeArrowheads="1"/>
                </p:cNvSpPr>
                <p:nvPr/>
              </p:nvSpPr>
              <p:spPr bwMode="auto">
                <a:xfrm>
                  <a:off x="9571327" y="2549311"/>
                  <a:ext cx="5120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2" name="Oval 652"/>
                <p:cNvSpPr>
                  <a:spLocks noChangeArrowheads="1"/>
                </p:cNvSpPr>
                <p:nvPr/>
              </p:nvSpPr>
              <p:spPr bwMode="auto">
                <a:xfrm>
                  <a:off x="9562452" y="252097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3" name="Oval 653"/>
                <p:cNvSpPr>
                  <a:spLocks noChangeArrowheads="1"/>
                </p:cNvSpPr>
                <p:nvPr/>
              </p:nvSpPr>
              <p:spPr bwMode="auto">
                <a:xfrm>
                  <a:off x="9552211" y="2488890"/>
                  <a:ext cx="4096" cy="375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4" name="Oval 654"/>
                <p:cNvSpPr>
                  <a:spLocks noChangeArrowheads="1"/>
                </p:cNvSpPr>
                <p:nvPr/>
              </p:nvSpPr>
              <p:spPr bwMode="auto">
                <a:xfrm>
                  <a:off x="9545384" y="2457485"/>
                  <a:ext cx="4779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5" name="Oval 655"/>
                <p:cNvSpPr>
                  <a:spLocks noChangeArrowheads="1"/>
                </p:cNvSpPr>
                <p:nvPr/>
              </p:nvSpPr>
              <p:spPr bwMode="auto">
                <a:xfrm>
                  <a:off x="9540263" y="2425397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6" name="Oval 656"/>
                <p:cNvSpPr>
                  <a:spLocks noChangeArrowheads="1"/>
                </p:cNvSpPr>
                <p:nvPr/>
              </p:nvSpPr>
              <p:spPr bwMode="auto">
                <a:xfrm>
                  <a:off x="9537191" y="2392969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7" name="Oval 657"/>
                <p:cNvSpPr>
                  <a:spLocks noChangeArrowheads="1"/>
                </p:cNvSpPr>
                <p:nvPr/>
              </p:nvSpPr>
              <p:spPr bwMode="auto">
                <a:xfrm>
                  <a:off x="9535143" y="2360881"/>
                  <a:ext cx="7169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8" name="Oval 658"/>
                <p:cNvSpPr>
                  <a:spLocks noChangeArrowheads="1"/>
                </p:cNvSpPr>
                <p:nvPr/>
              </p:nvSpPr>
              <p:spPr bwMode="auto">
                <a:xfrm>
                  <a:off x="9537191" y="2328793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89" name="Oval 659"/>
                <p:cNvSpPr>
                  <a:spLocks noChangeArrowheads="1"/>
                </p:cNvSpPr>
                <p:nvPr/>
              </p:nvSpPr>
              <p:spPr bwMode="auto">
                <a:xfrm>
                  <a:off x="9540263" y="2297388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0" name="Oval 660"/>
                <p:cNvSpPr>
                  <a:spLocks noChangeArrowheads="1"/>
                </p:cNvSpPr>
                <p:nvPr/>
              </p:nvSpPr>
              <p:spPr bwMode="auto">
                <a:xfrm>
                  <a:off x="9545384" y="2266324"/>
                  <a:ext cx="4779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1" name="Oval 661"/>
                <p:cNvSpPr>
                  <a:spLocks noChangeArrowheads="1"/>
                </p:cNvSpPr>
                <p:nvPr/>
              </p:nvSpPr>
              <p:spPr bwMode="auto">
                <a:xfrm>
                  <a:off x="9554259" y="223594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2" name="Oval 662"/>
                <p:cNvSpPr>
                  <a:spLocks noChangeArrowheads="1"/>
                </p:cNvSpPr>
                <p:nvPr/>
              </p:nvSpPr>
              <p:spPr bwMode="auto">
                <a:xfrm>
                  <a:off x="9572351" y="2174499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3" name="Oval 663"/>
                <p:cNvSpPr>
                  <a:spLocks noChangeArrowheads="1"/>
                </p:cNvSpPr>
                <p:nvPr/>
              </p:nvSpPr>
              <p:spPr bwMode="auto">
                <a:xfrm>
                  <a:off x="9584640" y="2144460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4" name="Oval 664"/>
                <p:cNvSpPr>
                  <a:spLocks noChangeArrowheads="1"/>
                </p:cNvSpPr>
                <p:nvPr/>
              </p:nvSpPr>
              <p:spPr bwMode="auto">
                <a:xfrm>
                  <a:off x="9598636" y="2115103"/>
                  <a:ext cx="4096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5" name="Oval 665"/>
                <p:cNvSpPr>
                  <a:spLocks noChangeArrowheads="1"/>
                </p:cNvSpPr>
                <p:nvPr/>
              </p:nvSpPr>
              <p:spPr bwMode="auto">
                <a:xfrm>
                  <a:off x="9615704" y="2088135"/>
                  <a:ext cx="2048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6" name="Oval 666"/>
                <p:cNvSpPr>
                  <a:spLocks noChangeArrowheads="1"/>
                </p:cNvSpPr>
                <p:nvPr/>
              </p:nvSpPr>
              <p:spPr bwMode="auto">
                <a:xfrm>
                  <a:off x="9631748" y="2060827"/>
                  <a:ext cx="5120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7" name="Oval 667"/>
                <p:cNvSpPr>
                  <a:spLocks noChangeArrowheads="1"/>
                </p:cNvSpPr>
                <p:nvPr/>
              </p:nvSpPr>
              <p:spPr bwMode="auto">
                <a:xfrm>
                  <a:off x="9652912" y="203659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8" name="Oval 668"/>
                <p:cNvSpPr>
                  <a:spLocks noChangeArrowheads="1"/>
                </p:cNvSpPr>
                <p:nvPr/>
              </p:nvSpPr>
              <p:spPr bwMode="auto">
                <a:xfrm>
                  <a:off x="9674076" y="201235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99" name="Oval 669"/>
                <p:cNvSpPr>
                  <a:spLocks noChangeArrowheads="1"/>
                </p:cNvSpPr>
                <p:nvPr/>
              </p:nvSpPr>
              <p:spPr bwMode="auto">
                <a:xfrm>
                  <a:off x="9696264" y="1989483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0" name="Oval 670"/>
                <p:cNvSpPr>
                  <a:spLocks noChangeArrowheads="1"/>
                </p:cNvSpPr>
                <p:nvPr/>
              </p:nvSpPr>
              <p:spPr bwMode="auto">
                <a:xfrm>
                  <a:off x="9718453" y="1966270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1" name="Oval 671"/>
                <p:cNvSpPr>
                  <a:spLocks noChangeArrowheads="1"/>
                </p:cNvSpPr>
                <p:nvPr/>
              </p:nvSpPr>
              <p:spPr bwMode="auto">
                <a:xfrm>
                  <a:off x="9745761" y="1948178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2" name="Oval 672"/>
                <p:cNvSpPr>
                  <a:spLocks noChangeArrowheads="1"/>
                </p:cNvSpPr>
                <p:nvPr/>
              </p:nvSpPr>
              <p:spPr bwMode="auto">
                <a:xfrm>
                  <a:off x="9797989" y="1911653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3" name="Oval 673"/>
                <p:cNvSpPr>
                  <a:spLocks noChangeArrowheads="1"/>
                </p:cNvSpPr>
                <p:nvPr/>
              </p:nvSpPr>
              <p:spPr bwMode="auto">
                <a:xfrm>
                  <a:off x="9827005" y="1897657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4" name="Oval 674"/>
                <p:cNvSpPr>
                  <a:spLocks noChangeArrowheads="1"/>
                </p:cNvSpPr>
                <p:nvPr/>
              </p:nvSpPr>
              <p:spPr bwMode="auto">
                <a:xfrm>
                  <a:off x="9855338" y="1882637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5" name="Oval 675"/>
                <p:cNvSpPr>
                  <a:spLocks noChangeArrowheads="1"/>
                </p:cNvSpPr>
                <p:nvPr/>
              </p:nvSpPr>
              <p:spPr bwMode="auto">
                <a:xfrm>
                  <a:off x="9884694" y="1870690"/>
                  <a:ext cx="3755" cy="375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6" name="Oval 676"/>
                <p:cNvSpPr>
                  <a:spLocks noChangeArrowheads="1"/>
                </p:cNvSpPr>
                <p:nvPr/>
              </p:nvSpPr>
              <p:spPr bwMode="auto">
                <a:xfrm>
                  <a:off x="9915758" y="1862497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7" name="Oval 677"/>
                <p:cNvSpPr>
                  <a:spLocks noChangeArrowheads="1"/>
                </p:cNvSpPr>
                <p:nvPr/>
              </p:nvSpPr>
              <p:spPr bwMode="auto">
                <a:xfrm>
                  <a:off x="9946822" y="1853281"/>
                  <a:ext cx="2048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8" name="Oval 678"/>
                <p:cNvSpPr>
                  <a:spLocks noChangeArrowheads="1"/>
                </p:cNvSpPr>
                <p:nvPr/>
              </p:nvSpPr>
              <p:spPr bwMode="auto">
                <a:xfrm>
                  <a:off x="9978227" y="1848502"/>
                  <a:ext cx="3072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09" name="Oval 679"/>
                <p:cNvSpPr>
                  <a:spLocks noChangeArrowheads="1"/>
                </p:cNvSpPr>
                <p:nvPr/>
              </p:nvSpPr>
              <p:spPr bwMode="auto">
                <a:xfrm>
                  <a:off x="10009290" y="184338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0" name="Oval 680"/>
                <p:cNvSpPr>
                  <a:spLocks noChangeArrowheads="1"/>
                </p:cNvSpPr>
                <p:nvPr/>
              </p:nvSpPr>
              <p:spPr bwMode="auto">
                <a:xfrm>
                  <a:off x="10041719" y="1841333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1" name="Oval 681"/>
                <p:cNvSpPr>
                  <a:spLocks noChangeArrowheads="1"/>
                </p:cNvSpPr>
                <p:nvPr/>
              </p:nvSpPr>
              <p:spPr bwMode="auto">
                <a:xfrm>
                  <a:off x="10073807" y="1841333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2" name="Oval 682"/>
                <p:cNvSpPr>
                  <a:spLocks noChangeArrowheads="1"/>
                </p:cNvSpPr>
                <p:nvPr/>
              </p:nvSpPr>
              <p:spPr bwMode="auto">
                <a:xfrm>
                  <a:off x="10105895" y="1843381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3" name="Oval 683"/>
                <p:cNvSpPr>
                  <a:spLocks noChangeArrowheads="1"/>
                </p:cNvSpPr>
                <p:nvPr/>
              </p:nvSpPr>
              <p:spPr bwMode="auto">
                <a:xfrm>
                  <a:off x="10137300" y="1847478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4" name="Oval 684"/>
                <p:cNvSpPr>
                  <a:spLocks noChangeArrowheads="1"/>
                </p:cNvSpPr>
                <p:nvPr/>
              </p:nvSpPr>
              <p:spPr bwMode="auto">
                <a:xfrm>
                  <a:off x="10168364" y="185328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5" name="Oval 685"/>
                <p:cNvSpPr>
                  <a:spLocks noChangeArrowheads="1"/>
                </p:cNvSpPr>
                <p:nvPr/>
              </p:nvSpPr>
              <p:spPr bwMode="auto">
                <a:xfrm>
                  <a:off x="10200793" y="1861473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6" name="Oval 686"/>
                <p:cNvSpPr>
                  <a:spLocks noChangeArrowheads="1"/>
                </p:cNvSpPr>
                <p:nvPr/>
              </p:nvSpPr>
              <p:spPr bwMode="auto">
                <a:xfrm>
                  <a:off x="10228784" y="1869666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7" name="Oval 687"/>
                <p:cNvSpPr>
                  <a:spLocks noChangeArrowheads="1"/>
                </p:cNvSpPr>
                <p:nvPr/>
              </p:nvSpPr>
              <p:spPr bwMode="auto">
                <a:xfrm>
                  <a:off x="10260189" y="1881614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8" name="Oval 688"/>
                <p:cNvSpPr>
                  <a:spLocks noChangeArrowheads="1"/>
                </p:cNvSpPr>
                <p:nvPr/>
              </p:nvSpPr>
              <p:spPr bwMode="auto">
                <a:xfrm>
                  <a:off x="10290229" y="1895609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19" name="Oval 689"/>
                <p:cNvSpPr>
                  <a:spLocks noChangeArrowheads="1"/>
                </p:cNvSpPr>
                <p:nvPr/>
              </p:nvSpPr>
              <p:spPr bwMode="auto">
                <a:xfrm>
                  <a:off x="10316513" y="1909946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0" name="Oval 690"/>
                <p:cNvSpPr>
                  <a:spLocks noChangeArrowheads="1"/>
                </p:cNvSpPr>
                <p:nvPr/>
              </p:nvSpPr>
              <p:spPr bwMode="auto">
                <a:xfrm>
                  <a:off x="10345870" y="1928038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1" name="Oval 691"/>
                <p:cNvSpPr>
                  <a:spLocks noChangeArrowheads="1"/>
                </p:cNvSpPr>
                <p:nvPr/>
              </p:nvSpPr>
              <p:spPr bwMode="auto">
                <a:xfrm>
                  <a:off x="10370789" y="1946130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2" name="Oval 692"/>
                <p:cNvSpPr>
                  <a:spLocks noChangeArrowheads="1"/>
                </p:cNvSpPr>
                <p:nvPr/>
              </p:nvSpPr>
              <p:spPr bwMode="auto">
                <a:xfrm>
                  <a:off x="10395026" y="1965246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3" name="Oval 693"/>
                <p:cNvSpPr>
                  <a:spLocks noChangeArrowheads="1"/>
                </p:cNvSpPr>
                <p:nvPr/>
              </p:nvSpPr>
              <p:spPr bwMode="auto">
                <a:xfrm>
                  <a:off x="10419262" y="1987435"/>
                  <a:ext cx="5120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4" name="Oval 694"/>
                <p:cNvSpPr>
                  <a:spLocks noChangeArrowheads="1"/>
                </p:cNvSpPr>
                <p:nvPr/>
              </p:nvSpPr>
              <p:spPr bwMode="auto">
                <a:xfrm>
                  <a:off x="10440426" y="2009623"/>
                  <a:ext cx="6827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5" name="Oval 695"/>
                <p:cNvSpPr>
                  <a:spLocks noChangeArrowheads="1"/>
                </p:cNvSpPr>
                <p:nvPr/>
              </p:nvSpPr>
              <p:spPr bwMode="auto">
                <a:xfrm>
                  <a:off x="10461591" y="2033518"/>
                  <a:ext cx="6827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6" name="Oval 696"/>
                <p:cNvSpPr>
                  <a:spLocks noChangeArrowheads="1"/>
                </p:cNvSpPr>
                <p:nvPr/>
              </p:nvSpPr>
              <p:spPr bwMode="auto">
                <a:xfrm>
                  <a:off x="10481731" y="2059803"/>
                  <a:ext cx="5803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7" name="Oval 697"/>
                <p:cNvSpPr>
                  <a:spLocks noChangeArrowheads="1"/>
                </p:cNvSpPr>
                <p:nvPr/>
              </p:nvSpPr>
              <p:spPr bwMode="auto">
                <a:xfrm>
                  <a:off x="10497775" y="2085063"/>
                  <a:ext cx="8875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8" name="Oval 698"/>
                <p:cNvSpPr>
                  <a:spLocks noChangeArrowheads="1"/>
                </p:cNvSpPr>
                <p:nvPr/>
              </p:nvSpPr>
              <p:spPr bwMode="auto">
                <a:xfrm>
                  <a:off x="10514843" y="2114079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29" name="Oval 699"/>
                <p:cNvSpPr>
                  <a:spLocks noChangeArrowheads="1"/>
                </p:cNvSpPr>
                <p:nvPr/>
              </p:nvSpPr>
              <p:spPr bwMode="auto">
                <a:xfrm>
                  <a:off x="10528838" y="2142411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0" name="Oval 700"/>
                <p:cNvSpPr>
                  <a:spLocks noChangeArrowheads="1"/>
                </p:cNvSpPr>
                <p:nvPr/>
              </p:nvSpPr>
              <p:spPr bwMode="auto">
                <a:xfrm>
                  <a:off x="10541127" y="2171768"/>
                  <a:ext cx="7851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1" name="Oval 701"/>
                <p:cNvSpPr>
                  <a:spLocks noChangeArrowheads="1"/>
                </p:cNvSpPr>
                <p:nvPr/>
              </p:nvSpPr>
              <p:spPr bwMode="auto">
                <a:xfrm>
                  <a:off x="10552051" y="2202832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2" name="Oval 702"/>
                <p:cNvSpPr>
                  <a:spLocks noChangeArrowheads="1"/>
                </p:cNvSpPr>
                <p:nvPr/>
              </p:nvSpPr>
              <p:spPr bwMode="auto">
                <a:xfrm>
                  <a:off x="10560244" y="2231847"/>
                  <a:ext cx="8875" cy="92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3" name="Oval 703"/>
                <p:cNvSpPr>
                  <a:spLocks noChangeArrowheads="1"/>
                </p:cNvSpPr>
                <p:nvPr/>
              </p:nvSpPr>
              <p:spPr bwMode="auto">
                <a:xfrm>
                  <a:off x="10566046" y="2263252"/>
                  <a:ext cx="10241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4" name="Oval 704"/>
                <p:cNvSpPr>
                  <a:spLocks noChangeArrowheads="1"/>
                </p:cNvSpPr>
                <p:nvPr/>
              </p:nvSpPr>
              <p:spPr bwMode="auto">
                <a:xfrm>
                  <a:off x="10571167" y="2294316"/>
                  <a:ext cx="10241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5" name="Oval 705"/>
                <p:cNvSpPr>
                  <a:spLocks noChangeArrowheads="1"/>
                </p:cNvSpPr>
                <p:nvPr/>
              </p:nvSpPr>
              <p:spPr bwMode="auto">
                <a:xfrm>
                  <a:off x="10575263" y="2327769"/>
                  <a:ext cx="8193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6" name="Oval 706"/>
                <p:cNvSpPr>
                  <a:spLocks noChangeArrowheads="1"/>
                </p:cNvSpPr>
                <p:nvPr/>
              </p:nvSpPr>
              <p:spPr bwMode="auto">
                <a:xfrm>
                  <a:off x="10609399" y="236292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7" name="Oval 707"/>
                <p:cNvSpPr>
                  <a:spLocks noChangeArrowheads="1"/>
                </p:cNvSpPr>
                <p:nvPr/>
              </p:nvSpPr>
              <p:spPr bwMode="auto">
                <a:xfrm>
                  <a:off x="10609399" y="2395017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8" name="Oval 708"/>
                <p:cNvSpPr>
                  <a:spLocks noChangeArrowheads="1"/>
                </p:cNvSpPr>
                <p:nvPr/>
              </p:nvSpPr>
              <p:spPr bwMode="auto">
                <a:xfrm>
                  <a:off x="10606327" y="2427446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39" name="Oval 709"/>
                <p:cNvSpPr>
                  <a:spLocks noChangeArrowheads="1"/>
                </p:cNvSpPr>
                <p:nvPr/>
              </p:nvSpPr>
              <p:spPr bwMode="auto">
                <a:xfrm>
                  <a:off x="10599500" y="2456461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0" name="Oval 710"/>
                <p:cNvSpPr>
                  <a:spLocks noChangeArrowheads="1"/>
                </p:cNvSpPr>
                <p:nvPr/>
              </p:nvSpPr>
              <p:spPr bwMode="auto">
                <a:xfrm>
                  <a:off x="10593355" y="2488890"/>
                  <a:ext cx="5120" cy="477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1" name="Oval 711"/>
                <p:cNvSpPr>
                  <a:spLocks noChangeArrowheads="1"/>
                </p:cNvSpPr>
                <p:nvPr/>
              </p:nvSpPr>
              <p:spPr bwMode="auto">
                <a:xfrm>
                  <a:off x="10585504" y="2519954"/>
                  <a:ext cx="3755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2" name="Oval 712"/>
                <p:cNvSpPr>
                  <a:spLocks noChangeArrowheads="1"/>
                </p:cNvSpPr>
                <p:nvPr/>
              </p:nvSpPr>
              <p:spPr bwMode="auto">
                <a:xfrm>
                  <a:off x="10576287" y="2551359"/>
                  <a:ext cx="2048" cy="17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3" name="Oval 713"/>
                <p:cNvSpPr>
                  <a:spLocks noChangeArrowheads="1"/>
                </p:cNvSpPr>
                <p:nvPr/>
              </p:nvSpPr>
              <p:spPr bwMode="auto">
                <a:xfrm>
                  <a:off x="10563316" y="2579350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4" name="Oval 714"/>
                <p:cNvSpPr>
                  <a:spLocks noChangeArrowheads="1"/>
                </p:cNvSpPr>
                <p:nvPr/>
              </p:nvSpPr>
              <p:spPr bwMode="auto">
                <a:xfrm>
                  <a:off x="10551027" y="2609731"/>
                  <a:ext cx="2048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5" name="Oval 715"/>
                <p:cNvSpPr>
                  <a:spLocks noChangeArrowheads="1"/>
                </p:cNvSpPr>
                <p:nvPr/>
              </p:nvSpPr>
              <p:spPr bwMode="auto">
                <a:xfrm>
                  <a:off x="10533959" y="2636698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6" name="Oval 716"/>
                <p:cNvSpPr>
                  <a:spLocks noChangeArrowheads="1"/>
                </p:cNvSpPr>
                <p:nvPr/>
              </p:nvSpPr>
              <p:spPr bwMode="auto">
                <a:xfrm>
                  <a:off x="10518939" y="2666055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7" name="Oval 717"/>
                <p:cNvSpPr>
                  <a:spLocks noChangeArrowheads="1"/>
                </p:cNvSpPr>
                <p:nvPr/>
              </p:nvSpPr>
              <p:spPr bwMode="auto">
                <a:xfrm>
                  <a:off x="10497775" y="2689268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8" name="Oval 718"/>
                <p:cNvSpPr>
                  <a:spLocks noChangeArrowheads="1"/>
                </p:cNvSpPr>
                <p:nvPr/>
              </p:nvSpPr>
              <p:spPr bwMode="auto">
                <a:xfrm>
                  <a:off x="10477635" y="2714187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49" name="Oval 719"/>
                <p:cNvSpPr>
                  <a:spLocks noChangeArrowheads="1"/>
                </p:cNvSpPr>
                <p:nvPr/>
              </p:nvSpPr>
              <p:spPr bwMode="auto">
                <a:xfrm>
                  <a:off x="10458519" y="2740471"/>
                  <a:ext cx="4096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0" name="Oval 720"/>
                <p:cNvSpPr>
                  <a:spLocks noChangeArrowheads="1"/>
                </p:cNvSpPr>
                <p:nvPr/>
              </p:nvSpPr>
              <p:spPr bwMode="auto">
                <a:xfrm>
                  <a:off x="10436330" y="2762660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1" name="Oval 721"/>
                <p:cNvSpPr>
                  <a:spLocks noChangeArrowheads="1"/>
                </p:cNvSpPr>
                <p:nvPr/>
              </p:nvSpPr>
              <p:spPr bwMode="auto">
                <a:xfrm>
                  <a:off x="10410046" y="2781776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2" name="Oval 722"/>
                <p:cNvSpPr>
                  <a:spLocks noChangeArrowheads="1"/>
                </p:cNvSpPr>
                <p:nvPr/>
              </p:nvSpPr>
              <p:spPr bwMode="auto">
                <a:xfrm>
                  <a:off x="10385126" y="2802940"/>
                  <a:ext cx="6827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3" name="Oval 723"/>
                <p:cNvSpPr>
                  <a:spLocks noChangeArrowheads="1"/>
                </p:cNvSpPr>
                <p:nvPr/>
              </p:nvSpPr>
              <p:spPr bwMode="auto">
                <a:xfrm>
                  <a:off x="10361914" y="2823080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4" name="Oval 724"/>
                <p:cNvSpPr>
                  <a:spLocks noChangeArrowheads="1"/>
                </p:cNvSpPr>
                <p:nvPr/>
              </p:nvSpPr>
              <p:spPr bwMode="auto">
                <a:xfrm>
                  <a:off x="10332557" y="2839124"/>
                  <a:ext cx="5120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5" name="Oval 725"/>
                <p:cNvSpPr>
                  <a:spLocks noChangeArrowheads="1"/>
                </p:cNvSpPr>
                <p:nvPr/>
              </p:nvSpPr>
              <p:spPr bwMode="auto">
                <a:xfrm>
                  <a:off x="10305590" y="2855168"/>
                  <a:ext cx="2731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6" name="Oval 726"/>
                <p:cNvSpPr>
                  <a:spLocks noChangeArrowheads="1"/>
                </p:cNvSpPr>
                <p:nvPr/>
              </p:nvSpPr>
              <p:spPr bwMode="auto">
                <a:xfrm>
                  <a:off x="10275209" y="2867457"/>
                  <a:ext cx="5120" cy="477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7" name="Oval 727"/>
                <p:cNvSpPr>
                  <a:spLocks noChangeArrowheads="1"/>
                </p:cNvSpPr>
                <p:nvPr/>
              </p:nvSpPr>
              <p:spPr bwMode="auto">
                <a:xfrm>
                  <a:off x="10246876" y="2881452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8" name="Oval 728"/>
                <p:cNvSpPr>
                  <a:spLocks noChangeArrowheads="1"/>
                </p:cNvSpPr>
                <p:nvPr/>
              </p:nvSpPr>
              <p:spPr bwMode="auto">
                <a:xfrm>
                  <a:off x="10215812" y="2890669"/>
                  <a:ext cx="3072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59" name="Oval 729"/>
                <p:cNvSpPr>
                  <a:spLocks noChangeArrowheads="1"/>
                </p:cNvSpPr>
                <p:nvPr/>
              </p:nvSpPr>
              <p:spPr bwMode="auto">
                <a:xfrm>
                  <a:off x="10183725" y="2897496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0" name="Oval 730"/>
                <p:cNvSpPr>
                  <a:spLocks noChangeArrowheads="1"/>
                </p:cNvSpPr>
                <p:nvPr/>
              </p:nvSpPr>
              <p:spPr bwMode="auto">
                <a:xfrm>
                  <a:off x="10153344" y="2904665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1" name="Oval 731"/>
                <p:cNvSpPr>
                  <a:spLocks noChangeArrowheads="1"/>
                </p:cNvSpPr>
                <p:nvPr/>
              </p:nvSpPr>
              <p:spPr bwMode="auto">
                <a:xfrm>
                  <a:off x="10123304" y="2910809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2" name="Oval 732"/>
                <p:cNvSpPr>
                  <a:spLocks noChangeArrowheads="1"/>
                </p:cNvSpPr>
                <p:nvPr/>
              </p:nvSpPr>
              <p:spPr bwMode="auto">
                <a:xfrm>
                  <a:off x="10090875" y="291354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3" name="Oval 733"/>
                <p:cNvSpPr>
                  <a:spLocks noChangeArrowheads="1"/>
                </p:cNvSpPr>
                <p:nvPr/>
              </p:nvSpPr>
              <p:spPr bwMode="auto">
                <a:xfrm>
                  <a:off x="10058787" y="291456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4" name="Oval 734"/>
                <p:cNvSpPr>
                  <a:spLocks noChangeArrowheads="1"/>
                </p:cNvSpPr>
                <p:nvPr/>
              </p:nvSpPr>
              <p:spPr bwMode="auto">
                <a:xfrm>
                  <a:off x="10026358" y="291354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5" name="Oval 735"/>
                <p:cNvSpPr>
                  <a:spLocks noChangeArrowheads="1"/>
                </p:cNvSpPr>
                <p:nvPr/>
              </p:nvSpPr>
              <p:spPr bwMode="auto">
                <a:xfrm>
                  <a:off x="9995295" y="2910809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6" name="Oval 736"/>
                <p:cNvSpPr>
                  <a:spLocks noChangeArrowheads="1"/>
                </p:cNvSpPr>
                <p:nvPr/>
              </p:nvSpPr>
              <p:spPr bwMode="auto">
                <a:xfrm>
                  <a:off x="9964231" y="2906713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7" name="Oval 737"/>
                <p:cNvSpPr>
                  <a:spLocks noChangeArrowheads="1"/>
                </p:cNvSpPr>
                <p:nvPr/>
              </p:nvSpPr>
              <p:spPr bwMode="auto">
                <a:xfrm>
                  <a:off x="9931802" y="2900568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8" name="Oval 738"/>
                <p:cNvSpPr>
                  <a:spLocks noChangeArrowheads="1"/>
                </p:cNvSpPr>
                <p:nvPr/>
              </p:nvSpPr>
              <p:spPr bwMode="auto">
                <a:xfrm>
                  <a:off x="9900738" y="2891352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69" name="Oval 739"/>
                <p:cNvSpPr>
                  <a:spLocks noChangeArrowheads="1"/>
                </p:cNvSpPr>
                <p:nvPr/>
              </p:nvSpPr>
              <p:spPr bwMode="auto">
                <a:xfrm>
                  <a:off x="9840318" y="2869505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0" name="Oval 740"/>
                <p:cNvSpPr>
                  <a:spLocks noChangeArrowheads="1"/>
                </p:cNvSpPr>
                <p:nvPr/>
              </p:nvSpPr>
              <p:spPr bwMode="auto">
                <a:xfrm>
                  <a:off x="9810961" y="285516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1" name="Oval 741"/>
                <p:cNvSpPr>
                  <a:spLocks noChangeArrowheads="1"/>
                </p:cNvSpPr>
                <p:nvPr/>
              </p:nvSpPr>
              <p:spPr bwMode="auto">
                <a:xfrm>
                  <a:off x="9781946" y="283912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2" name="Oval 742"/>
                <p:cNvSpPr>
                  <a:spLocks noChangeArrowheads="1"/>
                </p:cNvSpPr>
                <p:nvPr/>
              </p:nvSpPr>
              <p:spPr bwMode="auto">
                <a:xfrm>
                  <a:off x="9755661" y="282410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3" name="Oval 743"/>
                <p:cNvSpPr>
                  <a:spLocks noChangeArrowheads="1"/>
                </p:cNvSpPr>
                <p:nvPr/>
              </p:nvSpPr>
              <p:spPr bwMode="auto">
                <a:xfrm>
                  <a:off x="9729376" y="280498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4" name="Oval 744"/>
                <p:cNvSpPr>
                  <a:spLocks noChangeArrowheads="1"/>
                </p:cNvSpPr>
                <p:nvPr/>
              </p:nvSpPr>
              <p:spPr bwMode="auto">
                <a:xfrm>
                  <a:off x="9703433" y="2784848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5" name="Oval 745"/>
                <p:cNvSpPr>
                  <a:spLocks noChangeArrowheads="1"/>
                </p:cNvSpPr>
                <p:nvPr/>
              </p:nvSpPr>
              <p:spPr bwMode="auto">
                <a:xfrm>
                  <a:off x="9657008" y="2740471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6" name="Oval 746"/>
                <p:cNvSpPr>
                  <a:spLocks noChangeArrowheads="1"/>
                </p:cNvSpPr>
                <p:nvPr/>
              </p:nvSpPr>
              <p:spPr bwMode="auto">
                <a:xfrm>
                  <a:off x="9635844" y="271725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7" name="Oval 747"/>
                <p:cNvSpPr>
                  <a:spLocks noChangeArrowheads="1"/>
                </p:cNvSpPr>
                <p:nvPr/>
              </p:nvSpPr>
              <p:spPr bwMode="auto">
                <a:xfrm>
                  <a:off x="9616728" y="2693023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8" name="Oval 748"/>
                <p:cNvSpPr>
                  <a:spLocks noChangeArrowheads="1"/>
                </p:cNvSpPr>
                <p:nvPr/>
              </p:nvSpPr>
              <p:spPr bwMode="auto">
                <a:xfrm>
                  <a:off x="9598636" y="2667079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79" name="Oval 749"/>
                <p:cNvSpPr>
                  <a:spLocks noChangeArrowheads="1"/>
                </p:cNvSpPr>
                <p:nvPr/>
              </p:nvSpPr>
              <p:spPr bwMode="auto">
                <a:xfrm>
                  <a:off x="9566207" y="2610755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0" name="Oval 750"/>
                <p:cNvSpPr>
                  <a:spLocks noChangeArrowheads="1"/>
                </p:cNvSpPr>
                <p:nvPr/>
              </p:nvSpPr>
              <p:spPr bwMode="auto">
                <a:xfrm>
                  <a:off x="9541287" y="2552042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1" name="Oval 751"/>
                <p:cNvSpPr>
                  <a:spLocks noChangeArrowheads="1"/>
                </p:cNvSpPr>
                <p:nvPr/>
              </p:nvSpPr>
              <p:spPr bwMode="auto">
                <a:xfrm>
                  <a:off x="9566207" y="2116127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2" name="Oval 752"/>
                <p:cNvSpPr>
                  <a:spLocks noChangeArrowheads="1"/>
                </p:cNvSpPr>
                <p:nvPr/>
              </p:nvSpPr>
              <p:spPr bwMode="auto">
                <a:xfrm>
                  <a:off x="9811985" y="1870690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3" name="Oval 753"/>
                <p:cNvSpPr>
                  <a:spLocks noChangeArrowheads="1"/>
                </p:cNvSpPr>
                <p:nvPr/>
              </p:nvSpPr>
              <p:spPr bwMode="auto">
                <a:xfrm>
                  <a:off x="10247900" y="1845430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4" name="Oval 754"/>
                <p:cNvSpPr>
                  <a:spLocks noChangeArrowheads="1"/>
                </p:cNvSpPr>
                <p:nvPr/>
              </p:nvSpPr>
              <p:spPr bwMode="auto">
                <a:xfrm>
                  <a:off x="10306273" y="187069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5" name="Oval 755"/>
                <p:cNvSpPr>
                  <a:spLocks noChangeArrowheads="1"/>
                </p:cNvSpPr>
                <p:nvPr/>
              </p:nvSpPr>
              <p:spPr bwMode="auto">
                <a:xfrm>
                  <a:off x="10361914" y="1902778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6" name="Oval 756"/>
                <p:cNvSpPr>
                  <a:spLocks noChangeArrowheads="1"/>
                </p:cNvSpPr>
                <p:nvPr/>
              </p:nvSpPr>
              <p:spPr bwMode="auto">
                <a:xfrm>
                  <a:off x="10387857" y="1921894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7" name="Oval 757"/>
                <p:cNvSpPr>
                  <a:spLocks noChangeArrowheads="1"/>
                </p:cNvSpPr>
                <p:nvPr/>
              </p:nvSpPr>
              <p:spPr bwMode="auto">
                <a:xfrm>
                  <a:off x="10413118" y="194101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8" name="Oval 758"/>
                <p:cNvSpPr>
                  <a:spLocks noChangeArrowheads="1"/>
                </p:cNvSpPr>
                <p:nvPr/>
              </p:nvSpPr>
              <p:spPr bwMode="auto">
                <a:xfrm>
                  <a:off x="10436330" y="1961150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89" name="Oval 759"/>
                <p:cNvSpPr>
                  <a:spLocks noChangeArrowheads="1"/>
                </p:cNvSpPr>
                <p:nvPr/>
              </p:nvSpPr>
              <p:spPr bwMode="auto">
                <a:xfrm>
                  <a:off x="10480707" y="200859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0" name="Oval 760"/>
                <p:cNvSpPr>
                  <a:spLocks noChangeArrowheads="1"/>
                </p:cNvSpPr>
                <p:nvPr/>
              </p:nvSpPr>
              <p:spPr bwMode="auto">
                <a:xfrm>
                  <a:off x="10500847" y="203351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1" name="Oval 761"/>
                <p:cNvSpPr>
                  <a:spLocks noChangeArrowheads="1"/>
                </p:cNvSpPr>
                <p:nvPr/>
              </p:nvSpPr>
              <p:spPr bwMode="auto">
                <a:xfrm>
                  <a:off x="10519963" y="2060827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2" name="Oval 762"/>
                <p:cNvSpPr>
                  <a:spLocks noChangeArrowheads="1"/>
                </p:cNvSpPr>
                <p:nvPr/>
              </p:nvSpPr>
              <p:spPr bwMode="auto">
                <a:xfrm>
                  <a:off x="10534983" y="2086087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3" name="Oval 763"/>
                <p:cNvSpPr>
                  <a:spLocks noChangeArrowheads="1"/>
                </p:cNvSpPr>
                <p:nvPr/>
              </p:nvSpPr>
              <p:spPr bwMode="auto">
                <a:xfrm>
                  <a:off x="10551027" y="2115103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4" name="Oval 764"/>
                <p:cNvSpPr>
                  <a:spLocks noChangeArrowheads="1"/>
                </p:cNvSpPr>
                <p:nvPr/>
              </p:nvSpPr>
              <p:spPr bwMode="auto">
                <a:xfrm>
                  <a:off x="10565364" y="2144460"/>
                  <a:ext cx="683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5" name="Oval 765"/>
                <p:cNvSpPr>
                  <a:spLocks noChangeArrowheads="1"/>
                </p:cNvSpPr>
                <p:nvPr/>
              </p:nvSpPr>
              <p:spPr bwMode="auto">
                <a:xfrm>
                  <a:off x="10587211" y="220488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6" name="Oval 766"/>
                <p:cNvSpPr>
                  <a:spLocks noChangeArrowheads="1"/>
                </p:cNvSpPr>
                <p:nvPr/>
              </p:nvSpPr>
              <p:spPr bwMode="auto">
                <a:xfrm>
                  <a:off x="10594379" y="2234919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7" name="Oval 767"/>
                <p:cNvSpPr>
                  <a:spLocks noChangeArrowheads="1"/>
                </p:cNvSpPr>
                <p:nvPr/>
              </p:nvSpPr>
              <p:spPr bwMode="auto">
                <a:xfrm>
                  <a:off x="10600524" y="226632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8" name="Oval 768"/>
                <p:cNvSpPr>
                  <a:spLocks noChangeArrowheads="1"/>
                </p:cNvSpPr>
                <p:nvPr/>
              </p:nvSpPr>
              <p:spPr bwMode="auto">
                <a:xfrm>
                  <a:off x="10606327" y="2299436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99" name="Oval 769"/>
                <p:cNvSpPr>
                  <a:spLocks noChangeArrowheads="1"/>
                </p:cNvSpPr>
                <p:nvPr/>
              </p:nvSpPr>
              <p:spPr bwMode="auto">
                <a:xfrm>
                  <a:off x="10609399" y="2330841"/>
                  <a:ext cx="1024" cy="17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00" name="Oval 770"/>
                <p:cNvSpPr>
                  <a:spLocks noChangeArrowheads="1"/>
                </p:cNvSpPr>
                <p:nvPr/>
              </p:nvSpPr>
              <p:spPr bwMode="auto">
                <a:xfrm>
                  <a:off x="10633636" y="2459533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01" name="Oval 771"/>
                <p:cNvSpPr>
                  <a:spLocks noChangeArrowheads="1"/>
                </p:cNvSpPr>
                <p:nvPr/>
              </p:nvSpPr>
              <p:spPr bwMode="auto">
                <a:xfrm>
                  <a:off x="10537031" y="2694047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02" name="Oval 772"/>
                <p:cNvSpPr>
                  <a:spLocks noChangeArrowheads="1"/>
                </p:cNvSpPr>
                <p:nvPr/>
              </p:nvSpPr>
              <p:spPr bwMode="auto">
                <a:xfrm>
                  <a:off x="10263261" y="2907737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03" name="Oval 773"/>
                <p:cNvSpPr>
                  <a:spLocks noChangeArrowheads="1"/>
                </p:cNvSpPr>
                <p:nvPr/>
              </p:nvSpPr>
              <p:spPr bwMode="auto">
                <a:xfrm>
                  <a:off x="10170412" y="2934704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04" name="Oval 774"/>
                <p:cNvSpPr>
                  <a:spLocks noChangeArrowheads="1"/>
                </p:cNvSpPr>
                <p:nvPr/>
              </p:nvSpPr>
              <p:spPr bwMode="auto">
                <a:xfrm>
                  <a:off x="10139348" y="2939825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6305" name="椭圆 6304"/>
              <p:cNvSpPr/>
              <p:nvPr/>
            </p:nvSpPr>
            <p:spPr>
              <a:xfrm>
                <a:off x="3977" y="4870"/>
                <a:ext cx="1788" cy="1788"/>
              </a:xfrm>
              <a:prstGeom prst="ellipse">
                <a:avLst/>
              </a:prstGeom>
              <a:gradFill flip="none" rotWithShape="1">
                <a:gsLst>
                  <a:gs pos="0">
                    <a:srgbClr val="2AB5EC"/>
                  </a:gs>
                  <a:gs pos="65000">
                    <a:srgbClr val="2A6EB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457200" dist="622300" dir="5400000" sx="72000" sy="72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  <a:ea typeface="+mj-ea"/>
                </a:endParaRPr>
              </a:p>
            </p:txBody>
          </p:sp>
          <p:sp>
            <p:nvSpPr>
              <p:cNvPr id="6306" name="文本框 6305"/>
              <p:cNvSpPr txBox="1"/>
              <p:nvPr/>
            </p:nvSpPr>
            <p:spPr>
              <a:xfrm>
                <a:off x="4257" y="5200"/>
                <a:ext cx="1160" cy="107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>
                          <a:lumMod val="75000"/>
                          <a:alpha val="38000"/>
                        </a:schemeClr>
                      </a:outerShdw>
                    </a:effectLst>
                    <a:latin typeface="+mj-ea"/>
                    <a:ea typeface="+mj-ea"/>
                  </a:rPr>
                  <a:t>人才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>
                        <a:lumMod val="75000"/>
                        <a:alpha val="38000"/>
                      </a:schemeClr>
                    </a:outerShdw>
                  </a:effectLst>
                  <a:latin typeface="+mj-ea"/>
                  <a:ea typeface="+mj-ea"/>
                </a:endParaRPr>
              </a:p>
              <a:p>
                <a:pPr algn="dist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>
                          <a:lumMod val="75000"/>
                          <a:alpha val="38000"/>
                        </a:schemeClr>
                      </a:outerShdw>
                    </a:effectLst>
                    <a:latin typeface="+mj-ea"/>
                    <a:ea typeface="+mj-ea"/>
                  </a:rPr>
                  <a:t>平台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>
                        <a:lumMod val="75000"/>
                        <a:alpha val="38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grpSp>
          <p:nvGrpSpPr>
            <p:cNvPr id="6307" name="组合 6306"/>
            <p:cNvGrpSpPr/>
            <p:nvPr/>
          </p:nvGrpSpPr>
          <p:grpSpPr>
            <a:xfrm>
              <a:off x="10652" y="2816"/>
              <a:ext cx="1590" cy="1590"/>
              <a:chOff x="11718" y="2458"/>
              <a:chExt cx="1590" cy="1590"/>
            </a:xfrm>
          </p:grpSpPr>
          <p:sp>
            <p:nvSpPr>
              <p:cNvPr id="6308" name="椭圆 6307"/>
              <p:cNvSpPr/>
              <p:nvPr/>
            </p:nvSpPr>
            <p:spPr>
              <a:xfrm>
                <a:off x="11718" y="2458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09" name="文本框 6308"/>
              <p:cNvSpPr txBox="1"/>
              <p:nvPr/>
            </p:nvSpPr>
            <p:spPr>
              <a:xfrm>
                <a:off x="11949" y="2963"/>
                <a:ext cx="11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就业</a:t>
                </a:r>
                <a:endParaRPr lang="zh-CN" altLang="en-US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310" name="组合 6309"/>
            <p:cNvGrpSpPr/>
            <p:nvPr/>
          </p:nvGrpSpPr>
          <p:grpSpPr>
            <a:xfrm>
              <a:off x="7259" y="4503"/>
              <a:ext cx="1590" cy="1590"/>
              <a:chOff x="6981" y="4105"/>
              <a:chExt cx="1590" cy="1590"/>
            </a:xfrm>
          </p:grpSpPr>
          <p:sp>
            <p:nvSpPr>
              <p:cNvPr id="6311" name="椭圆 6310"/>
              <p:cNvSpPr/>
              <p:nvPr/>
            </p:nvSpPr>
            <p:spPr>
              <a:xfrm>
                <a:off x="6981" y="4105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12" name="文本框 6311"/>
              <p:cNvSpPr txBox="1"/>
              <p:nvPr/>
            </p:nvSpPr>
            <p:spPr>
              <a:xfrm>
                <a:off x="7212" y="4610"/>
                <a:ext cx="11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培训</a:t>
                </a:r>
                <a:endParaRPr lang="zh-CN" altLang="en-US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6313" name="组合 6312"/>
          <p:cNvGrpSpPr/>
          <p:nvPr/>
        </p:nvGrpSpPr>
        <p:grpSpPr>
          <a:xfrm>
            <a:off x="8432165" y="1701800"/>
            <a:ext cx="3447733" cy="3503930"/>
            <a:chOff x="13279" y="2817"/>
            <a:chExt cx="5430" cy="5518"/>
          </a:xfrm>
        </p:grpSpPr>
        <p:grpSp>
          <p:nvGrpSpPr>
            <p:cNvPr id="6314" name="组合 6313"/>
            <p:cNvGrpSpPr/>
            <p:nvPr/>
          </p:nvGrpSpPr>
          <p:grpSpPr>
            <a:xfrm rot="20520000">
              <a:off x="14013" y="3128"/>
              <a:ext cx="4696" cy="4696"/>
              <a:chOff x="3214" y="4149"/>
              <a:chExt cx="2448" cy="2448"/>
            </a:xfrm>
          </p:grpSpPr>
          <p:sp>
            <p:nvSpPr>
              <p:cNvPr id="6315" name="弧形 6314"/>
              <p:cNvSpPr/>
              <p:nvPr/>
            </p:nvSpPr>
            <p:spPr>
              <a:xfrm rot="5880000">
                <a:off x="3214" y="4160"/>
                <a:ext cx="2448" cy="2427"/>
              </a:xfrm>
              <a:prstGeom prst="arc">
                <a:avLst>
                  <a:gd name="adj1" fmla="val 1053218"/>
                  <a:gd name="adj2" fmla="val 4404833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16" name="弧形 6315"/>
              <p:cNvSpPr/>
              <p:nvPr/>
            </p:nvSpPr>
            <p:spPr>
              <a:xfrm rot="13680000">
                <a:off x="3214" y="4160"/>
                <a:ext cx="2448" cy="2427"/>
              </a:xfrm>
              <a:prstGeom prst="arc">
                <a:avLst>
                  <a:gd name="adj1" fmla="val 21515012"/>
                  <a:gd name="adj2" fmla="val 3714365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17" name="弧形 6316"/>
              <p:cNvSpPr/>
              <p:nvPr/>
            </p:nvSpPr>
            <p:spPr>
              <a:xfrm rot="19980000">
                <a:off x="3214" y="4160"/>
                <a:ext cx="2448" cy="2427"/>
              </a:xfrm>
              <a:prstGeom prst="arc">
                <a:avLst>
                  <a:gd name="adj1" fmla="val 952014"/>
                  <a:gd name="adj2" fmla="val 5379578"/>
                </a:avLst>
              </a:prstGeom>
              <a:noFill/>
              <a:ln w="63500" cap="rnd">
                <a:gradFill flip="none" rotWithShape="1">
                  <a:gsLst>
                    <a:gs pos="21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318" name="组合 6317"/>
            <p:cNvGrpSpPr/>
            <p:nvPr/>
          </p:nvGrpSpPr>
          <p:grpSpPr>
            <a:xfrm>
              <a:off x="16297" y="6745"/>
              <a:ext cx="1590" cy="1590"/>
              <a:chOff x="11224" y="6563"/>
              <a:chExt cx="1590" cy="1590"/>
            </a:xfrm>
          </p:grpSpPr>
          <p:sp>
            <p:nvSpPr>
              <p:cNvPr id="6319" name="椭圆 6318"/>
              <p:cNvSpPr/>
              <p:nvPr/>
            </p:nvSpPr>
            <p:spPr>
              <a:xfrm>
                <a:off x="11224" y="6563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20" name="文本框 6319"/>
              <p:cNvSpPr txBox="1"/>
              <p:nvPr/>
            </p:nvSpPr>
            <p:spPr>
              <a:xfrm>
                <a:off x="11455" y="7068"/>
                <a:ext cx="11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创投</a:t>
                </a:r>
                <a:endParaRPr lang="zh-CN" altLang="en-US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6321" name="组合 6320"/>
            <p:cNvGrpSpPr/>
            <p:nvPr/>
          </p:nvGrpSpPr>
          <p:grpSpPr>
            <a:xfrm>
              <a:off x="14720" y="3815"/>
              <a:ext cx="3281" cy="3282"/>
              <a:chOff x="3289" y="4182"/>
              <a:chExt cx="3164" cy="3165"/>
            </a:xfrm>
          </p:grpSpPr>
          <p:grpSp>
            <p:nvGrpSpPr>
              <p:cNvPr id="6322" name="组合 6321"/>
              <p:cNvGrpSpPr/>
              <p:nvPr/>
            </p:nvGrpSpPr>
            <p:grpSpPr>
              <a:xfrm>
                <a:off x="3289" y="4182"/>
                <a:ext cx="3164" cy="3165"/>
                <a:chOff x="9535143" y="1841333"/>
                <a:chExt cx="1098834" cy="109951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6323" name="Group 205"/>
                <p:cNvGrpSpPr/>
                <p:nvPr/>
              </p:nvGrpSpPr>
              <p:grpSpPr bwMode="auto">
                <a:xfrm>
                  <a:off x="9711284" y="2016450"/>
                  <a:ext cx="720950" cy="720949"/>
                  <a:chOff x="4226" y="1132"/>
                  <a:chExt cx="2112" cy="2112"/>
                </a:xfrm>
                <a:grpFill/>
              </p:grpSpPr>
              <p:sp>
                <p:nvSpPr>
                  <p:cNvPr id="6324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6034" y="2129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2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224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2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999" y="230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2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5969" y="239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2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946" y="2489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2575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2648"/>
                    <a:ext cx="38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781" y="2716"/>
                    <a:ext cx="38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707" y="2778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2828"/>
                    <a:ext cx="39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545" y="2870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5444" y="2890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5353" y="2914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7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2937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167" y="292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3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058" y="2896"/>
                    <a:ext cx="94" cy="9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875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878" y="2843"/>
                    <a:ext cx="94" cy="9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796" y="2802"/>
                    <a:ext cx="94" cy="9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752"/>
                    <a:ext cx="94" cy="9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2701"/>
                    <a:ext cx="74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589" y="2631"/>
                    <a:ext cx="74" cy="7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6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255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7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474"/>
                    <a:ext cx="73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2386"/>
                    <a:ext cx="80" cy="7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49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297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203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1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397" y="2109"/>
                    <a:ext cx="83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2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014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923"/>
                    <a:ext cx="83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1831"/>
                    <a:ext cx="82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1746"/>
                    <a:ext cx="82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6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524" y="1660"/>
                    <a:ext cx="92" cy="9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1589"/>
                    <a:ext cx="83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1525"/>
                    <a:ext cx="77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5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1469"/>
                    <a:ext cx="65" cy="6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0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1418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890" y="1371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2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978" y="1339"/>
                    <a:ext cx="74" cy="7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3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315"/>
                    <a:ext cx="77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5158" y="1303"/>
                    <a:ext cx="80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5253" y="1303"/>
                    <a:ext cx="79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6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5347" y="1315"/>
                    <a:ext cx="80" cy="8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7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447" y="1348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8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539" y="1383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69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1418"/>
                    <a:ext cx="67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0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5701" y="1477"/>
                    <a:ext cx="53" cy="5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1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778" y="1539"/>
                    <a:ext cx="44" cy="4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2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5843" y="1607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1687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1769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5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987" y="1855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6014" y="1943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038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8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6123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7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6117" y="222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0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6090" y="2303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1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6064" y="239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247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3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2578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4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2654"/>
                    <a:ext cx="44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5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2728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6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825" y="2796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7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5751" y="2855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5672" y="2905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89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574" y="2934"/>
                    <a:ext cx="71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506" y="2985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2993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2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02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3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303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302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5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5011" y="2979"/>
                    <a:ext cx="97" cy="9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6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934" y="297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2934"/>
                    <a:ext cx="65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2881"/>
                    <a:ext cx="92" cy="9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39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2828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2769"/>
                    <a:ext cx="94" cy="9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272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2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495" y="2651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3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2575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403" y="2489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2404"/>
                    <a:ext cx="50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2312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2203"/>
                    <a:ext cx="82" cy="8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8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109"/>
                    <a:ext cx="82" cy="8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0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321" y="2023"/>
                    <a:ext cx="67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192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59" y="184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1752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3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1663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1584"/>
                    <a:ext cx="77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5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1510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6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1445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39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8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336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19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1294"/>
                    <a:ext cx="70" cy="7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0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931" y="1259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5023" y="1235"/>
                    <a:ext cx="73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2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224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3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22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4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5309" y="1224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5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5400" y="1238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6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0" y="1274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7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5589" y="1306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5672" y="1351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29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745" y="1395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0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5816" y="145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1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1528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2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1598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3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168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4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6046" y="1763"/>
                    <a:ext cx="39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5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6079" y="1852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6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1943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7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6117" y="203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8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6217" y="2132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3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22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0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231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1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6173" y="2407"/>
                    <a:ext cx="38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2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2489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3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2583"/>
                    <a:ext cx="36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4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6058" y="2663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5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999" y="2737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6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2811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7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2873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8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795" y="2932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49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719" y="2982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0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639" y="3032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1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539" y="3052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2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3079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3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3114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4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5279" y="3123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5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3123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6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5085" y="3106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7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09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8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306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59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3032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0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2976"/>
                    <a:ext cx="56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1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2926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2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4583" y="2881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3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4515" y="2817"/>
                    <a:ext cx="33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4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2743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5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397" y="2666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6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2583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7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2501"/>
                    <a:ext cx="35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8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282" y="2409"/>
                    <a:ext cx="33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69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2324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0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229" y="220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1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226" y="2114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2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2029"/>
                    <a:ext cx="50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3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193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4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273" y="1846"/>
                    <a:ext cx="54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5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303" y="175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6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1678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7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581"/>
                    <a:ext cx="70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8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433" y="1501"/>
                    <a:ext cx="76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79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492" y="1430"/>
                    <a:ext cx="79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568" y="137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636" y="1306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2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719" y="126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798" y="1215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890" y="1185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5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1153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6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5070" y="1135"/>
                    <a:ext cx="71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7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5167" y="113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8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5262" y="1132"/>
                    <a:ext cx="64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89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5353" y="114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0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5447" y="1159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1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5545" y="1194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2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5633" y="123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3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5716" y="1271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4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5795" y="1324"/>
                    <a:ext cx="48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5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5863" y="137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6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5931" y="143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7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5993" y="1510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8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6049" y="1589"/>
                    <a:ext cx="53" cy="5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499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6096" y="1672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0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1758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6167" y="1846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2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1940"/>
                    <a:ext cx="41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3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038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6306" y="2132"/>
                    <a:ext cx="32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2227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6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6291" y="232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7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2412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8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2504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09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6202" y="2586"/>
                    <a:ext cx="39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0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267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1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6114" y="275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2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6058" y="2828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3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5987" y="2893"/>
                    <a:ext cx="39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4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5919" y="2955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5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3011"/>
                    <a:ext cx="35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6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5769" y="306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7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5683" y="3109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8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5598" y="3144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19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3176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0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31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1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5318" y="320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2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5229" y="3209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3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3200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6524" name="Group 406"/>
                <p:cNvGrpSpPr/>
                <p:nvPr/>
              </p:nvGrpSpPr>
              <p:grpSpPr bwMode="auto">
                <a:xfrm>
                  <a:off x="9623896" y="1928038"/>
                  <a:ext cx="868758" cy="870806"/>
                  <a:chOff x="3970" y="873"/>
                  <a:chExt cx="2545" cy="2551"/>
                </a:xfrm>
                <a:grpFill/>
              </p:grpSpPr>
              <p:sp>
                <p:nvSpPr>
                  <p:cNvPr id="6525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5037" y="3188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6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952" y="3173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7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14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8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111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29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692" y="3067"/>
                    <a:ext cx="30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0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3002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1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946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2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2896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3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4406" y="2825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2752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5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300" y="2675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6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2589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7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250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8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412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39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2324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0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2212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1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4138" y="2117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2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03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3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161" y="1938"/>
                    <a:ext cx="48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4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849"/>
                    <a:ext cx="47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5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211" y="1761"/>
                    <a:ext cx="45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6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669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7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4285" y="1581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8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1501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49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1430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0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1356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1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1294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2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1241"/>
                    <a:ext cx="50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3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188"/>
                    <a:ext cx="57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4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144"/>
                    <a:ext cx="62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5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4849" y="110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6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10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7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1059"/>
                    <a:ext cx="61" cy="6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8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5126" y="1050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5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041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5309" y="1044"/>
                    <a:ext cx="62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1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5403" y="1059"/>
                    <a:ext cx="62" cy="6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2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5500" y="1085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1129"/>
                    <a:ext cx="20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4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5675" y="1147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5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5751" y="1185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6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5828" y="1233"/>
                    <a:ext cx="71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7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1289"/>
                    <a:ext cx="70" cy="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8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5978" y="1359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6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6034" y="1421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0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6099" y="1504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1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1572"/>
                    <a:ext cx="76" cy="7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2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6185" y="1657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3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6220" y="1743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4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6256" y="1840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6288" y="1946"/>
                    <a:ext cx="35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8" y="2026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6394" y="2132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22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7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382" y="2321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365" y="241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1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6338" y="2504"/>
                    <a:ext cx="27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2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2589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3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6267" y="268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4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6217" y="2760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5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6164" y="2837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6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2911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7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6043" y="2979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8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5972" y="304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89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5896" y="3097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0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5816" y="3147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1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318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2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5645" y="3224"/>
                    <a:ext cx="30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3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5554" y="3253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4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5459" y="327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5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3288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6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5276" y="3297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7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5182" y="3297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8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5073" y="3277"/>
                    <a:ext cx="65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599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3256"/>
                    <a:ext cx="74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0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3256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1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3227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2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318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3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651" y="3147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4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4554" y="3082"/>
                    <a:ext cx="59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5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483" y="3026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6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97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7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2905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8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4297" y="2834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09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2758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0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669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1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2589"/>
                    <a:ext cx="33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2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2498"/>
                    <a:ext cx="38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3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407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4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306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5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227"/>
                    <a:ext cx="38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6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213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7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2038"/>
                    <a:ext cx="38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8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1946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19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855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0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4126" y="1766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1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675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2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1584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3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1504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4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1430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5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1356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6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289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7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1227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8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4557" y="1165"/>
                    <a:ext cx="53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29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118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0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722" y="1073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810" y="1038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4899" y="1005"/>
                    <a:ext cx="44" cy="4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3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987" y="98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4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967"/>
                    <a:ext cx="47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5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5173" y="95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6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5267" y="958"/>
                    <a:ext cx="51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7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5362" y="967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8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5453" y="982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39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5562" y="1020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0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5651" y="1050"/>
                    <a:ext cx="18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1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5716" y="1064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2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5801" y="1112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3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5878" y="1159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4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5952" y="1215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5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6020" y="1274"/>
                    <a:ext cx="67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6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6102" y="1359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7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6161" y="1430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8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6214" y="1510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49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6244" y="1575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0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6285" y="1660"/>
                    <a:ext cx="68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1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1743"/>
                    <a:ext cx="70" cy="7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2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6341" y="1831"/>
                    <a:ext cx="77" cy="7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3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1935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4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038"/>
                    <a:ext cx="33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5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6489" y="213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6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6486" y="2230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7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6471" y="2321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8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6456" y="2412"/>
                    <a:ext cx="30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59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6421" y="249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0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6391" y="2586"/>
                    <a:ext cx="47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1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2678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2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2763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3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6267" y="2840"/>
                    <a:ext cx="33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4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6211" y="2917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5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6155" y="2991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6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6087" y="305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7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3120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8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5943" y="3176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69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5846" y="3209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0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5760" y="3250"/>
                    <a:ext cx="62" cy="6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1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5692" y="3306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2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3336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3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3359"/>
                    <a:ext cx="27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4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3374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5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38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6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3392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7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3389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8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359"/>
                    <a:ext cx="61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79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3344"/>
                    <a:ext cx="59" cy="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0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339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1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309"/>
                    <a:ext cx="23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2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4689" y="3271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3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3227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4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4530" y="3176"/>
                    <a:ext cx="18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5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4453" y="3123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6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371" y="3050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7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988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8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291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89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840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0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4138" y="2758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1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2678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2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2589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3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4029" y="2504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4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2412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5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318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6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224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7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970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8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035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699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43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0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1852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1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763"/>
                    <a:ext cx="29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2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4058" y="1672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3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1587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4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1504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5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1427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6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4247" y="1351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7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1283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8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215"/>
                    <a:ext cx="23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09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1147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0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1094"/>
                    <a:ext cx="39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1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104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2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1000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3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4766" y="961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4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935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5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4949" y="908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6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887"/>
                    <a:ext cx="39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7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879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8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873"/>
                    <a:ext cx="39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19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5321" y="87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0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5415" y="887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1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5503" y="902"/>
                    <a:ext cx="45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2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5595" y="929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3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5680" y="955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4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5769" y="994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6725" name="Group 607"/>
                <p:cNvGrpSpPr/>
                <p:nvPr/>
              </p:nvGrpSpPr>
              <p:grpSpPr bwMode="auto">
                <a:xfrm>
                  <a:off x="9565524" y="1869666"/>
                  <a:ext cx="988575" cy="990622"/>
                  <a:chOff x="3799" y="702"/>
                  <a:chExt cx="2896" cy="2902"/>
                </a:xfrm>
                <a:grpFill/>
              </p:grpSpPr>
              <p:sp>
                <p:nvSpPr>
                  <p:cNvPr id="672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5849" y="103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7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5931" y="1088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8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6002" y="1141"/>
                    <a:ext cx="53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29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6076" y="1206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1268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1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6214" y="1353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2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1427"/>
                    <a:ext cx="27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3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6320" y="1510"/>
                    <a:ext cx="27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4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1589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5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6388" y="1663"/>
                    <a:ext cx="53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6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6418" y="1752"/>
                    <a:ext cx="56" cy="5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7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6438" y="1837"/>
                    <a:ext cx="65" cy="6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8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6453" y="1929"/>
                    <a:ext cx="68" cy="6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39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6486" y="2044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0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6571" y="212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1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6568" y="2224"/>
                    <a:ext cx="42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2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6565" y="2324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3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6551" y="2418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4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6527" y="2510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5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6500" y="2598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6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6459" y="2681"/>
                    <a:ext cx="33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7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6418" y="2766"/>
                    <a:ext cx="32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8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284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49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6318" y="2923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0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3008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1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6208" y="3079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2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6141" y="3144"/>
                    <a:ext cx="8" cy="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3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6049" y="3185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4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5975" y="3241"/>
                    <a:ext cx="48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5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5899" y="3294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6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5810" y="3336"/>
                    <a:ext cx="50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7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5722" y="3371"/>
                    <a:ext cx="56" cy="5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8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5642" y="3409"/>
                    <a:ext cx="41" cy="4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59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5559" y="3445"/>
                    <a:ext cx="24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0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5465" y="3460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1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3468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2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5270" y="3471"/>
                    <a:ext cx="45" cy="4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3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5188" y="3483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4" name="Oval 445"/>
                  <p:cNvSpPr>
                    <a:spLocks noChangeArrowheads="1"/>
                  </p:cNvSpPr>
                  <p:nvPr/>
                </p:nvSpPr>
                <p:spPr bwMode="auto">
                  <a:xfrm>
                    <a:off x="5093" y="3477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5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462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6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911" y="3445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7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4822" y="342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8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4731" y="3386"/>
                    <a:ext cx="23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69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3350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0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4565" y="3306"/>
                    <a:ext cx="15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1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4486" y="3259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2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4400" y="3191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3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313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4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070"/>
                    <a:ext cx="32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5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999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6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92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7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4091" y="2849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8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769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79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4002" y="2684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0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3967" y="2595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1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2507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2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241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3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232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4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230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5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2135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6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041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7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1949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8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1855"/>
                    <a:ext cx="26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89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766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0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3967" y="1675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1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4002" y="1589"/>
                    <a:ext cx="30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2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1504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3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4094" y="1424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4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1348"/>
                    <a:ext cx="20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5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4203" y="1274"/>
                    <a:ext cx="23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6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4268" y="1203"/>
                    <a:ext cx="20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7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4335" y="1138"/>
                    <a:ext cx="21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8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4406" y="1079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799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1020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0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970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1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4639" y="923"/>
                    <a:ext cx="36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2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4728" y="887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3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4819" y="85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4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831"/>
                    <a:ext cx="26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5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811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6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5090" y="796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7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5185" y="790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8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5279" y="790"/>
                    <a:ext cx="30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09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5371" y="796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0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5465" y="811"/>
                    <a:ext cx="30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1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5554" y="825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2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5645" y="852"/>
                    <a:ext cx="32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3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5728" y="882"/>
                    <a:ext cx="44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4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5819" y="923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5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5899" y="964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6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5981" y="1017"/>
                    <a:ext cx="36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7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6055" y="1070"/>
                    <a:ext cx="38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8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6129" y="1132"/>
                    <a:ext cx="32" cy="3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19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6194" y="1194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0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6256" y="1262"/>
                    <a:ext cx="44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1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6315" y="1336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2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6362" y="1412"/>
                    <a:ext cx="50" cy="5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3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6412" y="1495"/>
                    <a:ext cx="44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4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6450" y="1578"/>
                    <a:ext cx="50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5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6492" y="166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6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6518" y="1758"/>
                    <a:ext cx="41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7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6539" y="1846"/>
                    <a:ext cx="47" cy="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8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6553" y="1938"/>
                    <a:ext cx="51" cy="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29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6568" y="2035"/>
                    <a:ext cx="42" cy="4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0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6666" y="2135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1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6663" y="2230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2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6651" y="2318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3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6636" y="2412"/>
                    <a:ext cx="35" cy="3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4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6618" y="250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5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6592" y="2598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6" name="Oval 517"/>
                  <p:cNvSpPr>
                    <a:spLocks noChangeArrowheads="1"/>
                  </p:cNvSpPr>
                  <p:nvPr/>
                </p:nvSpPr>
                <p:spPr bwMode="auto">
                  <a:xfrm>
                    <a:off x="6559" y="2684"/>
                    <a:ext cx="27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7" name="Oval 518"/>
                  <p:cNvSpPr>
                    <a:spLocks noChangeArrowheads="1"/>
                  </p:cNvSpPr>
                  <p:nvPr/>
                </p:nvSpPr>
                <p:spPr bwMode="auto">
                  <a:xfrm>
                    <a:off x="6521" y="2772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8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6477" y="2855"/>
                    <a:ext cx="26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39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6427" y="2934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0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6371" y="3008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1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6312" y="3085"/>
                    <a:ext cx="26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2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3153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3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6179" y="3218"/>
                    <a:ext cx="26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4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3274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5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6031" y="3330"/>
                    <a:ext cx="24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6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3380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7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3424"/>
                    <a:ext cx="24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8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5778" y="3457"/>
                    <a:ext cx="35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49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5692" y="3495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0" name="Oval 531"/>
                  <p:cNvSpPr>
                    <a:spLocks noChangeArrowheads="1"/>
                  </p:cNvSpPr>
                  <p:nvPr/>
                </p:nvSpPr>
                <p:spPr bwMode="auto">
                  <a:xfrm>
                    <a:off x="5618" y="3536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1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5527" y="355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2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5433" y="357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3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5326" y="3569"/>
                    <a:ext cx="27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4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3566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5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3563"/>
                    <a:ext cx="41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6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3563"/>
                    <a:ext cx="24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7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955" y="3545"/>
                    <a:ext cx="20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8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3527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59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350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0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3465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1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4607" y="3433"/>
                    <a:ext cx="9" cy="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2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386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3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4427" y="3321"/>
                    <a:ext cx="41" cy="4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4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280"/>
                    <a:ext cx="21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5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3221"/>
                    <a:ext cx="18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6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3156"/>
                    <a:ext cx="21" cy="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7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3085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8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4096" y="3011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69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2940"/>
                    <a:ext cx="12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0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858"/>
                    <a:ext cx="21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1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2778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2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908" y="2690"/>
                    <a:ext cx="23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3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2598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4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2516"/>
                    <a:ext cx="8" cy="1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5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2424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6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2327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7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232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8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2138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79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044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0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1952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1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1861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2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1772"/>
                    <a:ext cx="14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3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1681"/>
                    <a:ext cx="12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4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1589"/>
                    <a:ext cx="20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5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1507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6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421"/>
                    <a:ext cx="18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7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4046" y="1345"/>
                    <a:ext cx="12" cy="1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8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1268"/>
                    <a:ext cx="15" cy="1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89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4158" y="1194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0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4226" y="1129"/>
                    <a:ext cx="9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1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1061"/>
                    <a:ext cx="18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2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1002"/>
                    <a:ext cx="21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3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946"/>
                    <a:ext cx="14" cy="1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4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896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5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4598" y="849"/>
                    <a:ext cx="23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6" name="Oval 577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814"/>
                    <a:ext cx="21" cy="2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7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784"/>
                    <a:ext cx="12" cy="1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8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4866" y="755"/>
                    <a:ext cx="15" cy="1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899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4955" y="731"/>
                    <a:ext cx="20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0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716"/>
                    <a:ext cx="24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1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5141" y="705"/>
                    <a:ext cx="23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2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5235" y="702"/>
                    <a:ext cx="24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3" name="Oval 584"/>
                  <p:cNvSpPr>
                    <a:spLocks noChangeArrowheads="1"/>
                  </p:cNvSpPr>
                  <p:nvPr/>
                </p:nvSpPr>
                <p:spPr bwMode="auto">
                  <a:xfrm>
                    <a:off x="5329" y="705"/>
                    <a:ext cx="21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4" name="Oval 585"/>
                  <p:cNvSpPr>
                    <a:spLocks noChangeArrowheads="1"/>
                  </p:cNvSpPr>
                  <p:nvPr/>
                </p:nvSpPr>
                <p:spPr bwMode="auto">
                  <a:xfrm>
                    <a:off x="5421" y="716"/>
                    <a:ext cx="23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5" name="Oval 586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728"/>
                    <a:ext cx="27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6" name="Oval 587"/>
                  <p:cNvSpPr>
                    <a:spLocks noChangeArrowheads="1"/>
                  </p:cNvSpPr>
                  <p:nvPr/>
                </p:nvSpPr>
                <p:spPr bwMode="auto">
                  <a:xfrm>
                    <a:off x="5607" y="752"/>
                    <a:ext cx="20" cy="23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7" name="Oval 588"/>
                  <p:cNvSpPr>
                    <a:spLocks noChangeArrowheads="1"/>
                  </p:cNvSpPr>
                  <p:nvPr/>
                </p:nvSpPr>
                <p:spPr bwMode="auto">
                  <a:xfrm>
                    <a:off x="5698" y="781"/>
                    <a:ext cx="21" cy="2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8" name="Oval 589"/>
                  <p:cNvSpPr>
                    <a:spLocks noChangeArrowheads="1"/>
                  </p:cNvSpPr>
                  <p:nvPr/>
                </p:nvSpPr>
                <p:spPr bwMode="auto">
                  <a:xfrm>
                    <a:off x="5781" y="811"/>
                    <a:ext cx="29" cy="26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09" name="Oval 590"/>
                  <p:cNvSpPr>
                    <a:spLocks noChangeArrowheads="1"/>
                  </p:cNvSpPr>
                  <p:nvPr/>
                </p:nvSpPr>
                <p:spPr bwMode="auto">
                  <a:xfrm>
                    <a:off x="5869" y="849"/>
                    <a:ext cx="24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0" name="Oval 591"/>
                  <p:cNvSpPr>
                    <a:spLocks noChangeArrowheads="1"/>
                  </p:cNvSpPr>
                  <p:nvPr/>
                </p:nvSpPr>
                <p:spPr bwMode="auto">
                  <a:xfrm>
                    <a:off x="5949" y="893"/>
                    <a:ext cx="29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1" name="Oval 592"/>
                  <p:cNvSpPr>
                    <a:spLocks noChangeArrowheads="1"/>
                  </p:cNvSpPr>
                  <p:nvPr/>
                </p:nvSpPr>
                <p:spPr bwMode="auto">
                  <a:xfrm>
                    <a:off x="6031" y="943"/>
                    <a:ext cx="24" cy="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2" name="Oval 593"/>
                  <p:cNvSpPr>
                    <a:spLocks noChangeArrowheads="1"/>
                  </p:cNvSpPr>
                  <p:nvPr/>
                </p:nvSpPr>
                <p:spPr bwMode="auto">
                  <a:xfrm>
                    <a:off x="6105" y="997"/>
                    <a:ext cx="30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3" name="Oval 594"/>
                  <p:cNvSpPr>
                    <a:spLocks noChangeArrowheads="1"/>
                  </p:cNvSpPr>
                  <p:nvPr/>
                </p:nvSpPr>
                <p:spPr bwMode="auto">
                  <a:xfrm>
                    <a:off x="6176" y="1056"/>
                    <a:ext cx="32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4" name="Oval 595"/>
                  <p:cNvSpPr>
                    <a:spLocks noChangeArrowheads="1"/>
                  </p:cNvSpPr>
                  <p:nvPr/>
                </p:nvSpPr>
                <p:spPr bwMode="auto">
                  <a:xfrm>
                    <a:off x="6247" y="1120"/>
                    <a:ext cx="29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5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6312" y="1188"/>
                    <a:ext cx="26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6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6368" y="1259"/>
                    <a:ext cx="35" cy="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7" name="Oval 598"/>
                  <p:cNvSpPr>
                    <a:spLocks noChangeArrowheads="1"/>
                  </p:cNvSpPr>
                  <p:nvPr/>
                </p:nvSpPr>
                <p:spPr bwMode="auto">
                  <a:xfrm>
                    <a:off x="6424" y="1336"/>
                    <a:ext cx="32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8" name="Oval 599"/>
                  <p:cNvSpPr>
                    <a:spLocks noChangeArrowheads="1"/>
                  </p:cNvSpPr>
                  <p:nvPr/>
                </p:nvSpPr>
                <p:spPr bwMode="auto">
                  <a:xfrm>
                    <a:off x="6468" y="1412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19" name="Oval 600"/>
                  <p:cNvSpPr>
                    <a:spLocks noChangeArrowheads="1"/>
                  </p:cNvSpPr>
                  <p:nvPr/>
                </p:nvSpPr>
                <p:spPr bwMode="auto">
                  <a:xfrm>
                    <a:off x="6515" y="1498"/>
                    <a:ext cx="36" cy="3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20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6553" y="1581"/>
                    <a:ext cx="39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21" name="Oval 602"/>
                  <p:cNvSpPr>
                    <a:spLocks noChangeArrowheads="1"/>
                  </p:cNvSpPr>
                  <p:nvPr/>
                </p:nvSpPr>
                <p:spPr bwMode="auto">
                  <a:xfrm>
                    <a:off x="6592" y="1675"/>
                    <a:ext cx="26" cy="2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22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6615" y="1763"/>
                    <a:ext cx="33" cy="3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23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6633" y="1849"/>
                    <a:ext cx="38" cy="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24" name="Oval 605"/>
                  <p:cNvSpPr>
                    <a:spLocks noChangeArrowheads="1"/>
                  </p:cNvSpPr>
                  <p:nvPr/>
                </p:nvSpPr>
                <p:spPr bwMode="auto">
                  <a:xfrm>
                    <a:off x="6648" y="1943"/>
                    <a:ext cx="41" cy="3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6925" name="Oval 606"/>
                  <p:cNvSpPr>
                    <a:spLocks noChangeArrowheads="1"/>
                  </p:cNvSpPr>
                  <p:nvPr/>
                </p:nvSpPr>
                <p:spPr bwMode="auto">
                  <a:xfrm>
                    <a:off x="6663" y="2041"/>
                    <a:ext cx="29" cy="2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6926" name="Oval 608"/>
                <p:cNvSpPr>
                  <a:spLocks noChangeArrowheads="1"/>
                </p:cNvSpPr>
                <p:nvPr/>
              </p:nvSpPr>
              <p:spPr bwMode="auto">
                <a:xfrm>
                  <a:off x="10576287" y="2359857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27" name="Oval 609"/>
                <p:cNvSpPr>
                  <a:spLocks noChangeArrowheads="1"/>
                </p:cNvSpPr>
                <p:nvPr/>
              </p:nvSpPr>
              <p:spPr bwMode="auto">
                <a:xfrm>
                  <a:off x="10575263" y="2391944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28" name="Oval 610"/>
                <p:cNvSpPr>
                  <a:spLocks noChangeArrowheads="1"/>
                </p:cNvSpPr>
                <p:nvPr/>
              </p:nvSpPr>
              <p:spPr bwMode="auto">
                <a:xfrm>
                  <a:off x="10571167" y="2422325"/>
                  <a:ext cx="10241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29" name="Oval 611"/>
                <p:cNvSpPr>
                  <a:spLocks noChangeArrowheads="1"/>
                </p:cNvSpPr>
                <p:nvPr/>
              </p:nvSpPr>
              <p:spPr bwMode="auto">
                <a:xfrm>
                  <a:off x="10566046" y="2454413"/>
                  <a:ext cx="10241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0" name="Oval 612"/>
                <p:cNvSpPr>
                  <a:spLocks noChangeArrowheads="1"/>
                </p:cNvSpPr>
                <p:nvPr/>
              </p:nvSpPr>
              <p:spPr bwMode="auto">
                <a:xfrm>
                  <a:off x="10558195" y="2484794"/>
                  <a:ext cx="11948" cy="119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1" name="Oval 613"/>
                <p:cNvSpPr>
                  <a:spLocks noChangeArrowheads="1"/>
                </p:cNvSpPr>
                <p:nvPr/>
              </p:nvSpPr>
              <p:spPr bwMode="auto">
                <a:xfrm>
                  <a:off x="10551027" y="2516882"/>
                  <a:ext cx="9217" cy="92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2" name="Oval 614"/>
                <p:cNvSpPr>
                  <a:spLocks noChangeArrowheads="1"/>
                </p:cNvSpPr>
                <p:nvPr/>
              </p:nvSpPr>
              <p:spPr bwMode="auto">
                <a:xfrm>
                  <a:off x="10541127" y="2548287"/>
                  <a:ext cx="7851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3" name="Oval 615"/>
                <p:cNvSpPr>
                  <a:spLocks noChangeArrowheads="1"/>
                </p:cNvSpPr>
                <p:nvPr/>
              </p:nvSpPr>
              <p:spPr bwMode="auto">
                <a:xfrm>
                  <a:off x="10526790" y="2575254"/>
                  <a:ext cx="11265" cy="1228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4" name="Oval 616"/>
                <p:cNvSpPr>
                  <a:spLocks noChangeArrowheads="1"/>
                </p:cNvSpPr>
                <p:nvPr/>
              </p:nvSpPr>
              <p:spPr bwMode="auto">
                <a:xfrm>
                  <a:off x="10513819" y="2605635"/>
                  <a:ext cx="8193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5" name="Oval 617"/>
                <p:cNvSpPr>
                  <a:spLocks noChangeArrowheads="1"/>
                </p:cNvSpPr>
                <p:nvPr/>
              </p:nvSpPr>
              <p:spPr bwMode="auto">
                <a:xfrm>
                  <a:off x="10496751" y="2632602"/>
                  <a:ext cx="9900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6" name="Oval 618"/>
                <p:cNvSpPr>
                  <a:spLocks noChangeArrowheads="1"/>
                </p:cNvSpPr>
                <p:nvPr/>
              </p:nvSpPr>
              <p:spPr bwMode="auto">
                <a:xfrm>
                  <a:off x="10479683" y="2659911"/>
                  <a:ext cx="9900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7" name="Oval 619"/>
                <p:cNvSpPr>
                  <a:spLocks noChangeArrowheads="1"/>
                </p:cNvSpPr>
                <p:nvPr/>
              </p:nvSpPr>
              <p:spPr bwMode="auto">
                <a:xfrm>
                  <a:off x="10460567" y="2685171"/>
                  <a:ext cx="8875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8" name="Oval 620"/>
                <p:cNvSpPr>
                  <a:spLocks noChangeArrowheads="1"/>
                </p:cNvSpPr>
                <p:nvPr/>
              </p:nvSpPr>
              <p:spPr bwMode="auto">
                <a:xfrm>
                  <a:off x="10440426" y="2711456"/>
                  <a:ext cx="7851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39" name="Oval 621"/>
                <p:cNvSpPr>
                  <a:spLocks noChangeArrowheads="1"/>
                </p:cNvSpPr>
                <p:nvPr/>
              </p:nvSpPr>
              <p:spPr bwMode="auto">
                <a:xfrm>
                  <a:off x="10418238" y="2733303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0" name="Oval 622"/>
                <p:cNvSpPr>
                  <a:spLocks noChangeArrowheads="1"/>
                </p:cNvSpPr>
                <p:nvPr/>
              </p:nvSpPr>
              <p:spPr bwMode="auto">
                <a:xfrm>
                  <a:off x="10394002" y="2755491"/>
                  <a:ext cx="8193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1" name="Oval 623"/>
                <p:cNvSpPr>
                  <a:spLocks noChangeArrowheads="1"/>
                </p:cNvSpPr>
                <p:nvPr/>
              </p:nvSpPr>
              <p:spPr bwMode="auto">
                <a:xfrm>
                  <a:off x="10369765" y="2775631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2" name="Oval 624"/>
                <p:cNvSpPr>
                  <a:spLocks noChangeArrowheads="1"/>
                </p:cNvSpPr>
                <p:nvPr/>
              </p:nvSpPr>
              <p:spPr bwMode="auto">
                <a:xfrm>
                  <a:off x="10343822" y="2794747"/>
                  <a:ext cx="5803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3" name="Oval 625"/>
                <p:cNvSpPr>
                  <a:spLocks noChangeArrowheads="1"/>
                </p:cNvSpPr>
                <p:nvPr/>
              </p:nvSpPr>
              <p:spPr bwMode="auto">
                <a:xfrm>
                  <a:off x="10315489" y="2811133"/>
                  <a:ext cx="8193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4" name="Oval 626"/>
                <p:cNvSpPr>
                  <a:spLocks noChangeArrowheads="1"/>
                </p:cNvSpPr>
                <p:nvPr/>
              </p:nvSpPr>
              <p:spPr bwMode="auto">
                <a:xfrm>
                  <a:off x="10288180" y="2827177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5" name="Oval 627"/>
                <p:cNvSpPr>
                  <a:spLocks noChangeArrowheads="1"/>
                </p:cNvSpPr>
                <p:nvPr/>
              </p:nvSpPr>
              <p:spPr bwMode="auto">
                <a:xfrm>
                  <a:off x="10258141" y="2839124"/>
                  <a:ext cx="8875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6" name="Oval 628"/>
                <p:cNvSpPr>
                  <a:spLocks noChangeArrowheads="1"/>
                </p:cNvSpPr>
                <p:nvPr/>
              </p:nvSpPr>
              <p:spPr bwMode="auto">
                <a:xfrm>
                  <a:off x="10228784" y="2851413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7" name="Oval 629"/>
                <p:cNvSpPr>
                  <a:spLocks noChangeArrowheads="1"/>
                </p:cNvSpPr>
                <p:nvPr/>
              </p:nvSpPr>
              <p:spPr bwMode="auto">
                <a:xfrm>
                  <a:off x="10197720" y="2860288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8" name="Oval 630"/>
                <p:cNvSpPr>
                  <a:spLocks noChangeArrowheads="1"/>
                </p:cNvSpPr>
                <p:nvPr/>
              </p:nvSpPr>
              <p:spPr bwMode="auto">
                <a:xfrm>
                  <a:off x="10170412" y="2872236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49" name="Oval 631"/>
                <p:cNvSpPr>
                  <a:spLocks noChangeArrowheads="1"/>
                </p:cNvSpPr>
                <p:nvPr/>
              </p:nvSpPr>
              <p:spPr bwMode="auto">
                <a:xfrm>
                  <a:off x="10139348" y="2878380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0" name="Oval 632"/>
                <p:cNvSpPr>
                  <a:spLocks noChangeArrowheads="1"/>
                </p:cNvSpPr>
                <p:nvPr/>
              </p:nvSpPr>
              <p:spPr bwMode="auto">
                <a:xfrm>
                  <a:off x="10105212" y="2879404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1" name="Oval 633"/>
                <p:cNvSpPr>
                  <a:spLocks noChangeArrowheads="1"/>
                </p:cNvSpPr>
                <p:nvPr/>
              </p:nvSpPr>
              <p:spPr bwMode="auto">
                <a:xfrm>
                  <a:off x="10071759" y="2880428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2" name="Oval 634"/>
                <p:cNvSpPr>
                  <a:spLocks noChangeArrowheads="1"/>
                </p:cNvSpPr>
                <p:nvPr/>
              </p:nvSpPr>
              <p:spPr bwMode="auto">
                <a:xfrm>
                  <a:off x="10039671" y="2880428"/>
                  <a:ext cx="7851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3" name="Oval 635"/>
                <p:cNvSpPr>
                  <a:spLocks noChangeArrowheads="1"/>
                </p:cNvSpPr>
                <p:nvPr/>
              </p:nvSpPr>
              <p:spPr bwMode="auto">
                <a:xfrm>
                  <a:off x="10008266" y="2878380"/>
                  <a:ext cx="6144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4" name="Oval 636"/>
                <p:cNvSpPr>
                  <a:spLocks noChangeArrowheads="1"/>
                </p:cNvSpPr>
                <p:nvPr/>
              </p:nvSpPr>
              <p:spPr bwMode="auto">
                <a:xfrm>
                  <a:off x="9979251" y="2878380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5" name="Oval 637"/>
                <p:cNvSpPr>
                  <a:spLocks noChangeArrowheads="1"/>
                </p:cNvSpPr>
                <p:nvPr/>
              </p:nvSpPr>
              <p:spPr bwMode="auto">
                <a:xfrm>
                  <a:off x="9947846" y="2872236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6" name="Oval 638"/>
                <p:cNvSpPr>
                  <a:spLocks noChangeArrowheads="1"/>
                </p:cNvSpPr>
                <p:nvPr/>
              </p:nvSpPr>
              <p:spPr bwMode="auto">
                <a:xfrm>
                  <a:off x="9916782" y="2864384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7" name="Oval 639"/>
                <p:cNvSpPr>
                  <a:spLocks noChangeArrowheads="1"/>
                </p:cNvSpPr>
                <p:nvPr/>
              </p:nvSpPr>
              <p:spPr bwMode="auto">
                <a:xfrm>
                  <a:off x="9886401" y="2854144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8" name="Oval 640"/>
                <p:cNvSpPr>
                  <a:spLocks noChangeArrowheads="1"/>
                </p:cNvSpPr>
                <p:nvPr/>
              </p:nvSpPr>
              <p:spPr bwMode="auto">
                <a:xfrm>
                  <a:off x="9793893" y="2810109"/>
                  <a:ext cx="10241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59" name="Oval 641"/>
                <p:cNvSpPr>
                  <a:spLocks noChangeArrowheads="1"/>
                </p:cNvSpPr>
                <p:nvPr/>
              </p:nvSpPr>
              <p:spPr bwMode="auto">
                <a:xfrm>
                  <a:off x="9768632" y="2794747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0" name="Oval 642"/>
                <p:cNvSpPr>
                  <a:spLocks noChangeArrowheads="1"/>
                </p:cNvSpPr>
                <p:nvPr/>
              </p:nvSpPr>
              <p:spPr bwMode="auto">
                <a:xfrm>
                  <a:off x="9742689" y="2775631"/>
                  <a:ext cx="6827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1" name="Oval 643"/>
                <p:cNvSpPr>
                  <a:spLocks noChangeArrowheads="1"/>
                </p:cNvSpPr>
                <p:nvPr/>
              </p:nvSpPr>
              <p:spPr bwMode="auto">
                <a:xfrm>
                  <a:off x="9717429" y="2755491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2" name="Oval 644"/>
                <p:cNvSpPr>
                  <a:spLocks noChangeArrowheads="1"/>
                </p:cNvSpPr>
                <p:nvPr/>
              </p:nvSpPr>
              <p:spPr bwMode="auto">
                <a:xfrm>
                  <a:off x="9695240" y="273535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3" name="Oval 645"/>
                <p:cNvSpPr>
                  <a:spLocks noChangeArrowheads="1"/>
                </p:cNvSpPr>
                <p:nvPr/>
              </p:nvSpPr>
              <p:spPr bwMode="auto">
                <a:xfrm>
                  <a:off x="9673052" y="2712139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4" name="Oval 646"/>
                <p:cNvSpPr>
                  <a:spLocks noChangeArrowheads="1"/>
                </p:cNvSpPr>
                <p:nvPr/>
              </p:nvSpPr>
              <p:spPr bwMode="auto">
                <a:xfrm>
                  <a:off x="9650864" y="2687220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5" name="Oval 647"/>
                <p:cNvSpPr>
                  <a:spLocks noChangeArrowheads="1"/>
                </p:cNvSpPr>
                <p:nvPr/>
              </p:nvSpPr>
              <p:spPr bwMode="auto">
                <a:xfrm>
                  <a:off x="9631748" y="2661959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6" name="Oval 648"/>
                <p:cNvSpPr>
                  <a:spLocks noChangeArrowheads="1"/>
                </p:cNvSpPr>
                <p:nvPr/>
              </p:nvSpPr>
              <p:spPr bwMode="auto">
                <a:xfrm>
                  <a:off x="9614680" y="263567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7" name="Oval 649"/>
                <p:cNvSpPr>
                  <a:spLocks noChangeArrowheads="1"/>
                </p:cNvSpPr>
                <p:nvPr/>
              </p:nvSpPr>
              <p:spPr bwMode="auto">
                <a:xfrm>
                  <a:off x="9598636" y="2608707"/>
                  <a:ext cx="4096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8" name="Oval 650"/>
                <p:cNvSpPr>
                  <a:spLocks noChangeArrowheads="1"/>
                </p:cNvSpPr>
                <p:nvPr/>
              </p:nvSpPr>
              <p:spPr bwMode="auto">
                <a:xfrm>
                  <a:off x="9584640" y="2579350"/>
                  <a:ext cx="3755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69" name="Oval 651"/>
                <p:cNvSpPr>
                  <a:spLocks noChangeArrowheads="1"/>
                </p:cNvSpPr>
                <p:nvPr/>
              </p:nvSpPr>
              <p:spPr bwMode="auto">
                <a:xfrm>
                  <a:off x="9571327" y="2549311"/>
                  <a:ext cx="5120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0" name="Oval 652"/>
                <p:cNvSpPr>
                  <a:spLocks noChangeArrowheads="1"/>
                </p:cNvSpPr>
                <p:nvPr/>
              </p:nvSpPr>
              <p:spPr bwMode="auto">
                <a:xfrm>
                  <a:off x="9562452" y="252097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1" name="Oval 653"/>
                <p:cNvSpPr>
                  <a:spLocks noChangeArrowheads="1"/>
                </p:cNvSpPr>
                <p:nvPr/>
              </p:nvSpPr>
              <p:spPr bwMode="auto">
                <a:xfrm>
                  <a:off x="9552211" y="2488890"/>
                  <a:ext cx="4096" cy="375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2" name="Oval 654"/>
                <p:cNvSpPr>
                  <a:spLocks noChangeArrowheads="1"/>
                </p:cNvSpPr>
                <p:nvPr/>
              </p:nvSpPr>
              <p:spPr bwMode="auto">
                <a:xfrm>
                  <a:off x="9545384" y="2457485"/>
                  <a:ext cx="4779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3" name="Oval 655"/>
                <p:cNvSpPr>
                  <a:spLocks noChangeArrowheads="1"/>
                </p:cNvSpPr>
                <p:nvPr/>
              </p:nvSpPr>
              <p:spPr bwMode="auto">
                <a:xfrm>
                  <a:off x="9540263" y="2425397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4" name="Oval 656"/>
                <p:cNvSpPr>
                  <a:spLocks noChangeArrowheads="1"/>
                </p:cNvSpPr>
                <p:nvPr/>
              </p:nvSpPr>
              <p:spPr bwMode="auto">
                <a:xfrm>
                  <a:off x="9537191" y="2392969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5" name="Oval 657"/>
                <p:cNvSpPr>
                  <a:spLocks noChangeArrowheads="1"/>
                </p:cNvSpPr>
                <p:nvPr/>
              </p:nvSpPr>
              <p:spPr bwMode="auto">
                <a:xfrm>
                  <a:off x="9535143" y="2360881"/>
                  <a:ext cx="7169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6" name="Oval 658"/>
                <p:cNvSpPr>
                  <a:spLocks noChangeArrowheads="1"/>
                </p:cNvSpPr>
                <p:nvPr/>
              </p:nvSpPr>
              <p:spPr bwMode="auto">
                <a:xfrm>
                  <a:off x="9537191" y="2328793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7" name="Oval 659"/>
                <p:cNvSpPr>
                  <a:spLocks noChangeArrowheads="1"/>
                </p:cNvSpPr>
                <p:nvPr/>
              </p:nvSpPr>
              <p:spPr bwMode="auto">
                <a:xfrm>
                  <a:off x="9540263" y="2297388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8" name="Oval 660"/>
                <p:cNvSpPr>
                  <a:spLocks noChangeArrowheads="1"/>
                </p:cNvSpPr>
                <p:nvPr/>
              </p:nvSpPr>
              <p:spPr bwMode="auto">
                <a:xfrm>
                  <a:off x="9545384" y="2266324"/>
                  <a:ext cx="4779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79" name="Oval 661"/>
                <p:cNvSpPr>
                  <a:spLocks noChangeArrowheads="1"/>
                </p:cNvSpPr>
                <p:nvPr/>
              </p:nvSpPr>
              <p:spPr bwMode="auto">
                <a:xfrm>
                  <a:off x="9554259" y="223594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0" name="Oval 662"/>
                <p:cNvSpPr>
                  <a:spLocks noChangeArrowheads="1"/>
                </p:cNvSpPr>
                <p:nvPr/>
              </p:nvSpPr>
              <p:spPr bwMode="auto">
                <a:xfrm>
                  <a:off x="9572351" y="2174499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1" name="Oval 663"/>
                <p:cNvSpPr>
                  <a:spLocks noChangeArrowheads="1"/>
                </p:cNvSpPr>
                <p:nvPr/>
              </p:nvSpPr>
              <p:spPr bwMode="auto">
                <a:xfrm>
                  <a:off x="9584640" y="2144460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2" name="Oval 664"/>
                <p:cNvSpPr>
                  <a:spLocks noChangeArrowheads="1"/>
                </p:cNvSpPr>
                <p:nvPr/>
              </p:nvSpPr>
              <p:spPr bwMode="auto">
                <a:xfrm>
                  <a:off x="9598636" y="2115103"/>
                  <a:ext cx="4096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3" name="Oval 665"/>
                <p:cNvSpPr>
                  <a:spLocks noChangeArrowheads="1"/>
                </p:cNvSpPr>
                <p:nvPr/>
              </p:nvSpPr>
              <p:spPr bwMode="auto">
                <a:xfrm>
                  <a:off x="9615704" y="2088135"/>
                  <a:ext cx="2048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4" name="Oval 666"/>
                <p:cNvSpPr>
                  <a:spLocks noChangeArrowheads="1"/>
                </p:cNvSpPr>
                <p:nvPr/>
              </p:nvSpPr>
              <p:spPr bwMode="auto">
                <a:xfrm>
                  <a:off x="9631748" y="2060827"/>
                  <a:ext cx="5120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5" name="Oval 667"/>
                <p:cNvSpPr>
                  <a:spLocks noChangeArrowheads="1"/>
                </p:cNvSpPr>
                <p:nvPr/>
              </p:nvSpPr>
              <p:spPr bwMode="auto">
                <a:xfrm>
                  <a:off x="9652912" y="203659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6" name="Oval 668"/>
                <p:cNvSpPr>
                  <a:spLocks noChangeArrowheads="1"/>
                </p:cNvSpPr>
                <p:nvPr/>
              </p:nvSpPr>
              <p:spPr bwMode="auto">
                <a:xfrm>
                  <a:off x="9674076" y="201235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7" name="Oval 669"/>
                <p:cNvSpPr>
                  <a:spLocks noChangeArrowheads="1"/>
                </p:cNvSpPr>
                <p:nvPr/>
              </p:nvSpPr>
              <p:spPr bwMode="auto">
                <a:xfrm>
                  <a:off x="9696264" y="1989483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8" name="Oval 670"/>
                <p:cNvSpPr>
                  <a:spLocks noChangeArrowheads="1"/>
                </p:cNvSpPr>
                <p:nvPr/>
              </p:nvSpPr>
              <p:spPr bwMode="auto">
                <a:xfrm>
                  <a:off x="9718453" y="1966270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89" name="Oval 671"/>
                <p:cNvSpPr>
                  <a:spLocks noChangeArrowheads="1"/>
                </p:cNvSpPr>
                <p:nvPr/>
              </p:nvSpPr>
              <p:spPr bwMode="auto">
                <a:xfrm>
                  <a:off x="9745761" y="1948178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0" name="Oval 672"/>
                <p:cNvSpPr>
                  <a:spLocks noChangeArrowheads="1"/>
                </p:cNvSpPr>
                <p:nvPr/>
              </p:nvSpPr>
              <p:spPr bwMode="auto">
                <a:xfrm>
                  <a:off x="9797989" y="1911653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1" name="Oval 673"/>
                <p:cNvSpPr>
                  <a:spLocks noChangeArrowheads="1"/>
                </p:cNvSpPr>
                <p:nvPr/>
              </p:nvSpPr>
              <p:spPr bwMode="auto">
                <a:xfrm>
                  <a:off x="9827005" y="1897657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2" name="Oval 674"/>
                <p:cNvSpPr>
                  <a:spLocks noChangeArrowheads="1"/>
                </p:cNvSpPr>
                <p:nvPr/>
              </p:nvSpPr>
              <p:spPr bwMode="auto">
                <a:xfrm>
                  <a:off x="9855338" y="1882637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3" name="Oval 675"/>
                <p:cNvSpPr>
                  <a:spLocks noChangeArrowheads="1"/>
                </p:cNvSpPr>
                <p:nvPr/>
              </p:nvSpPr>
              <p:spPr bwMode="auto">
                <a:xfrm>
                  <a:off x="9884694" y="1870690"/>
                  <a:ext cx="3755" cy="375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4" name="Oval 676"/>
                <p:cNvSpPr>
                  <a:spLocks noChangeArrowheads="1"/>
                </p:cNvSpPr>
                <p:nvPr/>
              </p:nvSpPr>
              <p:spPr bwMode="auto">
                <a:xfrm>
                  <a:off x="9915758" y="1862497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5" name="Oval 677"/>
                <p:cNvSpPr>
                  <a:spLocks noChangeArrowheads="1"/>
                </p:cNvSpPr>
                <p:nvPr/>
              </p:nvSpPr>
              <p:spPr bwMode="auto">
                <a:xfrm>
                  <a:off x="9946822" y="1853281"/>
                  <a:ext cx="2048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6" name="Oval 678"/>
                <p:cNvSpPr>
                  <a:spLocks noChangeArrowheads="1"/>
                </p:cNvSpPr>
                <p:nvPr/>
              </p:nvSpPr>
              <p:spPr bwMode="auto">
                <a:xfrm>
                  <a:off x="9978227" y="1848502"/>
                  <a:ext cx="3072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7" name="Oval 679"/>
                <p:cNvSpPr>
                  <a:spLocks noChangeArrowheads="1"/>
                </p:cNvSpPr>
                <p:nvPr/>
              </p:nvSpPr>
              <p:spPr bwMode="auto">
                <a:xfrm>
                  <a:off x="10009290" y="184338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8" name="Oval 680"/>
                <p:cNvSpPr>
                  <a:spLocks noChangeArrowheads="1"/>
                </p:cNvSpPr>
                <p:nvPr/>
              </p:nvSpPr>
              <p:spPr bwMode="auto">
                <a:xfrm>
                  <a:off x="10041719" y="1841333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99" name="Oval 681"/>
                <p:cNvSpPr>
                  <a:spLocks noChangeArrowheads="1"/>
                </p:cNvSpPr>
                <p:nvPr/>
              </p:nvSpPr>
              <p:spPr bwMode="auto">
                <a:xfrm>
                  <a:off x="10073807" y="1841333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0" name="Oval 682"/>
                <p:cNvSpPr>
                  <a:spLocks noChangeArrowheads="1"/>
                </p:cNvSpPr>
                <p:nvPr/>
              </p:nvSpPr>
              <p:spPr bwMode="auto">
                <a:xfrm>
                  <a:off x="10105895" y="1843381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1" name="Oval 683"/>
                <p:cNvSpPr>
                  <a:spLocks noChangeArrowheads="1"/>
                </p:cNvSpPr>
                <p:nvPr/>
              </p:nvSpPr>
              <p:spPr bwMode="auto">
                <a:xfrm>
                  <a:off x="10137300" y="1847478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2" name="Oval 684"/>
                <p:cNvSpPr>
                  <a:spLocks noChangeArrowheads="1"/>
                </p:cNvSpPr>
                <p:nvPr/>
              </p:nvSpPr>
              <p:spPr bwMode="auto">
                <a:xfrm>
                  <a:off x="10168364" y="1853281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3" name="Oval 685"/>
                <p:cNvSpPr>
                  <a:spLocks noChangeArrowheads="1"/>
                </p:cNvSpPr>
                <p:nvPr/>
              </p:nvSpPr>
              <p:spPr bwMode="auto">
                <a:xfrm>
                  <a:off x="10200793" y="1861473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4" name="Oval 686"/>
                <p:cNvSpPr>
                  <a:spLocks noChangeArrowheads="1"/>
                </p:cNvSpPr>
                <p:nvPr/>
              </p:nvSpPr>
              <p:spPr bwMode="auto">
                <a:xfrm>
                  <a:off x="10228784" y="1869666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5" name="Oval 687"/>
                <p:cNvSpPr>
                  <a:spLocks noChangeArrowheads="1"/>
                </p:cNvSpPr>
                <p:nvPr/>
              </p:nvSpPr>
              <p:spPr bwMode="auto">
                <a:xfrm>
                  <a:off x="10260189" y="1881614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6" name="Oval 688"/>
                <p:cNvSpPr>
                  <a:spLocks noChangeArrowheads="1"/>
                </p:cNvSpPr>
                <p:nvPr/>
              </p:nvSpPr>
              <p:spPr bwMode="auto">
                <a:xfrm>
                  <a:off x="10290229" y="1895609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7" name="Oval 689"/>
                <p:cNvSpPr>
                  <a:spLocks noChangeArrowheads="1"/>
                </p:cNvSpPr>
                <p:nvPr/>
              </p:nvSpPr>
              <p:spPr bwMode="auto">
                <a:xfrm>
                  <a:off x="10316513" y="1909946"/>
                  <a:ext cx="6144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8" name="Oval 690"/>
                <p:cNvSpPr>
                  <a:spLocks noChangeArrowheads="1"/>
                </p:cNvSpPr>
                <p:nvPr/>
              </p:nvSpPr>
              <p:spPr bwMode="auto">
                <a:xfrm>
                  <a:off x="10345870" y="1928038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09" name="Oval 691"/>
                <p:cNvSpPr>
                  <a:spLocks noChangeArrowheads="1"/>
                </p:cNvSpPr>
                <p:nvPr/>
              </p:nvSpPr>
              <p:spPr bwMode="auto">
                <a:xfrm>
                  <a:off x="10370789" y="1946130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0" name="Oval 692"/>
                <p:cNvSpPr>
                  <a:spLocks noChangeArrowheads="1"/>
                </p:cNvSpPr>
                <p:nvPr/>
              </p:nvSpPr>
              <p:spPr bwMode="auto">
                <a:xfrm>
                  <a:off x="10395026" y="1965246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1" name="Oval 693"/>
                <p:cNvSpPr>
                  <a:spLocks noChangeArrowheads="1"/>
                </p:cNvSpPr>
                <p:nvPr/>
              </p:nvSpPr>
              <p:spPr bwMode="auto">
                <a:xfrm>
                  <a:off x="10419262" y="1987435"/>
                  <a:ext cx="5120" cy="58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2" name="Oval 694"/>
                <p:cNvSpPr>
                  <a:spLocks noChangeArrowheads="1"/>
                </p:cNvSpPr>
                <p:nvPr/>
              </p:nvSpPr>
              <p:spPr bwMode="auto">
                <a:xfrm>
                  <a:off x="10440426" y="2009623"/>
                  <a:ext cx="6827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3" name="Oval 695"/>
                <p:cNvSpPr>
                  <a:spLocks noChangeArrowheads="1"/>
                </p:cNvSpPr>
                <p:nvPr/>
              </p:nvSpPr>
              <p:spPr bwMode="auto">
                <a:xfrm>
                  <a:off x="10461591" y="2033518"/>
                  <a:ext cx="6827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4" name="Oval 696"/>
                <p:cNvSpPr>
                  <a:spLocks noChangeArrowheads="1"/>
                </p:cNvSpPr>
                <p:nvPr/>
              </p:nvSpPr>
              <p:spPr bwMode="auto">
                <a:xfrm>
                  <a:off x="10481731" y="2059803"/>
                  <a:ext cx="5803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5" name="Oval 697"/>
                <p:cNvSpPr>
                  <a:spLocks noChangeArrowheads="1"/>
                </p:cNvSpPr>
                <p:nvPr/>
              </p:nvSpPr>
              <p:spPr bwMode="auto">
                <a:xfrm>
                  <a:off x="10497775" y="2085063"/>
                  <a:ext cx="8875" cy="88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6" name="Oval 698"/>
                <p:cNvSpPr>
                  <a:spLocks noChangeArrowheads="1"/>
                </p:cNvSpPr>
                <p:nvPr/>
              </p:nvSpPr>
              <p:spPr bwMode="auto">
                <a:xfrm>
                  <a:off x="10514843" y="2114079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7" name="Oval 699"/>
                <p:cNvSpPr>
                  <a:spLocks noChangeArrowheads="1"/>
                </p:cNvSpPr>
                <p:nvPr/>
              </p:nvSpPr>
              <p:spPr bwMode="auto">
                <a:xfrm>
                  <a:off x="10528838" y="2142411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8" name="Oval 700"/>
                <p:cNvSpPr>
                  <a:spLocks noChangeArrowheads="1"/>
                </p:cNvSpPr>
                <p:nvPr/>
              </p:nvSpPr>
              <p:spPr bwMode="auto">
                <a:xfrm>
                  <a:off x="10541127" y="2171768"/>
                  <a:ext cx="7851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19" name="Oval 701"/>
                <p:cNvSpPr>
                  <a:spLocks noChangeArrowheads="1"/>
                </p:cNvSpPr>
                <p:nvPr/>
              </p:nvSpPr>
              <p:spPr bwMode="auto">
                <a:xfrm>
                  <a:off x="10552051" y="2202832"/>
                  <a:ext cx="7169" cy="716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0" name="Oval 702"/>
                <p:cNvSpPr>
                  <a:spLocks noChangeArrowheads="1"/>
                </p:cNvSpPr>
                <p:nvPr/>
              </p:nvSpPr>
              <p:spPr bwMode="auto">
                <a:xfrm>
                  <a:off x="10560244" y="2231847"/>
                  <a:ext cx="8875" cy="921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1" name="Oval 703"/>
                <p:cNvSpPr>
                  <a:spLocks noChangeArrowheads="1"/>
                </p:cNvSpPr>
                <p:nvPr/>
              </p:nvSpPr>
              <p:spPr bwMode="auto">
                <a:xfrm>
                  <a:off x="10566046" y="2263252"/>
                  <a:ext cx="10241" cy="9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2" name="Oval 704"/>
                <p:cNvSpPr>
                  <a:spLocks noChangeArrowheads="1"/>
                </p:cNvSpPr>
                <p:nvPr/>
              </p:nvSpPr>
              <p:spPr bwMode="auto">
                <a:xfrm>
                  <a:off x="10571167" y="2294316"/>
                  <a:ext cx="10241" cy="102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3" name="Oval 705"/>
                <p:cNvSpPr>
                  <a:spLocks noChangeArrowheads="1"/>
                </p:cNvSpPr>
                <p:nvPr/>
              </p:nvSpPr>
              <p:spPr bwMode="auto">
                <a:xfrm>
                  <a:off x="10575263" y="2327769"/>
                  <a:ext cx="8193" cy="785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4" name="Oval 706"/>
                <p:cNvSpPr>
                  <a:spLocks noChangeArrowheads="1"/>
                </p:cNvSpPr>
                <p:nvPr/>
              </p:nvSpPr>
              <p:spPr bwMode="auto">
                <a:xfrm>
                  <a:off x="10609399" y="236292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5" name="Oval 707"/>
                <p:cNvSpPr>
                  <a:spLocks noChangeArrowheads="1"/>
                </p:cNvSpPr>
                <p:nvPr/>
              </p:nvSpPr>
              <p:spPr bwMode="auto">
                <a:xfrm>
                  <a:off x="10609399" y="2395017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6" name="Oval 708"/>
                <p:cNvSpPr>
                  <a:spLocks noChangeArrowheads="1"/>
                </p:cNvSpPr>
                <p:nvPr/>
              </p:nvSpPr>
              <p:spPr bwMode="auto">
                <a:xfrm>
                  <a:off x="10606327" y="2427446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7" name="Oval 709"/>
                <p:cNvSpPr>
                  <a:spLocks noChangeArrowheads="1"/>
                </p:cNvSpPr>
                <p:nvPr/>
              </p:nvSpPr>
              <p:spPr bwMode="auto">
                <a:xfrm>
                  <a:off x="10599500" y="2456461"/>
                  <a:ext cx="6144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8" name="Oval 710"/>
                <p:cNvSpPr>
                  <a:spLocks noChangeArrowheads="1"/>
                </p:cNvSpPr>
                <p:nvPr/>
              </p:nvSpPr>
              <p:spPr bwMode="auto">
                <a:xfrm>
                  <a:off x="10593355" y="2488890"/>
                  <a:ext cx="5120" cy="477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29" name="Oval 711"/>
                <p:cNvSpPr>
                  <a:spLocks noChangeArrowheads="1"/>
                </p:cNvSpPr>
                <p:nvPr/>
              </p:nvSpPr>
              <p:spPr bwMode="auto">
                <a:xfrm>
                  <a:off x="10585504" y="2519954"/>
                  <a:ext cx="3755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0" name="Oval 712"/>
                <p:cNvSpPr>
                  <a:spLocks noChangeArrowheads="1"/>
                </p:cNvSpPr>
                <p:nvPr/>
              </p:nvSpPr>
              <p:spPr bwMode="auto">
                <a:xfrm>
                  <a:off x="10576287" y="2551359"/>
                  <a:ext cx="2048" cy="17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1" name="Oval 713"/>
                <p:cNvSpPr>
                  <a:spLocks noChangeArrowheads="1"/>
                </p:cNvSpPr>
                <p:nvPr/>
              </p:nvSpPr>
              <p:spPr bwMode="auto">
                <a:xfrm>
                  <a:off x="10563316" y="2579350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2" name="Oval 714"/>
                <p:cNvSpPr>
                  <a:spLocks noChangeArrowheads="1"/>
                </p:cNvSpPr>
                <p:nvPr/>
              </p:nvSpPr>
              <p:spPr bwMode="auto">
                <a:xfrm>
                  <a:off x="10551027" y="2609731"/>
                  <a:ext cx="2048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3" name="Oval 715"/>
                <p:cNvSpPr>
                  <a:spLocks noChangeArrowheads="1"/>
                </p:cNvSpPr>
                <p:nvPr/>
              </p:nvSpPr>
              <p:spPr bwMode="auto">
                <a:xfrm>
                  <a:off x="10533959" y="2636698"/>
                  <a:ext cx="5120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4" name="Oval 716"/>
                <p:cNvSpPr>
                  <a:spLocks noChangeArrowheads="1"/>
                </p:cNvSpPr>
                <p:nvPr/>
              </p:nvSpPr>
              <p:spPr bwMode="auto">
                <a:xfrm>
                  <a:off x="10518939" y="2666055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5" name="Oval 717"/>
                <p:cNvSpPr>
                  <a:spLocks noChangeArrowheads="1"/>
                </p:cNvSpPr>
                <p:nvPr/>
              </p:nvSpPr>
              <p:spPr bwMode="auto">
                <a:xfrm>
                  <a:off x="10497775" y="2689268"/>
                  <a:ext cx="7169" cy="68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6" name="Oval 718"/>
                <p:cNvSpPr>
                  <a:spLocks noChangeArrowheads="1"/>
                </p:cNvSpPr>
                <p:nvPr/>
              </p:nvSpPr>
              <p:spPr bwMode="auto">
                <a:xfrm>
                  <a:off x="10477635" y="2714187"/>
                  <a:ext cx="8193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7" name="Oval 719"/>
                <p:cNvSpPr>
                  <a:spLocks noChangeArrowheads="1"/>
                </p:cNvSpPr>
                <p:nvPr/>
              </p:nvSpPr>
              <p:spPr bwMode="auto">
                <a:xfrm>
                  <a:off x="10458519" y="2740471"/>
                  <a:ext cx="4096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8" name="Oval 720"/>
                <p:cNvSpPr>
                  <a:spLocks noChangeArrowheads="1"/>
                </p:cNvSpPr>
                <p:nvPr/>
              </p:nvSpPr>
              <p:spPr bwMode="auto">
                <a:xfrm>
                  <a:off x="10436330" y="2762660"/>
                  <a:ext cx="3072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39" name="Oval 721"/>
                <p:cNvSpPr>
                  <a:spLocks noChangeArrowheads="1"/>
                </p:cNvSpPr>
                <p:nvPr/>
              </p:nvSpPr>
              <p:spPr bwMode="auto">
                <a:xfrm>
                  <a:off x="10410046" y="2781776"/>
                  <a:ext cx="7169" cy="819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0" name="Oval 722"/>
                <p:cNvSpPr>
                  <a:spLocks noChangeArrowheads="1"/>
                </p:cNvSpPr>
                <p:nvPr/>
              </p:nvSpPr>
              <p:spPr bwMode="auto">
                <a:xfrm>
                  <a:off x="10385126" y="2802940"/>
                  <a:ext cx="6827" cy="614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1" name="Oval 723"/>
                <p:cNvSpPr>
                  <a:spLocks noChangeArrowheads="1"/>
                </p:cNvSpPr>
                <p:nvPr/>
              </p:nvSpPr>
              <p:spPr bwMode="auto">
                <a:xfrm>
                  <a:off x="10361914" y="2823080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2" name="Oval 724"/>
                <p:cNvSpPr>
                  <a:spLocks noChangeArrowheads="1"/>
                </p:cNvSpPr>
                <p:nvPr/>
              </p:nvSpPr>
              <p:spPr bwMode="auto">
                <a:xfrm>
                  <a:off x="10332557" y="2839124"/>
                  <a:ext cx="5120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3" name="Oval 725"/>
                <p:cNvSpPr>
                  <a:spLocks noChangeArrowheads="1"/>
                </p:cNvSpPr>
                <p:nvPr/>
              </p:nvSpPr>
              <p:spPr bwMode="auto">
                <a:xfrm>
                  <a:off x="10305590" y="2855168"/>
                  <a:ext cx="2731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4" name="Oval 726"/>
                <p:cNvSpPr>
                  <a:spLocks noChangeArrowheads="1"/>
                </p:cNvSpPr>
                <p:nvPr/>
              </p:nvSpPr>
              <p:spPr bwMode="auto">
                <a:xfrm>
                  <a:off x="10275209" y="2867457"/>
                  <a:ext cx="5120" cy="477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5" name="Oval 727"/>
                <p:cNvSpPr>
                  <a:spLocks noChangeArrowheads="1"/>
                </p:cNvSpPr>
                <p:nvPr/>
              </p:nvSpPr>
              <p:spPr bwMode="auto">
                <a:xfrm>
                  <a:off x="10246876" y="2881452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6" name="Oval 728"/>
                <p:cNvSpPr>
                  <a:spLocks noChangeArrowheads="1"/>
                </p:cNvSpPr>
                <p:nvPr/>
              </p:nvSpPr>
              <p:spPr bwMode="auto">
                <a:xfrm>
                  <a:off x="10215812" y="2890669"/>
                  <a:ext cx="3072" cy="273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7" name="Oval 729"/>
                <p:cNvSpPr>
                  <a:spLocks noChangeArrowheads="1"/>
                </p:cNvSpPr>
                <p:nvPr/>
              </p:nvSpPr>
              <p:spPr bwMode="auto">
                <a:xfrm>
                  <a:off x="10183725" y="2897496"/>
                  <a:ext cx="4779" cy="512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8" name="Oval 730"/>
                <p:cNvSpPr>
                  <a:spLocks noChangeArrowheads="1"/>
                </p:cNvSpPr>
                <p:nvPr/>
              </p:nvSpPr>
              <p:spPr bwMode="auto">
                <a:xfrm>
                  <a:off x="10153344" y="2904665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49" name="Oval 731"/>
                <p:cNvSpPr>
                  <a:spLocks noChangeArrowheads="1"/>
                </p:cNvSpPr>
                <p:nvPr/>
              </p:nvSpPr>
              <p:spPr bwMode="auto">
                <a:xfrm>
                  <a:off x="10123304" y="2910809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0" name="Oval 732"/>
                <p:cNvSpPr>
                  <a:spLocks noChangeArrowheads="1"/>
                </p:cNvSpPr>
                <p:nvPr/>
              </p:nvSpPr>
              <p:spPr bwMode="auto">
                <a:xfrm>
                  <a:off x="10090875" y="291354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1" name="Oval 733"/>
                <p:cNvSpPr>
                  <a:spLocks noChangeArrowheads="1"/>
                </p:cNvSpPr>
                <p:nvPr/>
              </p:nvSpPr>
              <p:spPr bwMode="auto">
                <a:xfrm>
                  <a:off x="10058787" y="291456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2" name="Oval 734"/>
                <p:cNvSpPr>
                  <a:spLocks noChangeArrowheads="1"/>
                </p:cNvSpPr>
                <p:nvPr/>
              </p:nvSpPr>
              <p:spPr bwMode="auto">
                <a:xfrm>
                  <a:off x="10026358" y="291354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3" name="Oval 735"/>
                <p:cNvSpPr>
                  <a:spLocks noChangeArrowheads="1"/>
                </p:cNvSpPr>
                <p:nvPr/>
              </p:nvSpPr>
              <p:spPr bwMode="auto">
                <a:xfrm>
                  <a:off x="9995295" y="2910809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4" name="Oval 736"/>
                <p:cNvSpPr>
                  <a:spLocks noChangeArrowheads="1"/>
                </p:cNvSpPr>
                <p:nvPr/>
              </p:nvSpPr>
              <p:spPr bwMode="auto">
                <a:xfrm>
                  <a:off x="9964231" y="2906713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5" name="Oval 737"/>
                <p:cNvSpPr>
                  <a:spLocks noChangeArrowheads="1"/>
                </p:cNvSpPr>
                <p:nvPr/>
              </p:nvSpPr>
              <p:spPr bwMode="auto">
                <a:xfrm>
                  <a:off x="9931802" y="2900568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6" name="Oval 738"/>
                <p:cNvSpPr>
                  <a:spLocks noChangeArrowheads="1"/>
                </p:cNvSpPr>
                <p:nvPr/>
              </p:nvSpPr>
              <p:spPr bwMode="auto">
                <a:xfrm>
                  <a:off x="9900738" y="2891352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7" name="Oval 739"/>
                <p:cNvSpPr>
                  <a:spLocks noChangeArrowheads="1"/>
                </p:cNvSpPr>
                <p:nvPr/>
              </p:nvSpPr>
              <p:spPr bwMode="auto">
                <a:xfrm>
                  <a:off x="9840318" y="2869505"/>
                  <a:ext cx="2048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8" name="Oval 740"/>
                <p:cNvSpPr>
                  <a:spLocks noChangeArrowheads="1"/>
                </p:cNvSpPr>
                <p:nvPr/>
              </p:nvSpPr>
              <p:spPr bwMode="auto">
                <a:xfrm>
                  <a:off x="9810961" y="285516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59" name="Oval 741"/>
                <p:cNvSpPr>
                  <a:spLocks noChangeArrowheads="1"/>
                </p:cNvSpPr>
                <p:nvPr/>
              </p:nvSpPr>
              <p:spPr bwMode="auto">
                <a:xfrm>
                  <a:off x="9781946" y="283912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0" name="Oval 742"/>
                <p:cNvSpPr>
                  <a:spLocks noChangeArrowheads="1"/>
                </p:cNvSpPr>
                <p:nvPr/>
              </p:nvSpPr>
              <p:spPr bwMode="auto">
                <a:xfrm>
                  <a:off x="9755661" y="2824104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1" name="Oval 743"/>
                <p:cNvSpPr>
                  <a:spLocks noChangeArrowheads="1"/>
                </p:cNvSpPr>
                <p:nvPr/>
              </p:nvSpPr>
              <p:spPr bwMode="auto">
                <a:xfrm>
                  <a:off x="9729376" y="280498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2" name="Oval 744"/>
                <p:cNvSpPr>
                  <a:spLocks noChangeArrowheads="1"/>
                </p:cNvSpPr>
                <p:nvPr/>
              </p:nvSpPr>
              <p:spPr bwMode="auto">
                <a:xfrm>
                  <a:off x="9703433" y="2784848"/>
                  <a:ext cx="2731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3" name="Oval 745"/>
                <p:cNvSpPr>
                  <a:spLocks noChangeArrowheads="1"/>
                </p:cNvSpPr>
                <p:nvPr/>
              </p:nvSpPr>
              <p:spPr bwMode="auto">
                <a:xfrm>
                  <a:off x="9657008" y="2740471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4" name="Oval 746"/>
                <p:cNvSpPr>
                  <a:spLocks noChangeArrowheads="1"/>
                </p:cNvSpPr>
                <p:nvPr/>
              </p:nvSpPr>
              <p:spPr bwMode="auto">
                <a:xfrm>
                  <a:off x="9635844" y="271725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5" name="Oval 747"/>
                <p:cNvSpPr>
                  <a:spLocks noChangeArrowheads="1"/>
                </p:cNvSpPr>
                <p:nvPr/>
              </p:nvSpPr>
              <p:spPr bwMode="auto">
                <a:xfrm>
                  <a:off x="9616728" y="2693023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6" name="Oval 748"/>
                <p:cNvSpPr>
                  <a:spLocks noChangeArrowheads="1"/>
                </p:cNvSpPr>
                <p:nvPr/>
              </p:nvSpPr>
              <p:spPr bwMode="auto">
                <a:xfrm>
                  <a:off x="9598636" y="2667079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7" name="Oval 749"/>
                <p:cNvSpPr>
                  <a:spLocks noChangeArrowheads="1"/>
                </p:cNvSpPr>
                <p:nvPr/>
              </p:nvSpPr>
              <p:spPr bwMode="auto">
                <a:xfrm>
                  <a:off x="9566207" y="2610755"/>
                  <a:ext cx="1024" cy="68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8" name="Oval 750"/>
                <p:cNvSpPr>
                  <a:spLocks noChangeArrowheads="1"/>
                </p:cNvSpPr>
                <p:nvPr/>
              </p:nvSpPr>
              <p:spPr bwMode="auto">
                <a:xfrm>
                  <a:off x="9541287" y="2552042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69" name="Oval 751"/>
                <p:cNvSpPr>
                  <a:spLocks noChangeArrowheads="1"/>
                </p:cNvSpPr>
                <p:nvPr/>
              </p:nvSpPr>
              <p:spPr bwMode="auto">
                <a:xfrm>
                  <a:off x="9566207" y="2116127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0" name="Oval 752"/>
                <p:cNvSpPr>
                  <a:spLocks noChangeArrowheads="1"/>
                </p:cNvSpPr>
                <p:nvPr/>
              </p:nvSpPr>
              <p:spPr bwMode="auto">
                <a:xfrm>
                  <a:off x="9811985" y="1870690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1" name="Oval 753"/>
                <p:cNvSpPr>
                  <a:spLocks noChangeArrowheads="1"/>
                </p:cNvSpPr>
                <p:nvPr/>
              </p:nvSpPr>
              <p:spPr bwMode="auto">
                <a:xfrm>
                  <a:off x="10247900" y="1845430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2" name="Oval 754"/>
                <p:cNvSpPr>
                  <a:spLocks noChangeArrowheads="1"/>
                </p:cNvSpPr>
                <p:nvPr/>
              </p:nvSpPr>
              <p:spPr bwMode="auto">
                <a:xfrm>
                  <a:off x="10306273" y="187069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3" name="Oval 755"/>
                <p:cNvSpPr>
                  <a:spLocks noChangeArrowheads="1"/>
                </p:cNvSpPr>
                <p:nvPr/>
              </p:nvSpPr>
              <p:spPr bwMode="auto">
                <a:xfrm>
                  <a:off x="10361914" y="1902778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4" name="Oval 756"/>
                <p:cNvSpPr>
                  <a:spLocks noChangeArrowheads="1"/>
                </p:cNvSpPr>
                <p:nvPr/>
              </p:nvSpPr>
              <p:spPr bwMode="auto">
                <a:xfrm>
                  <a:off x="10387857" y="1921894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5" name="Oval 757"/>
                <p:cNvSpPr>
                  <a:spLocks noChangeArrowheads="1"/>
                </p:cNvSpPr>
                <p:nvPr/>
              </p:nvSpPr>
              <p:spPr bwMode="auto">
                <a:xfrm>
                  <a:off x="10413118" y="194101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6" name="Oval 758"/>
                <p:cNvSpPr>
                  <a:spLocks noChangeArrowheads="1"/>
                </p:cNvSpPr>
                <p:nvPr/>
              </p:nvSpPr>
              <p:spPr bwMode="auto">
                <a:xfrm>
                  <a:off x="10436330" y="1961150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7" name="Oval 759"/>
                <p:cNvSpPr>
                  <a:spLocks noChangeArrowheads="1"/>
                </p:cNvSpPr>
                <p:nvPr/>
              </p:nvSpPr>
              <p:spPr bwMode="auto">
                <a:xfrm>
                  <a:off x="10480707" y="2008599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8" name="Oval 760"/>
                <p:cNvSpPr>
                  <a:spLocks noChangeArrowheads="1"/>
                </p:cNvSpPr>
                <p:nvPr/>
              </p:nvSpPr>
              <p:spPr bwMode="auto">
                <a:xfrm>
                  <a:off x="10500847" y="2033518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79" name="Oval 761"/>
                <p:cNvSpPr>
                  <a:spLocks noChangeArrowheads="1"/>
                </p:cNvSpPr>
                <p:nvPr/>
              </p:nvSpPr>
              <p:spPr bwMode="auto">
                <a:xfrm>
                  <a:off x="10519963" y="2060827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0" name="Oval 762"/>
                <p:cNvSpPr>
                  <a:spLocks noChangeArrowheads="1"/>
                </p:cNvSpPr>
                <p:nvPr/>
              </p:nvSpPr>
              <p:spPr bwMode="auto">
                <a:xfrm>
                  <a:off x="10534983" y="2086087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1" name="Oval 763"/>
                <p:cNvSpPr>
                  <a:spLocks noChangeArrowheads="1"/>
                </p:cNvSpPr>
                <p:nvPr/>
              </p:nvSpPr>
              <p:spPr bwMode="auto">
                <a:xfrm>
                  <a:off x="10551027" y="2115103"/>
                  <a:ext cx="2048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2" name="Oval 764"/>
                <p:cNvSpPr>
                  <a:spLocks noChangeArrowheads="1"/>
                </p:cNvSpPr>
                <p:nvPr/>
              </p:nvSpPr>
              <p:spPr bwMode="auto">
                <a:xfrm>
                  <a:off x="10565364" y="2144460"/>
                  <a:ext cx="683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3" name="Oval 765"/>
                <p:cNvSpPr>
                  <a:spLocks noChangeArrowheads="1"/>
                </p:cNvSpPr>
                <p:nvPr/>
              </p:nvSpPr>
              <p:spPr bwMode="auto">
                <a:xfrm>
                  <a:off x="10587211" y="2204880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4" name="Oval 766"/>
                <p:cNvSpPr>
                  <a:spLocks noChangeArrowheads="1"/>
                </p:cNvSpPr>
                <p:nvPr/>
              </p:nvSpPr>
              <p:spPr bwMode="auto">
                <a:xfrm>
                  <a:off x="10594379" y="2234919"/>
                  <a:ext cx="3072" cy="30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5" name="Oval 767"/>
                <p:cNvSpPr>
                  <a:spLocks noChangeArrowheads="1"/>
                </p:cNvSpPr>
                <p:nvPr/>
              </p:nvSpPr>
              <p:spPr bwMode="auto">
                <a:xfrm>
                  <a:off x="10600524" y="2266324"/>
                  <a:ext cx="4096" cy="409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6" name="Oval 768"/>
                <p:cNvSpPr>
                  <a:spLocks noChangeArrowheads="1"/>
                </p:cNvSpPr>
                <p:nvPr/>
              </p:nvSpPr>
              <p:spPr bwMode="auto">
                <a:xfrm>
                  <a:off x="10606327" y="2299436"/>
                  <a:ext cx="1024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7" name="Oval 769"/>
                <p:cNvSpPr>
                  <a:spLocks noChangeArrowheads="1"/>
                </p:cNvSpPr>
                <p:nvPr/>
              </p:nvSpPr>
              <p:spPr bwMode="auto">
                <a:xfrm>
                  <a:off x="10609399" y="2330841"/>
                  <a:ext cx="1024" cy="17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8" name="Oval 770"/>
                <p:cNvSpPr>
                  <a:spLocks noChangeArrowheads="1"/>
                </p:cNvSpPr>
                <p:nvPr/>
              </p:nvSpPr>
              <p:spPr bwMode="auto">
                <a:xfrm>
                  <a:off x="10633636" y="2459533"/>
                  <a:ext cx="341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89" name="Oval 771"/>
                <p:cNvSpPr>
                  <a:spLocks noChangeArrowheads="1"/>
                </p:cNvSpPr>
                <p:nvPr/>
              </p:nvSpPr>
              <p:spPr bwMode="auto">
                <a:xfrm>
                  <a:off x="10537031" y="2694047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90" name="Oval 772"/>
                <p:cNvSpPr>
                  <a:spLocks noChangeArrowheads="1"/>
                </p:cNvSpPr>
                <p:nvPr/>
              </p:nvSpPr>
              <p:spPr bwMode="auto">
                <a:xfrm>
                  <a:off x="10263261" y="2907737"/>
                  <a:ext cx="1024" cy="204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91" name="Oval 773"/>
                <p:cNvSpPr>
                  <a:spLocks noChangeArrowheads="1"/>
                </p:cNvSpPr>
                <p:nvPr/>
              </p:nvSpPr>
              <p:spPr bwMode="auto">
                <a:xfrm>
                  <a:off x="10170412" y="2934704"/>
                  <a:ext cx="1024" cy="3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92" name="Oval 774"/>
                <p:cNvSpPr>
                  <a:spLocks noChangeArrowheads="1"/>
                </p:cNvSpPr>
                <p:nvPr/>
              </p:nvSpPr>
              <p:spPr bwMode="auto">
                <a:xfrm>
                  <a:off x="10139348" y="2939825"/>
                  <a:ext cx="341" cy="10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7093" name="椭圆 7092"/>
              <p:cNvSpPr/>
              <p:nvPr/>
            </p:nvSpPr>
            <p:spPr>
              <a:xfrm>
                <a:off x="3977" y="4870"/>
                <a:ext cx="1788" cy="1788"/>
              </a:xfrm>
              <a:prstGeom prst="ellipse">
                <a:avLst/>
              </a:prstGeom>
              <a:gradFill flip="none" rotWithShape="1">
                <a:gsLst>
                  <a:gs pos="0">
                    <a:srgbClr val="2AB5EC"/>
                  </a:gs>
                  <a:gs pos="65000">
                    <a:srgbClr val="2A6EB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457200" dist="622300" dir="5400000" sx="72000" sy="72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  <a:ea typeface="+mj-ea"/>
                </a:endParaRPr>
              </a:p>
            </p:txBody>
          </p:sp>
          <p:sp>
            <p:nvSpPr>
              <p:cNvPr id="7094" name="文本框 7093"/>
              <p:cNvSpPr txBox="1"/>
              <p:nvPr/>
            </p:nvSpPr>
            <p:spPr>
              <a:xfrm>
                <a:off x="4257" y="5200"/>
                <a:ext cx="1160" cy="107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>
                          <a:lumMod val="75000"/>
                          <a:alpha val="38000"/>
                        </a:schemeClr>
                      </a:outerShdw>
                    </a:effectLst>
                    <a:latin typeface="+mj-ea"/>
                    <a:ea typeface="+mj-ea"/>
                  </a:rPr>
                  <a:t>人才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>
                        <a:lumMod val="75000"/>
                        <a:alpha val="38000"/>
                      </a:schemeClr>
                    </a:outerShdw>
                  </a:effectLst>
                  <a:latin typeface="+mj-ea"/>
                  <a:ea typeface="+mj-ea"/>
                </a:endParaRPr>
              </a:p>
              <a:p>
                <a:pPr algn="dist">
                  <a:lnSpc>
                    <a:spcPct val="10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accent1">
                          <a:lumMod val="75000"/>
                          <a:alpha val="38000"/>
                        </a:schemeClr>
                      </a:outerShdw>
                    </a:effectLst>
                    <a:latin typeface="+mj-ea"/>
                    <a:ea typeface="+mj-ea"/>
                  </a:rPr>
                  <a:t>平台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accent1">
                        <a:lumMod val="75000"/>
                        <a:alpha val="38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grpSp>
          <p:nvGrpSpPr>
            <p:cNvPr id="7095" name="组合 7094"/>
            <p:cNvGrpSpPr/>
            <p:nvPr/>
          </p:nvGrpSpPr>
          <p:grpSpPr>
            <a:xfrm>
              <a:off x="16672" y="2817"/>
              <a:ext cx="1590" cy="1590"/>
              <a:chOff x="11718" y="2458"/>
              <a:chExt cx="1590" cy="1590"/>
            </a:xfrm>
          </p:grpSpPr>
          <p:sp>
            <p:nvSpPr>
              <p:cNvPr id="7096" name="椭圆 7095"/>
              <p:cNvSpPr/>
              <p:nvPr/>
            </p:nvSpPr>
            <p:spPr>
              <a:xfrm>
                <a:off x="11718" y="2458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97" name="文本框 7096"/>
              <p:cNvSpPr txBox="1"/>
              <p:nvPr/>
            </p:nvSpPr>
            <p:spPr>
              <a:xfrm>
                <a:off x="11949" y="2963"/>
                <a:ext cx="11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:r>
                  <a:rPr lang="zh-CN" altLang="en-US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服务</a:t>
                </a:r>
                <a:endParaRPr lang="zh-CN" altLang="en-US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7098" name="组合 7097"/>
            <p:cNvGrpSpPr/>
            <p:nvPr/>
          </p:nvGrpSpPr>
          <p:grpSpPr>
            <a:xfrm>
              <a:off x="13279" y="4504"/>
              <a:ext cx="1590" cy="1590"/>
              <a:chOff x="6981" y="4105"/>
              <a:chExt cx="1590" cy="1590"/>
            </a:xfrm>
          </p:grpSpPr>
          <p:sp>
            <p:nvSpPr>
              <p:cNvPr id="7099" name="椭圆 7098"/>
              <p:cNvSpPr/>
              <p:nvPr/>
            </p:nvSpPr>
            <p:spPr>
              <a:xfrm>
                <a:off x="6981" y="4105"/>
                <a:ext cx="1590" cy="15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00" name="文本框 7099"/>
              <p:cNvSpPr txBox="1"/>
              <p:nvPr/>
            </p:nvSpPr>
            <p:spPr>
              <a:xfrm>
                <a:off x="7168" y="4610"/>
                <a:ext cx="1217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b="1" spc="30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智能</a:t>
                </a:r>
                <a:endParaRPr lang="zh-CN" altLang="en-US" b="1" spc="3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7101" name="文本框 7100"/>
          <p:cNvSpPr txBox="1"/>
          <p:nvPr/>
        </p:nvSpPr>
        <p:spPr>
          <a:xfrm>
            <a:off x="833755" y="5729605"/>
            <a:ext cx="10549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defTabSz="1087120"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以平台服务人才为核心构建人才、政府、企业的产业人才生态，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algn="ctr" defTabSz="1087120">
              <a:buClrTx/>
              <a:buSzTx/>
              <a:buFontTx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服务人才、掌握人才流向、建设人才管道。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169799_2*l_h_i*1_3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9799_2*l_h_f*1_1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169799_2*l_h_i*1_1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799_2*l_h_i*1_3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TABLE_BEAUTIFY" val="smartTable{90fe721a-44ad-4739-a114-782e48bbf473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20_1*a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b216ed9cf304f199a7edb7b06c34fb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33fc52a0e4b40128e68c1175034548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6.xml><?xml version="1.0" encoding="utf-8"?>
<p:tagLst xmlns:p="http://schemas.openxmlformats.org/presentationml/2006/main">
  <p:tag name="COMMONDATA" val="eyJjb3VudCI6MSwiaGRpZCI6ImE4MzgyYmY4NDgxMjc3MDEyNDkzOGU2MGQyMDM3MTNkIiwidXNlckNvdW50Ijox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169799_2*l_h_i*1_2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799_2*l_h_i*1_2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799_2*l_h_i*1_1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9799_2*l_h_a*1_3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SUBTYPE" val="a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9799_2*l_h_f*1_3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9799_2*l_h_a*1_2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9799_2*l_h_f*1_2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9799_2*l_h_a*1_1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2661</Words>
  <Application>WPS 演示</Application>
  <PresentationFormat>宽屏</PresentationFormat>
  <Paragraphs>407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Calibri Light</vt:lpstr>
      <vt:lpstr>Times New Roman</vt:lpstr>
      <vt:lpstr>Lao UI</vt:lpstr>
      <vt:lpstr>思源黑体</vt:lpstr>
      <vt:lpstr>微软雅黑 Light</vt:lpstr>
      <vt:lpstr>黑体</vt:lpstr>
      <vt:lpstr>Segoe UI</vt:lpstr>
      <vt:lpstr>Wingdings</vt:lpstr>
      <vt:lpstr>等线</vt:lpstr>
      <vt:lpstr>Arial Unicode MS</vt:lpstr>
      <vt:lpstr>等线 Light</vt:lpstr>
      <vt:lpstr>新宋体</vt:lpstr>
      <vt:lpstr>方正清刻本悦宋简体</vt:lpstr>
      <vt:lpstr>方正小标宋简体</vt:lpstr>
      <vt:lpstr>方正大黑简体</vt:lpstr>
      <vt:lpstr>兰米黑体</vt:lpstr>
      <vt:lpstr>Calibri</vt:lpstr>
      <vt:lpstr>华文楷体</vt:lpstr>
      <vt:lpstr>Liberation Sans</vt:lpstr>
      <vt:lpstr>Vijaya</vt:lpstr>
      <vt:lpstr>Times New Roman</vt:lpstr>
      <vt:lpstr>Microsoft JhengHei</vt:lpstr>
      <vt:lpstr>汉仪尚巍手书W</vt:lpstr>
      <vt:lpstr>Arial</vt:lpstr>
      <vt:lpstr>华康黑体W9</vt:lpstr>
      <vt:lpstr>字魂云游手书</vt:lpstr>
      <vt:lpstr>Cambria</vt:lpstr>
      <vt:lpstr>΢</vt:lpstr>
      <vt:lpstr>Calibri Light</vt:lpstr>
      <vt:lpstr>方正宋刻本秀楷简体</vt:lpstr>
      <vt:lpstr>方正兰亭黑_GBK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为中华之崛起而学习</cp:lastModifiedBy>
  <cp:revision>43</cp:revision>
  <dcterms:created xsi:type="dcterms:W3CDTF">2018-05-01T02:23:00Z</dcterms:created>
  <dcterms:modified xsi:type="dcterms:W3CDTF">2022-07-14T06:00:52Z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KSOTemplateUUID">
    <vt:lpwstr>v1.0_mb_lBn7PQJS6EDW+SGsPTCCfw==</vt:lpwstr>
  </property>
  <property fmtid="{D5CDD505-2E9C-101B-9397-08002B2CF9AE}" pid="4" name="ICV">
    <vt:lpwstr>235C94F009EE45B2B19B9C8DD81A4028</vt:lpwstr>
  </property>
</Properties>
</file>